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585" r:id="rId2"/>
    <p:sldId id="334" r:id="rId3"/>
    <p:sldId id="318" r:id="rId4"/>
    <p:sldId id="580" r:id="rId5"/>
    <p:sldId id="340" r:id="rId6"/>
    <p:sldId id="319" r:id="rId7"/>
    <p:sldId id="336" r:id="rId8"/>
    <p:sldId id="338" r:id="rId9"/>
    <p:sldId id="342" r:id="rId10"/>
    <p:sldId id="574" r:id="rId11"/>
    <p:sldId id="572" r:id="rId12"/>
    <p:sldId id="587" r:id="rId13"/>
    <p:sldId id="581" r:id="rId14"/>
    <p:sldId id="582" r:id="rId15"/>
    <p:sldId id="579" r:id="rId16"/>
    <p:sldId id="331" r:id="rId17"/>
    <p:sldId id="332" r:id="rId18"/>
    <p:sldId id="583" r:id="rId19"/>
    <p:sldId id="588" r:id="rId20"/>
  </p:sldIdLst>
  <p:sldSz cx="9144000" cy="6858000" type="letter"/>
  <p:notesSz cx="68580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660033"/>
    <a:srgbClr val="990000"/>
    <a:srgbClr val="E27E7C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6" autoAdjust="0"/>
    <p:restoredTop sz="94346" autoAdjust="0"/>
  </p:normalViewPr>
  <p:slideViewPr>
    <p:cSldViewPr>
      <p:cViewPr varScale="1">
        <p:scale>
          <a:sx n="80" d="100"/>
          <a:sy n="80" d="100"/>
        </p:scale>
        <p:origin x="-108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4425" y="703263"/>
            <a:ext cx="4630738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061247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06" y="8829596"/>
            <a:ext cx="2971540" cy="465216"/>
          </a:xfrm>
          <a:prstGeom prst="rect">
            <a:avLst/>
          </a:prstGeom>
          <a:ln/>
        </p:spPr>
        <p:txBody>
          <a:bodyPr/>
          <a:lstStyle/>
          <a:p>
            <a:fld id="{8822C866-883B-4972-B3C6-1FFA50C59E8B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213" y="8829967"/>
            <a:ext cx="2971227" cy="464820"/>
          </a:xfrm>
          <a:prstGeom prst="rect">
            <a:avLst/>
          </a:prstGeom>
          <a:noFill/>
        </p:spPr>
        <p:txBody>
          <a:bodyPr/>
          <a:lstStyle/>
          <a:p>
            <a:fld id="{C48AC1C2-7EB8-42FE-83CB-CD14EFA963A4}" type="slidenum">
              <a:rPr lang="en-US"/>
              <a:pPr/>
              <a:t>10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84" y="4414177"/>
            <a:ext cx="5030032" cy="4184993"/>
          </a:xfrm>
          <a:noFill/>
          <a:ln/>
        </p:spPr>
        <p:txBody>
          <a:bodyPr/>
          <a:lstStyle/>
          <a:p>
            <a:endParaRPr lang="en-US" smtClean="0">
              <a:latin typeface="Times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9-</a:t>
            </a:r>
            <a:fld id="{48534A3E-E382-4499-A4CC-8359A21B7BB2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chemeClr val="tx1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0.wav"/><Relationship Id="rId7" Type="http://schemas.openxmlformats.org/officeDocument/2006/relationships/image" Target="../media/image29.jpe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12.wav"/><Relationship Id="rId7" Type="http://schemas.openxmlformats.org/officeDocument/2006/relationships/image" Target="../media/image33.gi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12.wav"/><Relationship Id="rId9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4.png"/><Relationship Id="rId5" Type="http://schemas.openxmlformats.org/officeDocument/2006/relationships/hyperlink" Target="http://www.cresp.org/NuclearChemCourse/monographs/11_Law_Liquid-liquid%20extraction%20equipment%20jdl_3_2_09.pdf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9.wav"/><Relationship Id="rId7" Type="http://schemas.openxmlformats.org/officeDocument/2006/relationships/image" Target="../media/image2.jpeg"/><Relationship Id="rId2" Type="http://schemas.microsoft.com/office/2007/relationships/media" Target="../media/media19.wav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5.jpe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3" Type="http://schemas.openxmlformats.org/officeDocument/2006/relationships/audio" Target="../media/media5.wav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.png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wm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wav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wmf"/><Relationship Id="rId4" Type="http://schemas.openxmlformats.org/officeDocument/2006/relationships/audio" Target="../media/media6.wav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7.wav"/><Relationship Id="rId7" Type="http://schemas.openxmlformats.org/officeDocument/2006/relationships/image" Target="../media/image21.gif"/><Relationship Id="rId2" Type="http://schemas.microsoft.com/office/2007/relationships/media" Target="../media/media7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media8.wav"/><Relationship Id="rId7" Type="http://schemas.openxmlformats.org/officeDocument/2006/relationships/image" Target="../media/image22.wmf"/><Relationship Id="rId2" Type="http://schemas.microsoft.com/office/2007/relationships/media" Target="../media/media8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525"/>
            <a:ext cx="8353405" cy="762000"/>
          </a:xfrm>
        </p:spPr>
        <p:txBody>
          <a:bodyPr/>
          <a:lstStyle/>
          <a:p>
            <a:r>
              <a:rPr lang="en-US" dirty="0" smtClean="0"/>
              <a:t>RDCH 702:  Lecture 9  Separations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4958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Separation methods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Solvent extraction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PUREX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 exchange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Electrochemistry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Volatility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Specific actinide separations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Basic concept of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Oxidation state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Ionic radius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Development of advanced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Trivalent actinides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Necessary for fuel cycle due to formation of mixtures due to fission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Actinides </a:t>
            </a:r>
          </a:p>
          <a:p>
            <a:pPr lvl="2">
              <a:lnSpc>
                <a:spcPct val="80000"/>
              </a:lnSpc>
            </a:pPr>
            <a:r>
              <a:rPr lang="en-US" sz="2400" dirty="0" err="1" smtClean="0"/>
              <a:t>Transuranics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Fission products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Se (Z=34) to </a:t>
            </a:r>
            <a:r>
              <a:rPr lang="en-US" sz="2400" dirty="0" err="1" smtClean="0"/>
              <a:t>Dy</a:t>
            </a:r>
            <a:r>
              <a:rPr lang="en-US" sz="2400" dirty="0" smtClean="0"/>
              <a:t> (Z=66)</a:t>
            </a:r>
            <a:endParaRPr lang="en-US" sz="2400" dirty="0"/>
          </a:p>
        </p:txBody>
      </p:sp>
      <p:pic>
        <p:nvPicPr>
          <p:cNvPr id="5" name="Picture 16" descr="https://upload.wikimedia.org/wikipedia/commons/f/fe/Tributyl-phosphate-2D-skele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2336"/>
            <a:ext cx="34004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214" y="5819775"/>
            <a:ext cx="335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Tributyl</a:t>
            </a:r>
            <a:r>
              <a:rPr lang="en-US" dirty="0" smtClean="0"/>
              <a:t> phosphate (TBP)</a:t>
            </a:r>
            <a:endParaRPr lang="en-US" dirty="0"/>
          </a:p>
        </p:txBody>
      </p:sp>
      <p:pic>
        <p:nvPicPr>
          <p:cNvPr id="7" name="Picture 3" descr="200px-Extracteduraniumcomple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805" y="1066800"/>
            <a:ext cx="2431800" cy="30883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304800" y="1066800"/>
            <a:ext cx="3810000" cy="762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6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99"/>
    </mc:Choice>
    <mc:Fallback xmlns="">
      <p:transition spd="slow" advTm="20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  <p:extLst>
    <p:ext uri="{3A86A75C-4F4B-4683-9AE1-C65F6400EC91}">
      <p14:laserTraceLst xmlns:p14="http://schemas.microsoft.com/office/powerpoint/2010/main">
        <p14:tracePtLst>
          <p14:tracePt t="6017" x="3498850" y="1016000"/>
          <p14:tracePt t="6078" x="3498850" y="1003300"/>
          <p14:tracePt t="6086" x="3517900" y="996950"/>
          <p14:tracePt t="6093" x="3524250" y="990600"/>
          <p14:tracePt t="6103" x="3556000" y="984250"/>
          <p14:tracePt t="6118" x="3575050" y="977900"/>
          <p14:tracePt t="6134" x="3613150" y="958850"/>
          <p14:tracePt t="6149" x="3695700" y="920750"/>
          <p14:tracePt t="6167" x="3803650" y="876300"/>
          <p14:tracePt t="6182" x="3898900" y="831850"/>
          <p14:tracePt t="6198" x="3949700" y="806450"/>
          <p14:tracePt t="6214" x="3962400" y="806450"/>
          <p14:tracePt t="6230" x="3968750" y="806450"/>
          <p14:tracePt t="6270" x="3981450" y="800100"/>
          <p14:tracePt t="6278" x="4000500" y="793750"/>
          <p14:tracePt t="6286" x="4025900" y="781050"/>
          <p14:tracePt t="6302" x="4064000" y="768350"/>
          <p14:tracePt t="6319" x="4102100" y="749300"/>
          <p14:tracePt t="6334" x="4178300" y="742950"/>
          <p14:tracePt t="6350" x="4318000" y="742950"/>
          <p14:tracePt t="6361" x="4483100" y="755650"/>
          <p14:tracePt t="6377" x="4667250" y="787400"/>
          <p14:tracePt t="6394" x="4813300" y="806450"/>
          <p14:tracePt t="6410" x="4902200" y="812800"/>
          <p14:tracePt t="6427" x="4972050" y="819150"/>
          <p14:tracePt t="6444" x="5016500" y="819150"/>
          <p14:tracePt t="6461" x="5048250" y="819150"/>
          <p14:tracePt t="6478" x="5054600" y="819150"/>
          <p14:tracePt t="6494" x="5060950" y="819150"/>
          <p14:tracePt t="6512" x="5067300" y="819150"/>
          <p14:tracePt t="6549" x="5080000" y="819150"/>
          <p14:tracePt t="6558" x="5099050" y="819150"/>
          <p14:tracePt t="6566" x="5137150" y="825500"/>
          <p14:tracePt t="6577" x="5175250" y="825500"/>
          <p14:tracePt t="6594" x="5238750" y="825500"/>
          <p14:tracePt t="6611" x="5308600" y="825500"/>
          <p14:tracePt t="6627" x="5372100" y="831850"/>
          <p14:tracePt t="6644" x="5435600" y="838200"/>
          <p14:tracePt t="6661" x="5511800" y="838200"/>
          <p14:tracePt t="6678" x="5549900" y="838200"/>
          <p14:tracePt t="6694" x="5588000" y="850900"/>
          <p14:tracePt t="6711" x="5619750" y="850900"/>
          <p14:tracePt t="6728" x="5670550" y="850900"/>
          <p14:tracePt t="6744" x="5695950" y="850900"/>
          <p14:tracePt t="6761" x="5734050" y="850900"/>
          <p14:tracePt t="6778" x="5791200" y="850900"/>
          <p14:tracePt t="6794" x="5880100" y="857250"/>
          <p14:tracePt t="6811" x="5943600" y="863600"/>
          <p14:tracePt t="6828" x="6000750" y="863600"/>
          <p14:tracePt t="6845" x="6127750" y="876300"/>
          <p14:tracePt t="6862" x="6184900" y="876300"/>
          <p14:tracePt t="6878" x="6216650" y="876300"/>
          <p14:tracePt t="6894" x="6229350" y="876300"/>
          <p14:tracePt t="6911" x="6248400" y="876300"/>
          <p14:tracePt t="6928" x="6254750" y="876300"/>
          <p14:tracePt t="6945" x="6267450" y="876300"/>
          <p14:tracePt t="6961" x="6318250" y="876300"/>
          <p14:tracePt t="6978" x="6375400" y="876300"/>
          <p14:tracePt t="6995" x="6426200" y="876300"/>
          <p14:tracePt t="7011" x="6496050" y="876300"/>
          <p14:tracePt t="7011" x="6508750" y="876300"/>
          <p14:tracePt t="7030" x="6553200" y="876300"/>
          <p14:tracePt t="7045" x="6623050" y="876300"/>
          <p14:tracePt t="7062" x="6661150" y="876300"/>
          <p14:tracePt t="7079" x="6692900" y="876300"/>
          <p14:tracePt t="7095" x="6731000" y="876300"/>
          <p14:tracePt t="7111" x="6781800" y="857250"/>
          <p14:tracePt t="7128" x="6838950" y="850900"/>
          <p14:tracePt t="7145" x="6915150" y="850900"/>
          <p14:tracePt t="7161" x="6985000" y="831850"/>
          <p14:tracePt t="7177" x="7023100" y="831850"/>
          <p14:tracePt t="7194" x="7080250" y="812800"/>
          <p14:tracePt t="7212" x="7124700" y="800100"/>
          <p14:tracePt t="7228" x="7169150" y="800100"/>
          <p14:tracePt t="7246" x="7181850" y="793750"/>
          <p14:tracePt t="7262" x="7226300" y="774700"/>
          <p14:tracePt t="7279" x="7283450" y="742950"/>
          <p14:tracePt t="7295" x="7359650" y="711200"/>
          <p14:tracePt t="7312" x="7429500" y="673100"/>
          <p14:tracePt t="7329" x="7473950" y="641350"/>
          <p14:tracePt t="7345" x="7518400" y="615950"/>
          <p14:tracePt t="7362" x="7575550" y="571500"/>
          <p14:tracePt t="7379" x="7613650" y="558800"/>
          <p14:tracePt t="7395" x="7632700" y="539750"/>
          <p14:tracePt t="7412" x="7658100" y="520700"/>
          <p14:tracePt t="7430" x="7670800" y="508000"/>
          <p14:tracePt t="7445" x="7696200" y="469900"/>
          <p14:tracePt t="7462" x="7696200" y="463550"/>
          <p14:tracePt t="7479" x="7708900" y="450850"/>
          <p14:tracePt t="7495" x="7708900" y="438150"/>
          <p14:tracePt t="7512" x="7708900" y="419100"/>
          <p14:tracePt t="7529" x="7708900" y="412750"/>
          <p14:tracePt t="7545" x="7708900" y="387350"/>
          <p14:tracePt t="7562" x="7708900" y="368300"/>
          <p14:tracePt t="7579" x="7708900" y="355600"/>
          <p14:tracePt t="7596" x="7708900" y="342900"/>
          <p14:tracePt t="7612" x="7708900" y="311150"/>
          <p14:tracePt t="7630" x="7708900" y="279400"/>
          <p14:tracePt t="7670" x="7702550" y="266700"/>
          <p14:tracePt t="7679" x="7689850" y="260350"/>
          <p14:tracePt t="7696" x="7689850" y="254000"/>
          <p14:tracePt t="7696" x="7677150" y="241300"/>
          <p14:tracePt t="7713" x="7664450" y="234950"/>
          <p14:tracePt t="7729" x="7651750" y="209550"/>
          <p14:tracePt t="7746" x="7613650" y="196850"/>
          <p14:tracePt t="7763" x="7550150" y="158750"/>
          <p14:tracePt t="7779" x="7480300" y="146050"/>
          <p14:tracePt t="7796" x="7397750" y="120650"/>
          <p14:tracePt t="7796" x="7340600" y="107950"/>
          <p14:tracePt t="7813" x="7239000" y="95250"/>
          <p14:tracePt t="7829" x="7137400" y="76200"/>
          <p14:tracePt t="7847" x="7029450" y="63500"/>
          <p14:tracePt t="7863" x="6946900" y="57150"/>
          <p14:tracePt t="7880" x="6896100" y="57150"/>
          <p14:tracePt t="7896" x="6838950" y="57150"/>
          <p14:tracePt t="7913" x="6762750" y="57150"/>
          <p14:tracePt t="7929" x="6673850" y="57150"/>
          <p14:tracePt t="7946" x="6616700" y="57150"/>
          <p14:tracePt t="7963" x="6553200" y="57150"/>
          <p14:tracePt t="7979" x="6496050" y="57150"/>
          <p14:tracePt t="7996" x="6362700" y="82550"/>
          <p14:tracePt t="8014" x="6299200" y="95250"/>
          <p14:tracePt t="8031" x="6261100" y="101600"/>
          <p14:tracePt t="8048" x="6248400" y="107950"/>
          <p14:tracePt t="8063" x="6235700" y="107950"/>
          <p14:tracePt t="8080" x="6203950" y="107950"/>
          <p14:tracePt t="8096" x="6153150" y="114300"/>
          <p14:tracePt t="8113" x="6102350" y="133350"/>
          <p14:tracePt t="8130" x="6057900" y="146050"/>
          <p14:tracePt t="8147" x="6019800" y="158750"/>
          <p14:tracePt t="8349" x="0" y="0"/>
        </p14:tracePtLst>
        <p14:tracePtLst>
          <p14:tracePt t="10180" x="3822700" y="1117600"/>
          <p14:tracePt t="10438" x="3803650" y="1123950"/>
          <p14:tracePt t="10447" x="3778250" y="1130300"/>
          <p14:tracePt t="10455" x="3746500" y="1143000"/>
          <p14:tracePt t="10467" x="3708400" y="1149350"/>
          <p14:tracePt t="10468" x="3600450" y="1193800"/>
          <p14:tracePt t="10484" x="3530600" y="1219200"/>
          <p14:tracePt t="10500" x="3448050" y="1225550"/>
          <p14:tracePt t="10517" x="3244850" y="1225550"/>
          <p14:tracePt t="10534" x="3092450" y="1225550"/>
          <p14:tracePt t="10550" x="2990850" y="1225550"/>
          <p14:tracePt t="10567" x="2952750" y="1225550"/>
          <p14:tracePt t="10584" x="2933700" y="1225550"/>
          <p14:tracePt t="10600" x="2914650" y="1212850"/>
          <p14:tracePt t="10662" x="2908300" y="1212850"/>
          <p14:tracePt t="10666" x="2895600" y="1212850"/>
          <p14:tracePt t="10684" x="2857500" y="1200150"/>
          <p14:tracePt t="10685" x="2787650" y="1193800"/>
          <p14:tracePt t="10700" x="2654300" y="1181100"/>
          <p14:tracePt t="10717" x="2419350" y="1155700"/>
          <p14:tracePt t="10735" x="2273300" y="1143000"/>
          <p14:tracePt t="10751" x="2139950" y="1143000"/>
          <p14:tracePt t="10768" x="2082800" y="1143000"/>
          <p14:tracePt t="10902" x="2076450" y="1143000"/>
          <p14:tracePt t="10910" x="2070100" y="1143000"/>
          <p14:tracePt t="10918" x="2063750" y="1143000"/>
          <p14:tracePt t="10919" x="2019300" y="1143000"/>
          <p14:tracePt t="10934" x="1943100" y="1143000"/>
          <p14:tracePt t="10951" x="1892300" y="1143000"/>
          <p14:tracePt t="10969" x="1860550" y="1149350"/>
          <p14:tracePt t="10985" x="1847850" y="1149350"/>
          <p14:tracePt t="11002" x="1841500" y="1149350"/>
          <p14:tracePt t="11079" x="1828800" y="1149350"/>
          <p14:tracePt t="11103" x="1828800" y="1155700"/>
          <p14:tracePt t="11103" x="1803400" y="1162050"/>
          <p14:tracePt t="11143" x="1778000" y="1162050"/>
          <p14:tracePt t="11151" x="1758950" y="1162050"/>
          <p14:tracePt t="11151" x="1733550" y="1162050"/>
          <p14:tracePt t="11169" x="1695450" y="1174750"/>
          <p14:tracePt t="11170" x="1638300" y="1181100"/>
          <p14:tracePt t="11186" x="1568450" y="1193800"/>
          <p14:tracePt t="11202" x="1549400" y="1200150"/>
          <p14:tracePt t="11353" x="1543050" y="1200150"/>
          <p14:tracePt t="11366" x="1543050" y="1206500"/>
          <p14:tracePt t="11375" x="1536700" y="1206500"/>
          <p14:tracePt t="11487" x="1524000" y="1206500"/>
          <p14:tracePt t="11496" x="1524000" y="1212850"/>
          <p14:tracePt t="11503" x="1511300" y="1219200"/>
          <p14:tracePt t="11512" x="1504950" y="1225550"/>
          <p14:tracePt t="11520" x="1498600" y="1231900"/>
          <p14:tracePt t="11536" x="1485900" y="1238250"/>
          <p14:tracePt t="11553" x="1473200" y="1244600"/>
          <p14:tracePt t="11571" x="1447800" y="1270000"/>
          <p14:tracePt t="11587" x="1422400" y="1289050"/>
          <p14:tracePt t="11603" x="1409700" y="1301750"/>
          <p14:tracePt t="11620" x="1403350" y="1308100"/>
          <p14:tracePt t="11637" x="1397000" y="1308100"/>
          <p14:tracePt t="11767" x="1390650" y="1327150"/>
          <p14:tracePt t="11779" x="1384300" y="1346200"/>
          <p14:tracePt t="11781" x="1384300" y="1352550"/>
          <p14:tracePt t="11787" x="1384300" y="1384300"/>
          <p14:tracePt t="11803" x="1384300" y="1390650"/>
          <p14:tracePt t="11820" x="1377950" y="1403350"/>
          <p14:tracePt t="11837" x="1377950" y="1409700"/>
          <p14:tracePt t="12527" x="1377950" y="1416050"/>
          <p14:tracePt t="12535" x="1377950" y="1435100"/>
          <p14:tracePt t="12543" x="1377950" y="1447800"/>
          <p14:tracePt t="12555" x="1377950" y="1460500"/>
          <p14:tracePt t="13407" x="1377950" y="1492250"/>
          <p14:tracePt t="13415" x="1416050" y="1543050"/>
          <p14:tracePt t="13423" x="1460500" y="1625600"/>
          <p14:tracePt t="13432" x="1479550" y="1651000"/>
          <p14:tracePt t="13440" x="1504950" y="1708150"/>
          <p14:tracePt t="13456" x="1517650" y="1727200"/>
          <p14:tracePt t="13647" x="1530350" y="1727200"/>
          <p14:tracePt t="13665" x="1549400" y="1727200"/>
          <p14:tracePt t="13680" x="1562100" y="1727200"/>
          <p14:tracePt t="13698" x="1574800" y="1727200"/>
          <p14:tracePt t="13719" x="1587500" y="1727200"/>
          <p14:tracePt t="13727" x="1600200" y="1727200"/>
          <p14:tracePt t="13743" x="1606550" y="1727200"/>
          <p14:tracePt t="13743" x="1612900" y="1727200"/>
          <p14:tracePt t="13775" x="1631950" y="1727200"/>
          <p14:tracePt t="13775" x="1644650" y="1727200"/>
          <p14:tracePt t="13790" x="1657350" y="1727200"/>
          <p14:tracePt t="13808" x="1663700" y="1727200"/>
          <p14:tracePt t="13863" x="1670050" y="1727200"/>
          <p14:tracePt t="13863" x="1676400" y="1727200"/>
          <p14:tracePt t="13887" x="1682750" y="1727200"/>
          <p14:tracePt t="13900" x="1689100" y="1727200"/>
          <p14:tracePt t="13903" x="1695450" y="1727200"/>
          <p14:tracePt t="13909" x="1720850" y="1733550"/>
          <p14:tracePt t="13924" x="1752600" y="1739900"/>
          <p14:tracePt t="13940" x="1784350" y="1752600"/>
          <p14:tracePt t="13957" x="1803400" y="1752600"/>
          <p14:tracePt t="13991" x="1809750" y="1752600"/>
          <p14:tracePt t="13991" x="1816100" y="1752600"/>
          <p14:tracePt t="14007" x="1828800" y="1752600"/>
          <p14:tracePt t="14024" x="1866900" y="1752600"/>
          <p14:tracePt t="14040" x="1873250" y="1752600"/>
          <p14:tracePt t="14057" x="1885950" y="1752600"/>
          <p14:tracePt t="14074" x="1892300" y="1752600"/>
          <p14:tracePt t="14111" x="1905000" y="1752600"/>
          <p14:tracePt t="14111" x="1911350" y="1752600"/>
          <p14:tracePt t="14135" x="1924050" y="1752600"/>
          <p14:tracePt t="14143" x="1943100" y="1752600"/>
          <p14:tracePt t="14150" x="1949450" y="1752600"/>
          <p14:tracePt t="14157" x="2057400" y="1790700"/>
          <p14:tracePt t="14174" x="2305050" y="1841500"/>
          <p14:tracePt t="14192" x="2470150" y="1860550"/>
          <p14:tracePt t="14207" x="2641600" y="1866900"/>
          <p14:tracePt t="14224" x="2755900" y="1892300"/>
          <p14:tracePt t="14241" x="2825750" y="1898650"/>
          <p14:tracePt t="14258" x="2851150" y="1905000"/>
          <p14:tracePt t="14295" x="2857500" y="1905000"/>
          <p14:tracePt t="14308" x="2863850" y="1905000"/>
          <p14:tracePt t="14308" x="2870200" y="1905000"/>
          <p14:tracePt t="14335" x="2882900" y="1905000"/>
          <p14:tracePt t="14341" x="2889250" y="1905000"/>
          <p14:tracePt t="14367" x="2895600" y="1905000"/>
          <p14:tracePt t="14382" x="2901950" y="1898650"/>
          <p14:tracePt t="14390" x="2933700" y="1885950"/>
          <p14:tracePt t="14399" x="2971800" y="1847850"/>
          <p14:tracePt t="14407" x="3041650" y="1816100"/>
          <p14:tracePt t="14424" x="3079750" y="1790700"/>
          <p14:tracePt t="14441" x="3117850" y="1778000"/>
          <p14:tracePt t="14458" x="3136900" y="1765300"/>
          <p14:tracePt t="14475" x="3149600" y="1739900"/>
          <p14:tracePt t="14491" x="3162300" y="1733550"/>
          <p14:tracePt t="14508" x="3168650" y="1727200"/>
          <p14:tracePt t="14543" x="3168650" y="1701800"/>
          <p14:tracePt t="14543" x="3168650" y="1670050"/>
          <p14:tracePt t="14558" x="3168650" y="1593850"/>
          <p14:tracePt t="14575" x="3168650" y="1555750"/>
          <p14:tracePt t="14592" x="3168650" y="1517650"/>
          <p14:tracePt t="14608" x="3168650" y="1473200"/>
          <p14:tracePt t="14625" x="3168650" y="1447800"/>
          <p14:tracePt t="14642" x="3168650" y="1409700"/>
          <p14:tracePt t="14658" x="3168650" y="1384300"/>
          <p14:tracePt t="14675" x="3168650" y="1358900"/>
          <p14:tracePt t="14692" x="3168650" y="1339850"/>
          <p14:tracePt t="14708" x="3168650" y="1327150"/>
          <p14:tracePt t="14725" x="3168650" y="1320800"/>
          <p14:tracePt t="14742" x="3168650" y="1314450"/>
          <p14:tracePt t="14799" x="3155950" y="1314450"/>
          <p14:tracePt t="14818" x="3149600" y="1314450"/>
          <p14:tracePt t="14818" x="3136900" y="1314450"/>
          <p14:tracePt t="14831" x="3124200" y="1308100"/>
          <p14:tracePt t="14840" x="3092450" y="1282700"/>
          <p14:tracePt t="14853" x="3048000" y="1276350"/>
          <p14:tracePt t="14858" x="2933700" y="1231900"/>
          <p14:tracePt t="14875" x="2800350" y="1206500"/>
          <p14:tracePt t="14892" x="2603500" y="1174750"/>
          <p14:tracePt t="14909" x="2406650" y="1143000"/>
          <p14:tracePt t="14926" x="2235200" y="1117600"/>
          <p14:tracePt t="14942" x="2089150" y="1104900"/>
          <p14:tracePt t="14959" x="1987550" y="1085850"/>
          <p14:tracePt t="14975" x="1936750" y="1085850"/>
          <p14:tracePt t="14992" x="1879600" y="1085850"/>
          <p14:tracePt t="15009" x="1847850" y="1085850"/>
          <p14:tracePt t="15025" x="1778000" y="1085850"/>
          <p14:tracePt t="15042" x="1708150" y="1085850"/>
          <p14:tracePt t="15059" x="1638300" y="1085850"/>
          <p14:tracePt t="15076" x="1504950" y="1092200"/>
          <p14:tracePt t="15092" x="1352550" y="1104900"/>
          <p14:tracePt t="15109" x="1200150" y="1130300"/>
          <p14:tracePt t="15127" x="1098550" y="1155700"/>
          <p14:tracePt t="15142" x="1041400" y="1193800"/>
          <p14:tracePt t="15160" x="1041400" y="1206500"/>
          <p14:tracePt t="15176" x="1041400" y="1225550"/>
          <p14:tracePt t="15193" x="1041400" y="1276350"/>
          <p14:tracePt t="15209" x="1041400" y="1339850"/>
          <p14:tracePt t="15226" x="1041400" y="1409700"/>
          <p14:tracePt t="15242" x="1066800" y="1479550"/>
          <p14:tracePt t="15259" x="1098550" y="1511300"/>
          <p14:tracePt t="15276" x="1123950" y="1524000"/>
          <p14:tracePt t="15292" x="1155700" y="1543050"/>
          <p14:tracePt t="15309" x="1181100" y="1543050"/>
          <p14:tracePt t="15309" x="1206500" y="1543050"/>
          <p14:tracePt t="15327" x="1257300" y="1543050"/>
          <p14:tracePt t="15343" x="1320800" y="1574800"/>
          <p14:tracePt t="15359" x="1428750" y="1600200"/>
          <p14:tracePt t="15376" x="1543050" y="1638300"/>
          <p14:tracePt t="15393" x="1631950" y="1670050"/>
          <p14:tracePt t="15409" x="1727200" y="1708150"/>
          <p14:tracePt t="15425" x="1784350" y="1727200"/>
          <p14:tracePt t="15443" x="1854200" y="1739900"/>
          <p14:tracePt t="15460" x="1905000" y="1758950"/>
          <p14:tracePt t="15476" x="1955800" y="1771650"/>
          <p14:tracePt t="15493" x="2019300" y="1784350"/>
          <p14:tracePt t="15510" x="2101850" y="1790700"/>
          <p14:tracePt t="15527" x="2165350" y="1797050"/>
          <p14:tracePt t="15543" x="2222500" y="1803400"/>
          <p14:tracePt t="15561" x="2228850" y="1803400"/>
          <p14:tracePt t="15576" x="2235200" y="1803400"/>
          <p14:tracePt t="15950" x="0" y="0"/>
        </p14:tracePtLst>
        <p14:tracePtLst>
          <p14:tracePt t="20413" x="2241550" y="1993900"/>
          <p14:tracePt t="20928" x="2228850" y="2000250"/>
          <p14:tracePt t="20928" x="2228850" y="2006600"/>
          <p14:tracePt t="21808" x="2216150" y="2012950"/>
          <p14:tracePt t="21816" x="2209800" y="2038350"/>
          <p14:tracePt t="21823" x="2190750" y="2063750"/>
          <p14:tracePt t="21832" x="2184400" y="2082800"/>
          <p14:tracePt t="21840" x="2171700" y="2127250"/>
          <p14:tracePt t="21853" x="2159000" y="2146300"/>
          <p14:tracePt t="21870" x="2152650" y="2171700"/>
          <p14:tracePt t="21888" x="2139950" y="2203450"/>
          <p14:tracePt t="21904" x="2133600" y="2222500"/>
          <p14:tracePt t="21951" x="2133600" y="2228850"/>
          <p14:tracePt t="21960" x="2133600" y="2235200"/>
          <p14:tracePt t="21999" x="2127250" y="2241550"/>
          <p14:tracePt t="23801" x="2127250" y="2266950"/>
          <p14:tracePt t="23809" x="2120900" y="2279650"/>
          <p14:tracePt t="23817" x="2120900" y="2317750"/>
          <p14:tracePt t="23825" x="2114550" y="2368550"/>
          <p14:tracePt t="23841" x="2108200" y="2406650"/>
          <p14:tracePt t="23858" x="2095500" y="2419350"/>
          <p14:tracePt t="24088" x="2095500" y="2425700"/>
          <p14:tracePt t="24160" x="2095500" y="2432050"/>
          <p14:tracePt t="25906" x="0" y="0"/>
        </p14:tracePtLst>
        <p14:tracePtLst>
          <p14:tracePt t="30184" x="1123950" y="2838450"/>
          <p14:tracePt t="30282" x="1143000" y="2838450"/>
          <p14:tracePt t="30290" x="1200150" y="2832100"/>
          <p14:tracePt t="30298" x="1238250" y="2825750"/>
          <p14:tracePt t="30311" x="1263650" y="2806700"/>
          <p14:tracePt t="30312" x="1314450" y="2806700"/>
          <p14:tracePt t="30319" x="1377950" y="2794000"/>
          <p14:tracePt t="30336" x="1466850" y="2781300"/>
          <p14:tracePt t="30353" x="1562100" y="2781300"/>
          <p14:tracePt t="30369" x="1676400" y="2781300"/>
          <p14:tracePt t="30386" x="1752600" y="2800350"/>
          <p14:tracePt t="30403" x="1828800" y="2819400"/>
          <p14:tracePt t="30419" x="1917700" y="2825750"/>
          <p14:tracePt t="30436" x="1993900" y="2838450"/>
          <p14:tracePt t="30453" x="2082800" y="2863850"/>
          <p14:tracePt t="30470" x="2146300" y="2882900"/>
          <p14:tracePt t="30486" x="2209800" y="2914650"/>
          <p14:tracePt t="30503" x="2292350" y="2927350"/>
          <p14:tracePt t="30520" x="2349500" y="2946400"/>
          <p14:tracePt t="30536" x="2413000" y="2978150"/>
          <p14:tracePt t="30553" x="2559050" y="3022600"/>
          <p14:tracePt t="30570" x="2647950" y="3060700"/>
          <p14:tracePt t="30586" x="2743200" y="3092450"/>
          <p14:tracePt t="30603" x="2876550" y="3098800"/>
          <p14:tracePt t="30620" x="2978150" y="3124200"/>
          <p14:tracePt t="30636" x="3067050" y="3124200"/>
          <p14:tracePt t="30653" x="3130550" y="3143250"/>
          <p14:tracePt t="30670" x="3181350" y="3143250"/>
          <p14:tracePt t="30687" x="3263900" y="3168650"/>
          <p14:tracePt t="30703" x="3378200" y="3168650"/>
          <p14:tracePt t="30720" x="3435350" y="3168650"/>
          <p14:tracePt t="30737" x="3498850" y="3143250"/>
          <p14:tracePt t="30753" x="3543300" y="3117850"/>
          <p14:tracePt t="30770" x="3581400" y="3092450"/>
          <p14:tracePt t="30786" x="3594100" y="3079750"/>
          <p14:tracePt t="30803" x="3613150" y="3067050"/>
          <p14:tracePt t="30820" x="3632200" y="3048000"/>
          <p14:tracePt t="30837" x="3657600" y="3035300"/>
          <p14:tracePt t="30854" x="3708400" y="2997200"/>
          <p14:tracePt t="30870" x="3752850" y="2940050"/>
          <p14:tracePt t="30887" x="3765550" y="2927350"/>
          <p14:tracePt t="30903" x="3790950" y="2889250"/>
          <p14:tracePt t="30920" x="3822700" y="2851150"/>
          <p14:tracePt t="30937" x="3854450" y="2813050"/>
          <p14:tracePt t="30954" x="3892550" y="2781300"/>
          <p14:tracePt t="30970" x="3905250" y="2755900"/>
          <p14:tracePt t="30987" x="3911600" y="2743200"/>
          <p14:tracePt t="31004" x="3924300" y="2730500"/>
          <p14:tracePt t="31020" x="3937000" y="2717800"/>
          <p14:tracePt t="31037" x="3956050" y="2705100"/>
          <p14:tracePt t="31054" x="3956050" y="2698750"/>
          <p14:tracePt t="31071" x="3962400" y="2692400"/>
          <p14:tracePt t="31087" x="3968750" y="2686050"/>
          <p14:tracePt t="31104" x="3968750" y="2660650"/>
          <p14:tracePt t="31120" x="3975100" y="2641600"/>
          <p14:tracePt t="31120" x="3975100" y="2628900"/>
          <p14:tracePt t="31138" x="3975100" y="2616200"/>
          <p14:tracePt t="31210" x="3975100" y="2609850"/>
          <p14:tracePt t="31218" x="3975100" y="2603500"/>
          <p14:tracePt t="31258" x="3975100" y="2597150"/>
          <p14:tracePt t="31267" x="3975100" y="2584450"/>
          <p14:tracePt t="31281" x="3968750" y="2578100"/>
          <p14:tracePt t="31290" x="3962400" y="2571750"/>
          <p14:tracePt t="31298" x="3949700" y="2559050"/>
          <p14:tracePt t="31306" x="3924300" y="2546350"/>
          <p14:tracePt t="31321" x="3905250" y="2527300"/>
          <p14:tracePt t="31337" x="3873500" y="2514600"/>
          <p14:tracePt t="31354" x="3848100" y="2476500"/>
          <p14:tracePt t="31371" x="3810000" y="2451100"/>
          <p14:tracePt t="31388" x="3752850" y="2432050"/>
          <p14:tracePt t="31406" x="3695700" y="2413000"/>
          <p14:tracePt t="31421" x="3657600" y="2413000"/>
          <p14:tracePt t="31438" x="3638550" y="2413000"/>
          <p14:tracePt t="31454" x="3619500" y="2413000"/>
          <p14:tracePt t="31471" x="3543300" y="2413000"/>
          <p14:tracePt t="31488" x="3403600" y="2413000"/>
          <p14:tracePt t="31505" x="3238500" y="2413000"/>
          <p14:tracePt t="31521" x="2965450" y="2419350"/>
          <p14:tracePt t="31538" x="2774950" y="2419350"/>
          <p14:tracePt t="31556" x="2533650" y="2419350"/>
          <p14:tracePt t="31571" x="2266950" y="2419350"/>
          <p14:tracePt t="31588" x="1993900" y="2419350"/>
          <p14:tracePt t="31604" x="1778000" y="2419350"/>
          <p14:tracePt t="31621" x="1581150" y="2419350"/>
          <p14:tracePt t="31638" x="1504950" y="2419350"/>
          <p14:tracePt t="31655" x="1473200" y="2419350"/>
          <p14:tracePt t="31671" x="1447800" y="2419350"/>
          <p14:tracePt t="31688" x="1428750" y="2419350"/>
          <p14:tracePt t="31705" x="1403350" y="2419350"/>
          <p14:tracePt t="31746" x="1397000" y="2419350"/>
          <p14:tracePt t="31794" x="1390650" y="2419350"/>
          <p14:tracePt t="31818" x="1371600" y="2425700"/>
          <p14:tracePt t="31818" x="1339850" y="2425700"/>
          <p14:tracePt t="31834" x="1295400" y="2444750"/>
          <p14:tracePt t="31842" x="1250950" y="2444750"/>
          <p14:tracePt t="31851" x="1206500" y="2451100"/>
          <p14:tracePt t="31857" x="1111250" y="2470150"/>
          <p14:tracePt t="31872" x="1041400" y="2482850"/>
          <p14:tracePt t="31888" x="977900" y="2489200"/>
          <p14:tracePt t="31906" x="971550" y="2489200"/>
          <p14:tracePt t="31922" x="952500" y="2495550"/>
          <p14:tracePt t="32371" x="0" y="0"/>
        </p14:tracePtLst>
        <p14:tracePtLst>
          <p14:tracePt t="48185" x="3181350" y="3498850"/>
          <p14:tracePt t="48340" x="3168650" y="3505200"/>
          <p14:tracePt t="48357" x="3162300" y="3517900"/>
          <p14:tracePt t="48365" x="3143250" y="3517900"/>
          <p14:tracePt t="48380" x="3136900" y="3517900"/>
          <p14:tracePt t="48386" x="3098800" y="3530600"/>
          <p14:tracePt t="48404" x="2990850" y="3530600"/>
          <p14:tracePt t="48421" x="2819400" y="3530600"/>
          <p14:tracePt t="48437" x="2641600" y="3505200"/>
          <p14:tracePt t="48452" x="2489200" y="3479800"/>
          <p14:tracePt t="48468" x="2336800" y="3454400"/>
          <p14:tracePt t="48485" x="2254250" y="3435350"/>
          <p14:tracePt t="48564" x="2247900" y="3435350"/>
          <p14:tracePt t="48589" x="2235200" y="3429000"/>
          <p14:tracePt t="48597" x="2216150" y="3422650"/>
          <p14:tracePt t="48605" x="2178050" y="3422650"/>
          <p14:tracePt t="48612" x="2133600" y="3422650"/>
          <p14:tracePt t="48618" x="2051050" y="3397250"/>
          <p14:tracePt t="48634" x="1930400" y="3384550"/>
          <p14:tracePt t="48650" x="1854200" y="3371850"/>
          <p14:tracePt t="48667" x="1778000" y="3365500"/>
          <p14:tracePt t="48684" x="1746250" y="3365500"/>
          <p14:tracePt t="48700" x="1727200" y="3365500"/>
          <p14:tracePt t="48717" x="1714500" y="3365500"/>
          <p14:tracePt t="48772" x="1708150" y="3365500"/>
          <p14:tracePt t="48780" x="1676400" y="3378200"/>
          <p14:tracePt t="48788" x="1657350" y="3378200"/>
          <p14:tracePt t="48796" x="1606550" y="3397250"/>
          <p14:tracePt t="48800" x="1492250" y="3403600"/>
          <p14:tracePt t="48817" x="1371600" y="3422650"/>
          <p14:tracePt t="48834" x="1257300" y="3441700"/>
          <p14:tracePt t="48850" x="1206500" y="3454400"/>
          <p14:tracePt t="48867" x="1181100" y="3467100"/>
          <p14:tracePt t="48884" x="1174750" y="3473450"/>
          <p14:tracePt t="48901" x="1168400" y="3479800"/>
          <p14:tracePt t="48917" x="1162050" y="3492500"/>
          <p14:tracePt t="48934" x="1162050" y="3505200"/>
          <p14:tracePt t="48951" x="1162050" y="3530600"/>
          <p14:tracePt t="48988" x="1162050" y="3536950"/>
          <p14:tracePt t="49000" x="1162050" y="3543300"/>
          <p14:tracePt t="49004" x="1162050" y="3549650"/>
          <p14:tracePt t="49017" x="1168400" y="3549650"/>
          <p14:tracePt t="49034" x="1168400" y="3556000"/>
          <p14:tracePt t="49051" x="1219200" y="3556000"/>
          <p14:tracePt t="49067" x="1308100" y="3562350"/>
          <p14:tracePt t="49084" x="1403350" y="3594100"/>
          <p14:tracePt t="49101" x="1517650" y="3644900"/>
          <p14:tracePt t="49117" x="1593850" y="3670300"/>
          <p14:tracePt t="49135" x="1638300" y="3702050"/>
          <p14:tracePt t="49151" x="1676400" y="3733800"/>
          <p14:tracePt t="49167" x="1752600" y="3778250"/>
          <p14:tracePt t="49184" x="1835150" y="3797300"/>
          <p14:tracePt t="49201" x="1936750" y="3841750"/>
          <p14:tracePt t="49218" x="2057400" y="3854450"/>
          <p14:tracePt t="49235" x="2197100" y="3898900"/>
          <p14:tracePt t="49251" x="2368550" y="3956050"/>
          <p14:tracePt t="49268" x="2470150" y="3987800"/>
          <p14:tracePt t="49285" x="2559050" y="3987800"/>
          <p14:tracePt t="49301" x="2635250" y="3987800"/>
          <p14:tracePt t="49318" x="2705100" y="3987800"/>
          <p14:tracePt t="49335" x="2774950" y="3987800"/>
          <p14:tracePt t="49351" x="2857500" y="3987800"/>
          <p14:tracePt t="49368" x="2959100" y="3981450"/>
          <p14:tracePt t="49385" x="3092450" y="3968750"/>
          <p14:tracePt t="49401" x="3206750" y="3937000"/>
          <p14:tracePt t="49418" x="3289300" y="3905250"/>
          <p14:tracePt t="49435" x="3359150" y="3879850"/>
          <p14:tracePt t="49452" x="3397250" y="3873500"/>
          <p14:tracePt t="49468" x="3441700" y="3848100"/>
          <p14:tracePt t="49485" x="3473450" y="3835400"/>
          <p14:tracePt t="49502" x="3505200" y="3816350"/>
          <p14:tracePt t="49518" x="3536950" y="3784600"/>
          <p14:tracePt t="49535" x="3562350" y="3708400"/>
          <p14:tracePt t="49552" x="3600450" y="3644900"/>
          <p14:tracePt t="49569" x="3619500" y="3606800"/>
          <p14:tracePt t="49585" x="3625850" y="3575050"/>
          <p14:tracePt t="49602" x="3638550" y="3556000"/>
          <p14:tracePt t="49619" x="3638550" y="3524250"/>
          <p14:tracePt t="49636" x="3638550" y="3517900"/>
          <p14:tracePt t="49652" x="3575050" y="3454400"/>
          <p14:tracePt t="49669" x="3530600" y="3397250"/>
          <p14:tracePt t="49685" x="3505200" y="3371850"/>
          <p14:tracePt t="49702" x="3448050" y="3333750"/>
          <p14:tracePt t="49719" x="3390900" y="3289300"/>
          <p14:tracePt t="49735" x="3321050" y="3263900"/>
          <p14:tracePt t="49752" x="3257550" y="3244850"/>
          <p14:tracePt t="49769" x="3155950" y="3219450"/>
          <p14:tracePt t="49785" x="3035300" y="3213100"/>
          <p14:tracePt t="49802" x="2870200" y="3200400"/>
          <p14:tracePt t="49819" x="2705100" y="3175000"/>
          <p14:tracePt t="49836" x="2413000" y="3168650"/>
          <p14:tracePt t="49853" x="2241550" y="3149600"/>
          <p14:tracePt t="49869" x="2120900" y="3143250"/>
          <p14:tracePt t="49885" x="1987550" y="3124200"/>
          <p14:tracePt t="49902" x="1898650" y="3117850"/>
          <p14:tracePt t="49919" x="1816100" y="3111500"/>
          <p14:tracePt t="49936" x="1752600" y="3111500"/>
          <p14:tracePt t="49953" x="1695450" y="3111500"/>
          <p14:tracePt t="49969" x="1670050" y="3111500"/>
          <p14:tracePt t="49985" x="1638300" y="3111500"/>
          <p14:tracePt t="50002" x="1612900" y="3111500"/>
          <p14:tracePt t="50019" x="1543050" y="3136900"/>
          <p14:tracePt t="50035" x="1435100" y="3181350"/>
          <p14:tracePt t="50051" x="1384300" y="3194050"/>
          <p14:tracePt t="50068" x="1320800" y="3225800"/>
          <p14:tracePt t="50085" x="1314450" y="3238500"/>
          <p14:tracePt t="50102" x="1301750" y="3270250"/>
          <p14:tracePt t="50120" x="1295400" y="3295650"/>
          <p14:tracePt t="50136" x="1295400" y="3333750"/>
          <p14:tracePt t="50153" x="1289050" y="3359150"/>
          <p14:tracePt t="50169" x="1282700" y="3371850"/>
          <p14:tracePt t="50244" x="1282700" y="3384550"/>
          <p14:tracePt t="50252" x="1282700" y="3390900"/>
          <p14:tracePt t="50269" x="1282700" y="3397250"/>
          <p14:tracePt t="50270" x="1282700" y="3416300"/>
          <p14:tracePt t="50286" x="1295400" y="3422650"/>
          <p14:tracePt t="50303" x="1339850" y="3435350"/>
          <p14:tracePt t="50320" x="1384300" y="3467100"/>
          <p14:tracePt t="50336" x="1422400" y="3486150"/>
          <p14:tracePt t="50353" x="1447800" y="3492500"/>
          <p14:tracePt t="50370" x="1466850" y="3492500"/>
          <p14:tracePt t="50386" x="1485900" y="3498850"/>
          <p14:tracePt t="50403" x="1517650" y="3505200"/>
          <p14:tracePt t="50420" x="1562100" y="3524250"/>
          <p14:tracePt t="50437" x="1670050" y="3549650"/>
          <p14:tracePt t="50453" x="1816100" y="3587750"/>
          <p14:tracePt t="50470" x="1993900" y="3613150"/>
          <p14:tracePt t="50486" x="2133600" y="3632200"/>
          <p14:tracePt t="50503" x="2279650" y="3657600"/>
          <p14:tracePt t="50520" x="2381250" y="3663950"/>
          <p14:tracePt t="50536" x="2463800" y="3683000"/>
          <p14:tracePt t="50553" x="2552700" y="3708400"/>
          <p14:tracePt t="50570" x="2660650" y="3714750"/>
          <p14:tracePt t="50587" x="2806700" y="3714750"/>
          <p14:tracePt t="50604" x="2863850" y="3714750"/>
          <p14:tracePt t="50621" x="2889250" y="3714750"/>
          <p14:tracePt t="50637" x="2940050" y="3714750"/>
          <p14:tracePt t="50653" x="2984500" y="3714750"/>
          <p14:tracePt t="50670" x="3028950" y="3714750"/>
          <p14:tracePt t="50687" x="3092450" y="3708400"/>
          <p14:tracePt t="50703" x="3111500" y="3702050"/>
          <p14:tracePt t="50720" x="3143250" y="3689350"/>
          <p14:tracePt t="50737" x="3168650" y="3683000"/>
          <p14:tracePt t="50754" x="3181350" y="3676650"/>
          <p14:tracePt t="50804" x="3187700" y="3670300"/>
          <p14:tracePt t="50829" x="3200400" y="3657600"/>
          <p14:tracePt t="50861" x="3206750" y="3644900"/>
          <p14:tracePt t="51301" x="0" y="0"/>
        </p14:tracePtLst>
        <p14:tracePtLst>
          <p14:tracePt t="60569" x="3225800" y="3727450"/>
          <p14:tracePt t="60645" x="3251200" y="3721100"/>
          <p14:tracePt t="60653" x="3302000" y="3695700"/>
          <p14:tracePt t="60669" x="3321050" y="3683000"/>
          <p14:tracePt t="60685" x="3327400" y="3676650"/>
          <p14:tracePt t="60877" x="3308350" y="3657600"/>
          <p14:tracePt t="60885" x="3289300" y="3625850"/>
          <p14:tracePt t="60909" x="3282950" y="3606800"/>
          <p14:tracePt t="60917" x="3276600" y="3600450"/>
          <p14:tracePt t="60925" x="3263900" y="3581400"/>
          <p14:tracePt t="60936" x="3257550" y="3568700"/>
          <p14:tracePt t="60957" x="3238500" y="3549650"/>
          <p14:tracePt t="60970" x="3232150" y="3524250"/>
          <p14:tracePt t="60987" x="3206750" y="3511550"/>
          <p14:tracePt t="61004" x="3162300" y="3473450"/>
          <p14:tracePt t="61021" x="3130550" y="3460750"/>
          <p14:tracePt t="61037" x="3098800" y="3448050"/>
          <p14:tracePt t="61054" x="3073400" y="3441700"/>
          <p14:tracePt t="61070" x="3035300" y="3422650"/>
          <p14:tracePt t="61087" x="2997200" y="3416300"/>
          <p14:tracePt t="61104" x="2959100" y="3403600"/>
          <p14:tracePt t="61121" x="2876550" y="3397250"/>
          <p14:tracePt t="61137" x="2755900" y="3371850"/>
          <p14:tracePt t="61154" x="2590800" y="3352800"/>
          <p14:tracePt t="61171" x="2419350" y="3352800"/>
          <p14:tracePt t="61187" x="2165350" y="3352800"/>
          <p14:tracePt t="61221" x="2038350" y="3340100"/>
          <p14:tracePt t="61222" x="1936750" y="3327400"/>
          <p14:tracePt t="61237" x="1860550" y="3308350"/>
          <p14:tracePt t="61254" x="1771650" y="3302000"/>
          <p14:tracePt t="61271" x="1695450" y="3289300"/>
          <p14:tracePt t="61288" x="1581150" y="3282950"/>
          <p14:tracePt t="61304" x="1492250" y="3276600"/>
          <p14:tracePt t="61321" x="1435100" y="3276600"/>
          <p14:tracePt t="61338" x="1416050" y="3276600"/>
          <p14:tracePt t="61355" x="1377950" y="3276600"/>
          <p14:tracePt t="61371" x="1333500" y="3276600"/>
          <p14:tracePt t="61388" x="1250950" y="3276600"/>
          <p14:tracePt t="61405" x="1212850" y="3295650"/>
          <p14:tracePt t="61421" x="1168400" y="3308350"/>
          <p14:tracePt t="61438" x="1111250" y="3314700"/>
          <p14:tracePt t="61454" x="1073150" y="3327400"/>
          <p14:tracePt t="61517" x="1073150" y="3352800"/>
          <p14:tracePt t="61525" x="1073150" y="3365500"/>
          <p14:tracePt t="61533" x="1073150" y="3403600"/>
          <p14:tracePt t="61541" x="1092200" y="3422650"/>
          <p14:tracePt t="61547" x="1104900" y="3429000"/>
          <p14:tracePt t="61554" x="1149350" y="3441700"/>
          <p14:tracePt t="61571" x="1181100" y="3448050"/>
          <p14:tracePt t="61571" x="1187450" y="3448050"/>
          <p14:tracePt t="61589" x="1200150" y="3454400"/>
          <p14:tracePt t="61605" x="1206500" y="3454400"/>
          <p14:tracePt t="61669" x="1219200" y="3454400"/>
          <p14:tracePt t="61677" x="1238250" y="3460750"/>
          <p14:tracePt t="61685" x="1257300" y="3473450"/>
          <p14:tracePt t="61693" x="1308100" y="3505200"/>
          <p14:tracePt t="61705" x="1403350" y="3543300"/>
          <p14:tracePt t="61721" x="1517650" y="3581400"/>
          <p14:tracePt t="61738" x="1600200" y="3606800"/>
          <p14:tracePt t="61755" x="1676400" y="3638550"/>
          <p14:tracePt t="61772" x="1739900" y="3651250"/>
          <p14:tracePt t="61772" x="1765300" y="3663950"/>
          <p14:tracePt t="61789" x="1854200" y="3689350"/>
          <p14:tracePt t="61805" x="1974850" y="3695700"/>
          <p14:tracePt t="61822" x="2095500" y="3695700"/>
          <p14:tracePt t="61838" x="2184400" y="3695700"/>
          <p14:tracePt t="61855" x="2273300" y="3695700"/>
          <p14:tracePt t="61872" x="2355850" y="3708400"/>
          <p14:tracePt t="61888" x="2419350" y="3721100"/>
          <p14:tracePt t="61905" x="2489200" y="3721100"/>
          <p14:tracePt t="61922" x="2533650" y="3721100"/>
          <p14:tracePt t="61939" x="2590800" y="3721100"/>
          <p14:tracePt t="61955" x="2667000" y="3721100"/>
          <p14:tracePt t="61973" x="2774950" y="3721100"/>
          <p14:tracePt t="61988" x="2997200" y="3714750"/>
          <p14:tracePt t="62006" x="3124200" y="3702050"/>
          <p14:tracePt t="62022" x="3238500" y="3702050"/>
          <p14:tracePt t="62039" x="3295650" y="3683000"/>
          <p14:tracePt t="62055" x="3302000" y="3676650"/>
          <p14:tracePt t="62072" x="3308350" y="3676650"/>
          <p14:tracePt t="62133" x="3321050" y="3670300"/>
          <p14:tracePt t="62141" x="3333750" y="3657600"/>
          <p14:tracePt t="62141" x="3333750" y="3644900"/>
          <p14:tracePt t="62157" x="3340100" y="3638550"/>
          <p14:tracePt t="62157" x="3352800" y="3619500"/>
          <p14:tracePt t="62173" x="3352800" y="3613150"/>
          <p14:tracePt t="62189" x="3352800" y="3600450"/>
          <p14:tracePt t="62256" x="3352800" y="3594100"/>
          <p14:tracePt t="62285" x="3340100" y="3587750"/>
          <p14:tracePt t="62293" x="3321050" y="3581400"/>
          <p14:tracePt t="62306" x="3282950" y="3549650"/>
          <p14:tracePt t="62306" x="3232150" y="3517900"/>
          <p14:tracePt t="62323" x="3105150" y="3454400"/>
          <p14:tracePt t="62339" x="2933700" y="3397250"/>
          <p14:tracePt t="62356" x="2641600" y="3352800"/>
          <p14:tracePt t="62373" x="2444750" y="3340100"/>
          <p14:tracePt t="62389" x="2228850" y="3340100"/>
          <p14:tracePt t="62406" x="2057400" y="3333750"/>
          <p14:tracePt t="62423" x="1917700" y="3327400"/>
          <p14:tracePt t="62440" x="1835150" y="3327400"/>
          <p14:tracePt t="62456" x="1758950" y="3327400"/>
          <p14:tracePt t="62473" x="1701800" y="3327400"/>
          <p14:tracePt t="62491" x="1657350" y="3327400"/>
          <p14:tracePt t="62506" x="1600200" y="3327400"/>
          <p14:tracePt t="62523" x="1530350" y="3327400"/>
          <p14:tracePt t="62539" x="1485900" y="3327400"/>
          <p14:tracePt t="62539" x="1454150" y="3340100"/>
          <p14:tracePt t="62557" x="1397000" y="3346450"/>
          <p14:tracePt t="62573" x="1320800" y="3359150"/>
          <p14:tracePt t="62590" x="1270000" y="3365500"/>
          <p14:tracePt t="62606" x="1225550" y="3384550"/>
          <p14:tracePt t="62623" x="1181100" y="3390900"/>
          <p14:tracePt t="62641" x="1117600" y="3397250"/>
          <p14:tracePt t="62656" x="1054100" y="3409950"/>
          <p14:tracePt t="62673" x="1028700" y="3422650"/>
          <p14:tracePt t="62915" x="0" y="0"/>
        </p14:tracePtLst>
        <p14:tracePtLst>
          <p14:tracePt t="63380" x="1498600" y="3835400"/>
          <p14:tracePt t="63478" x="1524000" y="3835400"/>
          <p14:tracePt t="63486" x="1536700" y="3835400"/>
          <p14:tracePt t="63494" x="1574800" y="3835400"/>
          <p14:tracePt t="63502" x="1593850" y="3835400"/>
          <p14:tracePt t="63510" x="1670050" y="3841750"/>
          <p14:tracePt t="63527" x="1739900" y="3841750"/>
          <p14:tracePt t="63550" x="1803400" y="3848100"/>
          <p14:tracePt t="63559" x="1860550" y="3854450"/>
          <p14:tracePt t="63592" x="1917700" y="3873500"/>
          <p14:tracePt t="63598" x="1987550" y="3879850"/>
          <p14:tracePt t="63609" x="2051050" y="3892550"/>
          <p14:tracePt t="63630" x="2171700" y="3898900"/>
          <p14:tracePt t="63647" x="2311400" y="3898900"/>
          <p14:tracePt t="63662" x="2444750" y="3898900"/>
          <p14:tracePt t="63678" x="2552700" y="3898900"/>
          <p14:tracePt t="63694" x="2654300" y="3898900"/>
          <p14:tracePt t="63710" x="2819400" y="3898900"/>
          <p14:tracePt t="63734" x="2895600" y="3898900"/>
          <p14:tracePt t="63742" x="2933700" y="3898900"/>
          <p14:tracePt t="63766" x="3009900" y="3898900"/>
          <p14:tracePt t="63776" x="3048000" y="3898900"/>
          <p14:tracePt t="63809" x="3060700" y="3898900"/>
          <p14:tracePt t="63826" x="3073400" y="3898900"/>
          <p14:tracePt t="63827" x="3073400" y="3873500"/>
          <p14:tracePt t="63844" x="3073400" y="3854450"/>
          <p14:tracePt t="63859" x="3073400" y="3841750"/>
          <p14:tracePt t="63859" x="3073400" y="3822700"/>
          <p14:tracePt t="63894" x="3067050" y="3816350"/>
          <p14:tracePt t="63894" x="3054350" y="3803650"/>
          <p14:tracePt t="63911" x="3016250" y="3771900"/>
          <p14:tracePt t="63926" x="2965450" y="3733800"/>
          <p14:tracePt t="63943" x="2889250" y="3689350"/>
          <p14:tracePt t="63960" x="2825750" y="3657600"/>
          <p14:tracePt t="63978" x="2749550" y="3632200"/>
          <p14:tracePt t="63993" x="2679700" y="3606800"/>
          <p14:tracePt t="64010" x="2616200" y="3594100"/>
          <p14:tracePt t="64026" x="2540000" y="3594100"/>
          <p14:tracePt t="64043" x="2451100" y="3581400"/>
          <p14:tracePt t="64060" x="2362200" y="3575050"/>
          <p14:tracePt t="64077" x="2203450" y="3562350"/>
          <p14:tracePt t="64093" x="1968500" y="3562350"/>
          <p14:tracePt t="64110" x="1860550" y="3562350"/>
          <p14:tracePt t="64128" x="1752600" y="3562350"/>
          <p14:tracePt t="64143" x="1670050" y="3562350"/>
          <p14:tracePt t="64160" x="1619250" y="3562350"/>
          <p14:tracePt t="64176" x="1562100" y="3568700"/>
          <p14:tracePt t="64193" x="1485900" y="3581400"/>
          <p14:tracePt t="64210" x="1435100" y="3600450"/>
          <p14:tracePt t="64226" x="1403350" y="3606800"/>
          <p14:tracePt t="64243" x="1377950" y="3613150"/>
          <p14:tracePt t="64259" x="1365250" y="3625850"/>
          <p14:tracePt t="64277" x="1333500" y="3638550"/>
          <p14:tracePt t="64294" x="1301750" y="3644900"/>
          <p14:tracePt t="64294" x="1276350" y="3651250"/>
          <p14:tracePt t="64312" x="1225550" y="3663950"/>
          <p14:tracePt t="64327" x="1193800" y="3689350"/>
          <p14:tracePt t="64344" x="1168400" y="3708400"/>
          <p14:tracePt t="64360" x="1162050" y="3733800"/>
          <p14:tracePt t="64377" x="1162050" y="3771900"/>
          <p14:tracePt t="64394" x="1174750" y="3816350"/>
          <p14:tracePt t="64410" x="1225550" y="3854450"/>
          <p14:tracePt t="64427" x="1263650" y="3892550"/>
          <p14:tracePt t="64444" x="1320800" y="3949700"/>
          <p14:tracePt t="64460" x="1377950" y="3994150"/>
          <p14:tracePt t="64478" x="1390650" y="4006850"/>
          <p14:tracePt t="64494" x="1428750" y="4032250"/>
          <p14:tracePt t="64511" x="1441450" y="4032250"/>
          <p14:tracePt t="64550" x="1454150" y="4032250"/>
          <p14:tracePt t="64559" x="1460500" y="4032250"/>
          <p14:tracePt t="64570" x="1473200" y="4032250"/>
          <p14:tracePt t="64577" x="1517650" y="4032250"/>
          <p14:tracePt t="64594" x="1600200" y="4032250"/>
          <p14:tracePt t="64610" x="1695450" y="4038600"/>
          <p14:tracePt t="64627" x="1822450" y="4057650"/>
          <p14:tracePt t="64644" x="1981200" y="4089400"/>
          <p14:tracePt t="64661" x="2286000" y="4127500"/>
          <p14:tracePt t="64678" x="2495550" y="4159250"/>
          <p14:tracePt t="64694" x="2647950" y="4184650"/>
          <p14:tracePt t="64711" x="2787650" y="4184650"/>
          <p14:tracePt t="64727" x="2889250" y="4184650"/>
          <p14:tracePt t="64744" x="2965450" y="4184650"/>
          <p14:tracePt t="64761" x="3028950" y="4184650"/>
          <p14:tracePt t="64778" x="3117850" y="4184650"/>
          <p14:tracePt t="64794" x="3213100" y="4171950"/>
          <p14:tracePt t="64811" x="3282950" y="4159250"/>
          <p14:tracePt t="64828" x="3346450" y="4127500"/>
          <p14:tracePt t="64844" x="3397250" y="4108450"/>
          <p14:tracePt t="64861" x="3397250" y="4102100"/>
          <p14:tracePt t="64878" x="3416300" y="4095750"/>
          <p14:tracePt t="64895" x="3416300" y="4064000"/>
          <p14:tracePt t="64911" x="3416300" y="4038600"/>
          <p14:tracePt t="64928" x="3416300" y="4000500"/>
          <p14:tracePt t="64944" x="3416300" y="3949700"/>
          <p14:tracePt t="64961" x="3416300" y="3917950"/>
          <p14:tracePt t="64978" x="3397250" y="3873500"/>
          <p14:tracePt t="64994" x="3359150" y="3822700"/>
          <p14:tracePt t="65011" x="3321050" y="3803650"/>
          <p14:tracePt t="65028" x="3263900" y="3759200"/>
          <p14:tracePt t="65045" x="3181350" y="3714750"/>
          <p14:tracePt t="65061" x="2990850" y="3663950"/>
          <p14:tracePt t="65078" x="2889250" y="3644900"/>
          <p14:tracePt t="65094" x="2768600" y="3638550"/>
          <p14:tracePt t="65112" x="2603500" y="3632200"/>
          <p14:tracePt t="65128" x="2451100" y="3632200"/>
          <p14:tracePt t="65145" x="2254250" y="3632200"/>
          <p14:tracePt t="65162" x="2051050" y="3632200"/>
          <p14:tracePt t="65178" x="1835150" y="3632200"/>
          <p14:tracePt t="65195" x="1663700" y="3632200"/>
          <p14:tracePt t="65211" x="1555750" y="3632200"/>
          <p14:tracePt t="65228" x="1485900" y="3644900"/>
          <p14:tracePt t="65244" x="1473200" y="3657600"/>
          <p14:tracePt t="65278" x="1460500" y="3657600"/>
          <p14:tracePt t="65281" x="1441450" y="3683000"/>
          <p14:tracePt t="65294" x="1428750" y="3714750"/>
          <p14:tracePt t="65311" x="1403350" y="3746500"/>
          <p14:tracePt t="65328" x="1377950" y="3771900"/>
          <p14:tracePt t="65346" x="1371600" y="3790950"/>
          <p14:tracePt t="65362" x="1371600" y="3797300"/>
          <p14:tracePt t="65379" x="1371600" y="3803650"/>
          <p14:tracePt t="65423" x="1371600" y="3810000"/>
          <p14:tracePt t="65431" x="1371600" y="3829050"/>
          <p14:tracePt t="65445" x="1371600" y="3841750"/>
          <p14:tracePt t="65446" x="1371600" y="3867150"/>
          <p14:tracePt t="65462" x="1377950" y="3905250"/>
          <p14:tracePt t="65479" x="1390650" y="3924300"/>
          <p14:tracePt t="65495" x="1409700" y="3943350"/>
          <p14:tracePt t="65512" x="1435100" y="3956050"/>
          <p14:tracePt t="65529" x="1473200" y="3962400"/>
          <p14:tracePt t="65546" x="1492250" y="3968750"/>
          <p14:tracePt t="65562" x="1511300" y="3968750"/>
          <p14:tracePt t="65579" x="1524000" y="3968750"/>
          <p14:tracePt t="65596" x="1530350" y="3968750"/>
          <p14:tracePt t="65612" x="1543050" y="3968750"/>
          <p14:tracePt t="65629" x="1555750" y="3968750"/>
          <p14:tracePt t="65646" x="1657350" y="3968750"/>
          <p14:tracePt t="65662" x="1803400" y="3987800"/>
          <p14:tracePt t="65679" x="1962150" y="4006850"/>
          <p14:tracePt t="65696" x="2152650" y="4032250"/>
          <p14:tracePt t="65712" x="2349500" y="4051300"/>
          <p14:tracePt t="65729" x="2540000" y="4076700"/>
          <p14:tracePt t="65746" x="2698750" y="4095750"/>
          <p14:tracePt t="65762" x="2819400" y="4102100"/>
          <p14:tracePt t="65779" x="2851150" y="4102100"/>
          <p14:tracePt t="65796" x="2882900" y="4108450"/>
          <p14:tracePt t="65813" x="2946400" y="4108450"/>
          <p14:tracePt t="65829" x="3054350" y="4108450"/>
          <p14:tracePt t="65846" x="3130550" y="4108450"/>
          <p14:tracePt t="65862" x="3181350" y="4108450"/>
          <p14:tracePt t="65879" x="3200400" y="4102100"/>
          <p14:tracePt t="65896" x="3200400" y="4095750"/>
          <p14:tracePt t="65913" x="3206750" y="4076700"/>
          <p14:tracePt t="65930" x="3206750" y="4064000"/>
          <p14:tracePt t="65946" x="3206750" y="4051300"/>
          <p14:tracePt t="65963" x="3206750" y="4032250"/>
          <p14:tracePt t="65979" x="3206750" y="3994150"/>
          <p14:tracePt t="65996" x="3206750" y="3968750"/>
          <p14:tracePt t="66013" x="3200400" y="3930650"/>
          <p14:tracePt t="66013" x="3200400" y="3917950"/>
          <p14:tracePt t="66031" x="3181350" y="3886200"/>
          <p14:tracePt t="66047" x="3143250" y="3835400"/>
          <p14:tracePt t="66063" x="3111500" y="3797300"/>
          <p14:tracePt t="66080" x="3079750" y="3778250"/>
          <p14:tracePt t="66096" x="3048000" y="3759200"/>
          <p14:tracePt t="66113" x="3022600" y="3733800"/>
          <p14:tracePt t="66130" x="2959100" y="3714750"/>
          <p14:tracePt t="66147" x="2876550" y="3695700"/>
          <p14:tracePt t="66163" x="2806700" y="3689350"/>
          <p14:tracePt t="66180" x="2749550" y="3676650"/>
          <p14:tracePt t="66197" x="2679700" y="3670300"/>
          <p14:tracePt t="66213" x="2609850" y="3657600"/>
          <p14:tracePt t="66213" x="2597150" y="3651250"/>
          <p14:tracePt t="66387" x="0" y="0"/>
        </p14:tracePtLst>
        <p14:tracePtLst>
          <p14:tracePt t="70763" x="2368550" y="4076700"/>
          <p14:tracePt t="70782" x="2374900" y="4076700"/>
          <p14:tracePt t="70790" x="2387600" y="4076700"/>
          <p14:tracePt t="70798" x="2406650" y="4070350"/>
          <p14:tracePt t="70830" x="2413000" y="4070350"/>
          <p14:tracePt t="70958" x="2400300" y="4070350"/>
          <p14:tracePt t="70966" x="2387600" y="4070350"/>
          <p14:tracePt t="70974" x="2362200" y="4070350"/>
          <p14:tracePt t="70982" x="2336800" y="4070350"/>
          <p14:tracePt t="70988" x="2286000" y="4051300"/>
          <p14:tracePt t="71004" x="2235200" y="4051300"/>
          <p14:tracePt t="71022" x="2152650" y="4025900"/>
          <p14:tracePt t="71038" x="2044700" y="3994150"/>
          <p14:tracePt t="71062" x="1962150" y="3975100"/>
          <p14:tracePt t="71071" x="1885950" y="3949700"/>
          <p14:tracePt t="71088" x="1860550" y="3943350"/>
          <p14:tracePt t="71104" x="1847850" y="3943350"/>
          <p14:tracePt t="71121" x="1835150" y="3943350"/>
          <p14:tracePt t="71138" x="1784350" y="3943350"/>
          <p14:tracePt t="71156" x="1727200" y="3943350"/>
          <p14:tracePt t="71171" x="1651000" y="3943350"/>
          <p14:tracePt t="71188" x="1543050" y="3968750"/>
          <p14:tracePt t="71205" x="1428750" y="3975100"/>
          <p14:tracePt t="71221" x="1327150" y="3987800"/>
          <p14:tracePt t="71239" x="1257300" y="4006850"/>
          <p14:tracePt t="71254" x="1193800" y="4013200"/>
          <p14:tracePt t="71271" x="1155700" y="4025900"/>
          <p14:tracePt t="71318" x="1149350" y="4032250"/>
          <p14:tracePt t="71318" x="1143000" y="4032250"/>
          <p14:tracePt t="71347" x="1130300" y="4032250"/>
          <p14:tracePt t="71355" x="1130300" y="4038600"/>
          <p14:tracePt t="71355" x="1104900" y="4044950"/>
          <p14:tracePt t="71372" x="1092200" y="4064000"/>
          <p14:tracePt t="71388" x="1079500" y="4083050"/>
          <p14:tracePt t="71405" x="1060450" y="4102100"/>
          <p14:tracePt t="71405" x="1060450" y="4114800"/>
          <p14:tracePt t="71423" x="1035050" y="4159250"/>
          <p14:tracePt t="71439" x="1028700" y="4178300"/>
          <p14:tracePt t="71455" x="1016000" y="4222750"/>
          <p14:tracePt t="71472" x="1016000" y="4267200"/>
          <p14:tracePt t="71488" x="1009650" y="4292600"/>
          <p14:tracePt t="71505" x="1009650" y="4324350"/>
          <p14:tracePt t="71522" x="1009650" y="4362450"/>
          <p14:tracePt t="71539" x="1035050" y="4387850"/>
          <p14:tracePt t="71555" x="1054100" y="4419600"/>
          <p14:tracePt t="71572" x="1098550" y="4445000"/>
          <p14:tracePt t="71589" x="1130300" y="4470400"/>
          <p14:tracePt t="71605" x="1193800" y="4502150"/>
          <p14:tracePt t="71623" x="1250950" y="4514850"/>
          <p14:tracePt t="71639" x="1314450" y="4527550"/>
          <p14:tracePt t="71656" x="1397000" y="4552950"/>
          <p14:tracePt t="71672" x="1473200" y="4565650"/>
          <p14:tracePt t="71689" x="1574800" y="4610100"/>
          <p14:tracePt t="71705" x="1657350" y="4641850"/>
          <p14:tracePt t="71722" x="1758950" y="4673600"/>
          <p14:tracePt t="71739" x="1873250" y="4724400"/>
          <p14:tracePt t="71755" x="2025650" y="4743450"/>
          <p14:tracePt t="71772" x="2139950" y="4749800"/>
          <p14:tracePt t="71788" x="2222500" y="4756150"/>
          <p14:tracePt t="71805" x="2349500" y="4781550"/>
          <p14:tracePt t="71822" x="2463800" y="4794250"/>
          <p14:tracePt t="71839" x="2584450" y="4806950"/>
          <p14:tracePt t="71856" x="2692400" y="4806950"/>
          <p14:tracePt t="71872" x="2825750" y="4806950"/>
          <p14:tracePt t="71889" x="2946400" y="4806950"/>
          <p14:tracePt t="71906" x="3041650" y="4806950"/>
          <p14:tracePt t="71923" x="3111500" y="4794250"/>
          <p14:tracePt t="71939" x="3175000" y="4781550"/>
          <p14:tracePt t="71956" x="3206750" y="4775200"/>
          <p14:tracePt t="71972" x="3302000" y="4768850"/>
          <p14:tracePt t="71989" x="3409950" y="4724400"/>
          <p14:tracePt t="72007" x="3473450" y="4686300"/>
          <p14:tracePt t="72023" x="3543300" y="4635500"/>
          <p14:tracePt t="72040" x="3568700" y="4597400"/>
          <p14:tracePt t="72056" x="3606800" y="4559300"/>
          <p14:tracePt t="72073" x="3632200" y="4533900"/>
          <p14:tracePt t="72090" x="3676650" y="4483100"/>
          <p14:tracePt t="72106" x="3689350" y="4464050"/>
          <p14:tracePt t="72123" x="3702050" y="4419600"/>
          <p14:tracePt t="72140" x="3721100" y="4362450"/>
          <p14:tracePt t="72156" x="3727450" y="4337050"/>
          <p14:tracePt t="72173" x="3740150" y="4292600"/>
          <p14:tracePt t="72190" x="3746500" y="4273550"/>
          <p14:tracePt t="72206" x="3746500" y="4260850"/>
          <p14:tracePt t="72223" x="3740150" y="4235450"/>
          <p14:tracePt t="72240" x="3708400" y="4184650"/>
          <p14:tracePt t="72257" x="3676650" y="4146550"/>
          <p14:tracePt t="72273" x="3625850" y="4095750"/>
          <p14:tracePt t="72290" x="3562350" y="4051300"/>
          <p14:tracePt t="72306" x="3460750" y="4013200"/>
          <p14:tracePt t="72323" x="3333750" y="3968750"/>
          <p14:tracePt t="72340" x="3187700" y="3930650"/>
          <p14:tracePt t="72356" x="3016250" y="3905250"/>
          <p14:tracePt t="72373" x="2787650" y="3886200"/>
          <p14:tracePt t="72391" x="2603500" y="3879850"/>
          <p14:tracePt t="72408" x="2451100" y="3867150"/>
          <p14:tracePt t="72423" x="2305050" y="3867150"/>
          <p14:tracePt t="72441" x="2197100" y="3867150"/>
          <p14:tracePt t="72457" x="2070100" y="3867150"/>
          <p14:tracePt t="72474" x="1943100" y="3873500"/>
          <p14:tracePt t="72490" x="1816100" y="3886200"/>
          <p14:tracePt t="72507" x="1720850" y="3892550"/>
          <p14:tracePt t="72523" x="1631950" y="3911600"/>
          <p14:tracePt t="72540" x="1517650" y="3924300"/>
          <p14:tracePt t="72557" x="1377950" y="3962400"/>
          <p14:tracePt t="72575" x="1282700" y="3981450"/>
          <p14:tracePt t="72592" x="1200150" y="4000500"/>
          <p14:tracePt t="72607" x="1104900" y="4019550"/>
          <p14:tracePt t="72624" x="1016000" y="4032250"/>
          <p14:tracePt t="72640" x="965200" y="4064000"/>
          <p14:tracePt t="72657" x="933450" y="4083050"/>
          <p14:tracePt t="72674" x="901700" y="4095750"/>
          <p14:tracePt t="72691" x="869950" y="4127500"/>
          <p14:tracePt t="72707" x="825500" y="4165600"/>
          <p14:tracePt t="72724" x="812800" y="4191000"/>
          <p14:tracePt t="72741" x="812800" y="4210050"/>
          <p14:tracePt t="72757" x="812800" y="4229100"/>
          <p14:tracePt t="72774" x="812800" y="4279900"/>
          <p14:tracePt t="72791" x="850900" y="4311650"/>
          <p14:tracePt t="72807" x="882650" y="4368800"/>
          <p14:tracePt t="72824" x="946150" y="4419600"/>
          <p14:tracePt t="72841" x="996950" y="4451350"/>
          <p14:tracePt t="72857" x="1022350" y="4470400"/>
          <p14:tracePt t="72874" x="1054100" y="4483100"/>
          <p14:tracePt t="72890" x="1073150" y="4502150"/>
          <p14:tracePt t="72907" x="1111250" y="4514850"/>
          <p14:tracePt t="72924" x="1149350" y="4546600"/>
          <p14:tracePt t="72941" x="1219200" y="4565650"/>
          <p14:tracePt t="72958" x="1333500" y="4616450"/>
          <p14:tracePt t="72974" x="1447800" y="4654550"/>
          <p14:tracePt t="72991" x="1517650" y="4673600"/>
          <p14:tracePt t="73008" x="1638300" y="4679950"/>
          <p14:tracePt t="73024" x="1739900" y="4679950"/>
          <p14:tracePt t="73041" x="1835150" y="4679950"/>
          <p14:tracePt t="73058" x="1905000" y="4686300"/>
          <p14:tracePt t="73075" x="1955800" y="4686300"/>
          <p14:tracePt t="73091" x="2019300" y="4692650"/>
          <p14:tracePt t="73108" x="2095500" y="4699000"/>
          <p14:tracePt t="73124" x="2197100" y="4699000"/>
          <p14:tracePt t="73141" x="2336800" y="4699000"/>
          <p14:tracePt t="73159" x="2438400" y="4699000"/>
          <p14:tracePt t="73175" x="2559050" y="4699000"/>
          <p14:tracePt t="73191" x="2679700" y="4699000"/>
          <p14:tracePt t="73208" x="2774950" y="4699000"/>
          <p14:tracePt t="73225" x="2844800" y="4699000"/>
          <p14:tracePt t="73241" x="2889250" y="4699000"/>
          <p14:tracePt t="73258" x="2914650" y="4699000"/>
          <p14:tracePt t="73275" x="2921000" y="4699000"/>
          <p14:tracePt t="73291" x="2959100" y="4692650"/>
          <p14:tracePt t="73308" x="3016250" y="4679950"/>
          <p14:tracePt t="73325" x="3079750" y="4673600"/>
          <p14:tracePt t="73341" x="3149600" y="4648200"/>
          <p14:tracePt t="73358" x="3270250" y="4603750"/>
          <p14:tracePt t="73375" x="3321050" y="4584700"/>
          <p14:tracePt t="73391" x="3359150" y="4578350"/>
          <p14:tracePt t="73408" x="3384550" y="4572000"/>
          <p14:tracePt t="73425" x="3429000" y="4565650"/>
          <p14:tracePt t="73442" x="3441700" y="4565650"/>
          <p14:tracePt t="73459" x="3467100" y="4565650"/>
          <p14:tracePt t="73475" x="3492500" y="4565650"/>
          <p14:tracePt t="73492" x="3524250" y="4565650"/>
          <p14:tracePt t="73509" x="3568700" y="4565650"/>
          <p14:tracePt t="73525" x="3606800" y="4565650"/>
          <p14:tracePt t="73542" x="3619500" y="4559300"/>
          <p14:tracePt t="74002" x="0" y="0"/>
        </p14:tracePtLst>
        <p14:tracePtLst>
          <p14:tracePt t="84594" x="2806700" y="4781550"/>
          <p14:tracePt t="84822" x="2800350" y="4781550"/>
          <p14:tracePt t="84830" x="2787650" y="4781550"/>
          <p14:tracePt t="84845" x="2774950" y="4781550"/>
          <p14:tracePt t="84861" x="2768600" y="4781550"/>
          <p14:tracePt t="84870" x="2749550" y="4781550"/>
          <p14:tracePt t="84878" x="2717800" y="4781550"/>
          <p14:tracePt t="84886" x="2597150" y="4781550"/>
          <p14:tracePt t="84899" x="2533650" y="4781550"/>
          <p14:tracePt t="84899" x="2501900" y="4781550"/>
          <p14:tracePt t="84932" x="2476500" y="4781550"/>
          <p14:tracePt t="84933" x="2368550" y="4775200"/>
          <p14:tracePt t="84949" x="2286000" y="4756150"/>
          <p14:tracePt t="84966" x="2247900" y="4749800"/>
          <p14:tracePt t="84982" x="2228850" y="4749800"/>
          <p14:tracePt t="84999" x="2203450" y="4730750"/>
          <p14:tracePt t="85015" x="2184400" y="4724400"/>
          <p14:tracePt t="85032" x="2152650" y="4705350"/>
          <p14:tracePt t="85049" x="2133600" y="4705350"/>
          <p14:tracePt t="85065" x="2082800" y="4699000"/>
          <p14:tracePt t="85082" x="2000250" y="4679950"/>
          <p14:tracePt t="85098" x="1847850" y="4654550"/>
          <p14:tracePt t="85115" x="1733550" y="4635500"/>
          <p14:tracePt t="85131" x="1619250" y="4622800"/>
          <p14:tracePt t="85149" x="1600200" y="4622800"/>
          <p14:tracePt t="85165" x="1549400" y="4603750"/>
          <p14:tracePt t="85183" x="1504950" y="4591050"/>
          <p14:tracePt t="85199" x="1460500" y="4591050"/>
          <p14:tracePt t="85216" x="1422400" y="4591050"/>
          <p14:tracePt t="85233" x="1377950" y="4591050"/>
          <p14:tracePt t="85249" x="1333500" y="4591050"/>
          <p14:tracePt t="85266" x="1282700" y="4597400"/>
          <p14:tracePt t="85283" x="1212850" y="4603750"/>
          <p14:tracePt t="85300" x="1168400" y="4603750"/>
          <p14:tracePt t="85316" x="1143000" y="4610100"/>
          <p14:tracePt t="85333" x="1130300" y="4610100"/>
          <p14:tracePt t="85350" x="1092200" y="4616450"/>
          <p14:tracePt t="85366" x="1028700" y="4622800"/>
          <p14:tracePt t="85383" x="965200" y="4641850"/>
          <p14:tracePt t="85399" x="908050" y="4667250"/>
          <p14:tracePt t="85416" x="844550" y="4686300"/>
          <p14:tracePt t="85433" x="800100" y="4699000"/>
          <p14:tracePt t="85450" x="762000" y="4705350"/>
          <p14:tracePt t="85466" x="742950" y="4718050"/>
          <p14:tracePt t="85483" x="723900" y="4724400"/>
          <p14:tracePt t="85557" x="717550" y="4724400"/>
          <p14:tracePt t="85565" x="717550" y="4730750"/>
          <p14:tracePt t="85573" x="717550" y="4737100"/>
          <p14:tracePt t="85588" x="717550" y="4743450"/>
          <p14:tracePt t="85600" x="717550" y="4756150"/>
          <p14:tracePt t="85601" x="717550" y="4762500"/>
          <p14:tracePt t="85617" x="711200" y="4775200"/>
          <p14:tracePt t="85633" x="692150" y="4800600"/>
          <p14:tracePt t="85650" x="685800" y="4813300"/>
          <p14:tracePt t="85667" x="685800" y="4832350"/>
          <p14:tracePt t="85684" x="685800" y="4857750"/>
          <p14:tracePt t="85700" x="685800" y="4876800"/>
          <p14:tracePt t="85717" x="685800" y="4914900"/>
          <p14:tracePt t="85733" x="711200" y="4953000"/>
          <p14:tracePt t="85750" x="736600" y="4965700"/>
          <p14:tracePt t="85767" x="755650" y="4997450"/>
          <p14:tracePt t="85784" x="774700" y="5016500"/>
          <p14:tracePt t="85800" x="787400" y="5035550"/>
          <p14:tracePt t="85817" x="800100" y="5060950"/>
          <p14:tracePt t="85834" x="800100" y="5092700"/>
          <p14:tracePt t="85850" x="800100" y="5118100"/>
          <p14:tracePt t="85867" x="819150" y="5143500"/>
          <p14:tracePt t="85884" x="857250" y="5175250"/>
          <p14:tracePt t="85901" x="895350" y="5245100"/>
          <p14:tracePt t="85918" x="908050" y="5283200"/>
          <p14:tracePt t="85935" x="920750" y="5302250"/>
          <p14:tracePt t="85951" x="920750" y="5308600"/>
          <p14:tracePt t="85967" x="920750" y="5321300"/>
          <p14:tracePt t="85984" x="933450" y="5334000"/>
          <p14:tracePt t="86001" x="939800" y="5346700"/>
          <p14:tracePt t="86017" x="958850" y="5384800"/>
          <p14:tracePt t="86034" x="984250" y="5422900"/>
          <p14:tracePt t="86052" x="996950" y="5435600"/>
          <p14:tracePt t="86067" x="1016000" y="5441950"/>
          <p14:tracePt t="86084" x="1041400" y="5441950"/>
          <p14:tracePt t="86101" x="1066800" y="5441950"/>
          <p14:tracePt t="86118" x="1079500" y="5448300"/>
          <p14:tracePt t="86134" x="1098550" y="5448300"/>
          <p14:tracePt t="86151" x="1117600" y="5454650"/>
          <p14:tracePt t="86167" x="1143000" y="5461000"/>
          <p14:tracePt t="86184" x="1181100" y="5461000"/>
          <p14:tracePt t="86201" x="1225550" y="5461000"/>
          <p14:tracePt t="86218" x="1276350" y="5473700"/>
          <p14:tracePt t="86234" x="1339850" y="5486400"/>
          <p14:tracePt t="86251" x="1441450" y="5499100"/>
          <p14:tracePt t="86268" x="1530350" y="5499100"/>
          <p14:tracePt t="86284" x="1606550" y="5499100"/>
          <p14:tracePt t="86284" x="1638300" y="5499100"/>
          <p14:tracePt t="86302" x="1701800" y="5492750"/>
          <p14:tracePt t="86318" x="1733550" y="5492750"/>
          <p14:tracePt t="86335" x="1771650" y="5492750"/>
          <p14:tracePt t="86351" x="1803400" y="5492750"/>
          <p14:tracePt t="86368" x="1854200" y="5492750"/>
          <p14:tracePt t="86385" x="1930400" y="5492750"/>
          <p14:tracePt t="86401" x="2019300" y="5492750"/>
          <p14:tracePt t="86418" x="2127250" y="5486400"/>
          <p14:tracePt t="86434" x="2209800" y="5473700"/>
          <p14:tracePt t="86451" x="2266950" y="5467350"/>
          <p14:tracePt t="86468" x="2330450" y="5461000"/>
          <p14:tracePt t="86485" x="2476500" y="5435600"/>
          <p14:tracePt t="86504" x="2546350" y="5403850"/>
          <p14:tracePt t="86518" x="2578100" y="5384800"/>
          <p14:tracePt t="86535" x="2603500" y="5378450"/>
          <p14:tracePt t="86552" x="2635250" y="5365750"/>
          <p14:tracePt t="86568" x="2686050" y="5365750"/>
          <p14:tracePt t="86585" x="2749550" y="5346700"/>
          <p14:tracePt t="86602" x="2806700" y="5321300"/>
          <p14:tracePt t="86618" x="2851150" y="5308600"/>
          <p14:tracePt t="86635" x="2882900" y="5302250"/>
          <p14:tracePt t="86652" x="2908300" y="5302250"/>
          <p14:tracePt t="86668" x="2940050" y="5289550"/>
          <p14:tracePt t="86685" x="3054350" y="5289550"/>
          <p14:tracePt t="86702" x="3149600" y="5289550"/>
          <p14:tracePt t="86719" x="3282950" y="5283200"/>
          <p14:tracePt t="86735" x="3416300" y="5276850"/>
          <p14:tracePt t="86752" x="3581400" y="5251450"/>
          <p14:tracePt t="86768" x="3721100" y="5251450"/>
          <p14:tracePt t="86785" x="3860800" y="5251450"/>
          <p14:tracePt t="86802" x="3975100" y="5251450"/>
          <p14:tracePt t="86819" x="4013200" y="5238750"/>
          <p14:tracePt t="86835" x="4038600" y="5232400"/>
          <p14:tracePt t="86852" x="4057650" y="5226050"/>
          <p14:tracePt t="86869" x="4057650" y="5219700"/>
          <p14:tracePt t="86918" x="4064000" y="5219700"/>
          <p14:tracePt t="86928" x="4070350" y="5219700"/>
          <p14:tracePt t="86928" x="4076700" y="5213350"/>
          <p14:tracePt t="86935" x="4102100" y="5213350"/>
          <p14:tracePt t="86952" x="4102100" y="5207000"/>
          <p14:tracePt t="86969" x="4114800" y="5200650"/>
          <p14:tracePt t="86986" x="4140200" y="5187950"/>
          <p14:tracePt t="87002" x="4191000" y="5143500"/>
          <p14:tracePt t="87019" x="4248150" y="5118100"/>
          <p14:tracePt t="87036" x="4305300" y="5099050"/>
          <p14:tracePt t="87052" x="4349750" y="5060950"/>
          <p14:tracePt t="87052" x="4356100" y="5048250"/>
          <p14:tracePt t="87070" x="4362450" y="5016500"/>
          <p14:tracePt t="87087" x="4362450" y="5010150"/>
          <p14:tracePt t="87102" x="4362450" y="4997450"/>
          <p14:tracePt t="87119" x="4368800" y="4953000"/>
          <p14:tracePt t="87136" x="4375150" y="4933950"/>
          <p14:tracePt t="87153" x="4381500" y="4908550"/>
          <p14:tracePt t="87170" x="4381500" y="4895850"/>
          <p14:tracePt t="87186" x="4381500" y="4883150"/>
          <p14:tracePt t="87203" x="4381500" y="4845050"/>
          <p14:tracePt t="87219" x="4356100" y="4787900"/>
          <p14:tracePt t="87236" x="4337050" y="4756150"/>
          <p14:tracePt t="87253" x="4330700" y="4730750"/>
          <p14:tracePt t="87253" x="4324350" y="4724400"/>
          <p14:tracePt t="87270" x="4311650" y="4718050"/>
          <p14:tracePt t="87286" x="4298950" y="4705350"/>
          <p14:tracePt t="87303" x="4260850" y="4699000"/>
          <p14:tracePt t="87319" x="4210050" y="4673600"/>
          <p14:tracePt t="87336" x="4133850" y="4635500"/>
          <p14:tracePt t="87353" x="4064000" y="4622800"/>
          <p14:tracePt t="87370" x="3975100" y="4591050"/>
          <p14:tracePt t="87387" x="3873500" y="4572000"/>
          <p14:tracePt t="87403" x="3746500" y="4552950"/>
          <p14:tracePt t="87420" x="3638550" y="4533900"/>
          <p14:tracePt t="87436" x="3498850" y="4489450"/>
          <p14:tracePt t="87453" x="3321050" y="4457700"/>
          <p14:tracePt t="87470" x="3168650" y="4438650"/>
          <p14:tracePt t="87487" x="3067050" y="4438650"/>
          <p14:tracePt t="87503" x="2959100" y="4438650"/>
          <p14:tracePt t="87520" x="2857500" y="4438650"/>
          <p14:tracePt t="87553" x="2749550" y="4438650"/>
          <p14:tracePt t="87554" x="2609850" y="4438650"/>
          <p14:tracePt t="87570" x="2444750" y="4438650"/>
          <p14:tracePt t="87586" x="2254250" y="4438650"/>
          <p14:tracePt t="87603" x="2082800" y="4445000"/>
          <p14:tracePt t="87620" x="1924050" y="4476750"/>
          <p14:tracePt t="87637" x="1682750" y="4521200"/>
          <p14:tracePt t="87654" x="1517650" y="4533900"/>
          <p14:tracePt t="87670" x="1409700" y="4533900"/>
          <p14:tracePt t="87687" x="1333500" y="4533900"/>
          <p14:tracePt t="87704" x="1276350" y="4540250"/>
          <p14:tracePt t="87720" x="1238250" y="4540250"/>
          <p14:tracePt t="87737" x="1212850" y="4552950"/>
          <p14:tracePt t="87754" x="1168400" y="4559300"/>
          <p14:tracePt t="87770" x="1085850" y="4572000"/>
          <p14:tracePt t="87787" x="1003300" y="4578350"/>
          <p14:tracePt t="87804" x="933450" y="4591050"/>
          <p14:tracePt t="87820" x="863600" y="4591050"/>
          <p14:tracePt t="87837" x="819150" y="4597400"/>
          <p14:tracePt t="87855" x="812800" y="4597400"/>
          <p14:tracePt t="87871" x="800100" y="4603750"/>
          <p14:tracePt t="87887" x="762000" y="4622800"/>
          <p14:tracePt t="87904" x="711200" y="4648200"/>
          <p14:tracePt t="87920" x="666750" y="4673600"/>
          <p14:tracePt t="87937" x="615950" y="4718050"/>
          <p14:tracePt t="87954" x="590550" y="4781550"/>
          <p14:tracePt t="87971" x="577850" y="4832350"/>
          <p14:tracePt t="87987" x="571500" y="4883150"/>
          <p14:tracePt t="88004" x="539750" y="4946650"/>
          <p14:tracePt t="88021" x="533400" y="4984750"/>
          <p14:tracePt t="88038" x="533400" y="4997450"/>
          <p14:tracePt t="88054" x="527050" y="5016500"/>
          <p14:tracePt t="88071" x="527050" y="5054600"/>
          <p14:tracePt t="88087" x="552450" y="5111750"/>
          <p14:tracePt t="88104" x="590550" y="5143500"/>
          <p14:tracePt t="88121" x="647700" y="5175250"/>
          <p14:tracePt t="88137" x="698500" y="5200650"/>
          <p14:tracePt t="88154" x="736600" y="5219700"/>
          <p14:tracePt t="88171" x="749300" y="5226050"/>
          <p14:tracePt t="88188" x="768350" y="5238750"/>
          <p14:tracePt t="88204" x="787400" y="5245100"/>
          <p14:tracePt t="88222" x="800100" y="5251450"/>
          <p14:tracePt t="88238" x="831850" y="5276850"/>
          <p14:tracePt t="88254" x="869950" y="5283200"/>
          <p14:tracePt t="88271" x="901700" y="5308600"/>
          <p14:tracePt t="88288" x="952500" y="5321300"/>
          <p14:tracePt t="88305" x="996950" y="5334000"/>
          <p14:tracePt t="88321" x="1047750" y="5340350"/>
          <p14:tracePt t="88338" x="1098550" y="5353050"/>
          <p14:tracePt t="88354" x="1117600" y="5353050"/>
          <p14:tracePt t="88371" x="1162050" y="5359400"/>
          <p14:tracePt t="88388" x="1206500" y="5372100"/>
          <p14:tracePt t="88405" x="1250950" y="5384800"/>
          <p14:tracePt t="88405" x="1320800" y="5397500"/>
          <p14:tracePt t="88422" x="1403350" y="5403850"/>
          <p14:tracePt t="88438" x="1492250" y="5416550"/>
          <p14:tracePt t="88455" x="1581150" y="5422900"/>
          <p14:tracePt t="88471" x="1670050" y="5422900"/>
          <p14:tracePt t="88488" x="1746250" y="5429250"/>
          <p14:tracePt t="88505" x="1847850" y="5435600"/>
          <p14:tracePt t="88522" x="1949450" y="5448300"/>
          <p14:tracePt t="88538" x="2044700" y="5448300"/>
          <p14:tracePt t="88554" x="2146300" y="5448300"/>
          <p14:tracePt t="88573" x="2235200" y="5441950"/>
          <p14:tracePt t="88588" x="2349500" y="5410200"/>
          <p14:tracePt t="88605" x="2406650" y="5403850"/>
          <p14:tracePt t="88622" x="2451100" y="5397500"/>
          <p14:tracePt t="88638" x="2527300" y="5397500"/>
          <p14:tracePt t="88655" x="2647950" y="5397500"/>
          <p14:tracePt t="88672" x="2806700" y="5397500"/>
          <p14:tracePt t="88688" x="2990850" y="5372100"/>
          <p14:tracePt t="88705" x="3187700" y="5346700"/>
          <p14:tracePt t="88723" x="3365500" y="5321300"/>
          <p14:tracePt t="88738" x="3498850" y="5302250"/>
          <p14:tracePt t="88755" x="3619500" y="5276850"/>
          <p14:tracePt t="88772" x="3721100" y="5251450"/>
          <p14:tracePt t="88788" x="3848100" y="5200650"/>
          <p14:tracePt t="88805" x="3975100" y="5130800"/>
          <p14:tracePt t="88822" x="3994150" y="5105400"/>
          <p14:tracePt t="88839" x="4019550" y="5080000"/>
          <p14:tracePt t="88855" x="4032250" y="5067300"/>
          <p14:tracePt t="88872" x="4044950" y="5054600"/>
          <p14:tracePt t="88889" x="4057650" y="5048250"/>
          <p14:tracePt t="88905" x="4095750" y="5035550"/>
          <p14:tracePt t="88922" x="4127500" y="5010150"/>
          <p14:tracePt t="88939" x="4171950" y="4978400"/>
          <p14:tracePt t="88956" x="4191000" y="4959350"/>
          <p14:tracePt t="88972" x="4203700" y="4940300"/>
          <p14:tracePt t="89046" x="4216400" y="4933950"/>
          <p14:tracePt t="89054" x="4222750" y="4927600"/>
          <p14:tracePt t="89062" x="4248150" y="4908550"/>
          <p14:tracePt t="89072" x="4311650" y="4876800"/>
          <p14:tracePt t="89089" x="4356100" y="4857750"/>
          <p14:tracePt t="89106" x="4394200" y="4838700"/>
          <p14:tracePt t="89122" x="4419600" y="4819650"/>
          <p14:tracePt t="89139" x="4438650" y="4800600"/>
          <p14:tracePt t="89156" x="4445000" y="4787900"/>
          <p14:tracePt t="89173" x="4451350" y="4781550"/>
          <p14:tracePt t="89214" x="4451350" y="4775200"/>
          <p14:tracePt t="89238" x="4451350" y="4768850"/>
          <p14:tracePt t="89294" x="4451350" y="4762500"/>
          <p14:tracePt t="89326" x="4445000" y="4762500"/>
          <p14:tracePt t="89342" x="4438650" y="4762500"/>
          <p14:tracePt t="89350" x="4432300" y="4762500"/>
          <p14:tracePt t="89358" x="4419600" y="4762500"/>
          <p14:tracePt t="89374" x="4400550" y="4762500"/>
          <p14:tracePt t="89374" x="4375150" y="4762500"/>
          <p14:tracePt t="89390" x="4356100" y="4762500"/>
          <p14:tracePt t="89406" x="4337050" y="4762500"/>
          <p14:tracePt t="89423" x="4292600" y="4756150"/>
          <p14:tracePt t="89439" x="4235450" y="4743450"/>
          <p14:tracePt t="89456" x="4165600" y="4711700"/>
          <p14:tracePt t="89473" x="4108450" y="4686300"/>
          <p14:tracePt t="89490" x="4076700" y="4686300"/>
          <p14:tracePt t="89506" x="4032250" y="4673600"/>
          <p14:tracePt t="89523" x="3981450" y="4667250"/>
          <p14:tracePt t="89540" x="3943350" y="4660900"/>
          <p14:tracePt t="89557" x="3854450" y="4648200"/>
          <p14:tracePt t="89574" x="3759200" y="4622800"/>
          <p14:tracePt t="89590" x="3657600" y="4597400"/>
          <p14:tracePt t="89607" x="3530600" y="4559300"/>
          <p14:tracePt t="89623" x="3429000" y="4546600"/>
          <p14:tracePt t="89640" x="3371850" y="4546600"/>
          <p14:tracePt t="89656" x="3333750" y="4546600"/>
          <p14:tracePt t="89673" x="3295650" y="4546600"/>
          <p14:tracePt t="89690" x="3213100" y="4540250"/>
          <p14:tracePt t="89707" x="3124200" y="4540250"/>
          <p14:tracePt t="89723" x="2984500" y="4540250"/>
          <p14:tracePt t="89740" x="2806700" y="4540250"/>
          <p14:tracePt t="89740" x="2711450" y="4540250"/>
          <p14:tracePt t="89758" x="2559050" y="4540250"/>
          <p14:tracePt t="89774" x="2438400" y="4546600"/>
          <p14:tracePt t="89790" x="2305050" y="4546600"/>
          <p14:tracePt t="89807" x="2222500" y="4546600"/>
          <p14:tracePt t="89824" x="2165350" y="4546600"/>
          <p14:tracePt t="89840" x="2114550" y="4546600"/>
          <p14:tracePt t="89857" x="2076450" y="4546600"/>
          <p14:tracePt t="89874" x="2044700" y="4546600"/>
          <p14:tracePt t="89890" x="2012950" y="4546600"/>
          <p14:tracePt t="89908" x="1987550" y="4552950"/>
          <p14:tracePt t="89924" x="1943100" y="4552950"/>
          <p14:tracePt t="89941" x="1860550" y="4552950"/>
          <p14:tracePt t="89957" x="1733550" y="4552950"/>
          <p14:tracePt t="89974" x="1638300" y="4552950"/>
          <p14:tracePt t="89991" x="1593850" y="4552950"/>
          <p14:tracePt t="90009" x="1574800" y="4552950"/>
          <p14:tracePt t="90024" x="1543050" y="4552950"/>
          <p14:tracePt t="90041" x="1524000" y="4572000"/>
          <p14:tracePt t="90057" x="1466850" y="4578350"/>
          <p14:tracePt t="90074" x="1416050" y="4578350"/>
          <p14:tracePt t="90091" x="1320800" y="4578350"/>
          <p14:tracePt t="90108" x="1244600" y="4584700"/>
          <p14:tracePt t="90124" x="1206500" y="4597400"/>
          <p14:tracePt t="90140" x="1174750" y="4603750"/>
          <p14:tracePt t="90157" x="1117600" y="4616450"/>
          <p14:tracePt t="90190" x="1092200" y="4629150"/>
          <p14:tracePt t="90190" x="1079500" y="4629150"/>
          <p14:tracePt t="90206" x="1073150" y="4629150"/>
          <p14:tracePt t="90224" x="1047750" y="4641850"/>
          <p14:tracePt t="90241" x="1022350" y="4667250"/>
          <p14:tracePt t="90258" x="958850" y="4718050"/>
          <p14:tracePt t="90274" x="882650" y="4768850"/>
          <p14:tracePt t="90291" x="806450" y="4826000"/>
          <p14:tracePt t="90308" x="762000" y="4864100"/>
          <p14:tracePt t="90324" x="711200" y="4921250"/>
          <p14:tracePt t="90342" x="692150" y="4953000"/>
          <p14:tracePt t="90358" x="660400" y="4984750"/>
          <p14:tracePt t="90375" x="647700" y="4997450"/>
          <p14:tracePt t="90391" x="628650" y="5022850"/>
          <p14:tracePt t="90408" x="609600" y="5035550"/>
          <p14:tracePt t="90425" x="603250" y="5048250"/>
          <p14:tracePt t="90441" x="590550" y="5060950"/>
          <p14:tracePt t="90458" x="584200" y="5060950"/>
          <p14:tracePt t="90475" x="571500" y="5073650"/>
          <p14:tracePt t="90511" x="571500" y="5080000"/>
          <p14:tracePt t="90511" x="571500" y="5099050"/>
          <p14:tracePt t="90525" x="565150" y="5137150"/>
          <p14:tracePt t="90542" x="565150" y="5162550"/>
          <p14:tracePt t="90558" x="565150" y="5175250"/>
          <p14:tracePt t="90575" x="565150" y="5200650"/>
          <p14:tracePt t="90592" x="577850" y="5219700"/>
          <p14:tracePt t="90608" x="590550" y="5226050"/>
          <p14:tracePt t="90625" x="628650" y="5226050"/>
          <p14:tracePt t="90641" x="654050" y="5226050"/>
          <p14:tracePt t="90658" x="698500" y="5226050"/>
          <p14:tracePt t="90675" x="736600" y="5226050"/>
          <p14:tracePt t="90691" x="793750" y="5226050"/>
          <p14:tracePt t="90708" x="838200" y="5226050"/>
          <p14:tracePt t="90708" x="876300" y="5226050"/>
          <p14:tracePt t="90726" x="952500" y="5264150"/>
          <p14:tracePt t="90742" x="1035050" y="5302250"/>
          <p14:tracePt t="90759" x="1123950" y="5334000"/>
          <p14:tracePt t="90775" x="1174750" y="5346700"/>
          <p14:tracePt t="90792" x="1212850" y="5365750"/>
          <p14:tracePt t="90808" x="1244600" y="5372100"/>
          <p14:tracePt t="90825" x="1257300" y="5372100"/>
          <p14:tracePt t="90842" x="1282700" y="5384800"/>
          <p14:tracePt t="90859" x="1333500" y="5416550"/>
          <p14:tracePt t="90875" x="1428750" y="5448300"/>
          <p14:tracePt t="90892" x="1549400" y="5480050"/>
          <p14:tracePt t="90909" x="1822450" y="5505450"/>
          <p14:tracePt t="90926" x="2025650" y="5505450"/>
          <p14:tracePt t="90943" x="2190750" y="5505450"/>
          <p14:tracePt t="90959" x="2279650" y="5505450"/>
          <p14:tracePt t="90975" x="2343150" y="5505450"/>
          <p14:tracePt t="90992" x="2400300" y="5505450"/>
          <p14:tracePt t="91008" x="2489200" y="5505450"/>
          <p14:tracePt t="91025" x="2603500" y="5505450"/>
          <p14:tracePt t="91042" x="2717800" y="5505450"/>
          <p14:tracePt t="91059" x="2882900" y="5505450"/>
          <p14:tracePt t="91076" x="3003550" y="5505450"/>
          <p14:tracePt t="91092" x="3130550" y="5505450"/>
          <p14:tracePt t="91092" x="3175000" y="5505450"/>
          <p14:tracePt t="91110" x="3295650" y="5505450"/>
          <p14:tracePt t="91126" x="3397250" y="5499100"/>
          <p14:tracePt t="91142" x="3467100" y="5492750"/>
          <p14:tracePt t="91159" x="3524250" y="5480050"/>
          <p14:tracePt t="91176" x="3606800" y="5467350"/>
          <p14:tracePt t="91192" x="3695700" y="5416550"/>
          <p14:tracePt t="91209" x="3746500" y="5397500"/>
          <p14:tracePt t="91227" x="3803650" y="5372100"/>
          <p14:tracePt t="91242" x="3860800" y="5359400"/>
          <p14:tracePt t="91259" x="3930650" y="5346700"/>
          <p14:tracePt t="91276" x="4032250" y="5295900"/>
          <p14:tracePt t="91293" x="4203700" y="5245100"/>
          <p14:tracePt t="91310" x="4260850" y="5226050"/>
          <p14:tracePt t="91326" x="4267200" y="5219700"/>
          <p14:tracePt t="91437" x="4279900" y="5207000"/>
          <p14:tracePt t="91447" x="4286250" y="5207000"/>
          <p14:tracePt t="91706" x="0" y="0"/>
        </p14:tracePtLst>
        <p14:tracePtLst>
          <p14:tracePt t="93456" x="2540000" y="5448300"/>
          <p14:tracePt t="93935" x="2540000" y="5441950"/>
          <p14:tracePt t="93943" x="2540000" y="5429250"/>
          <p14:tracePt t="93951" x="2514600" y="5416550"/>
          <p14:tracePt t="93964" x="2444750" y="5403850"/>
          <p14:tracePt t="93965" x="2317750" y="5359400"/>
          <p14:tracePt t="93981" x="2012950" y="5289550"/>
          <p14:tracePt t="93999" x="1936750" y="5257800"/>
          <p14:tracePt t="94015" x="1765300" y="5213350"/>
          <p14:tracePt t="94032" x="1733550" y="5207000"/>
          <p14:tracePt t="94118" x="1727200" y="5207000"/>
          <p14:tracePt t="94127" x="1720850" y="5207000"/>
          <p14:tracePt t="94133" x="1701800" y="5207000"/>
          <p14:tracePt t="94148" x="1676400" y="5207000"/>
          <p14:tracePt t="94149" x="1631950" y="5207000"/>
          <p14:tracePt t="94165" x="1581150" y="5213350"/>
          <p14:tracePt t="94182" x="1454150" y="5245100"/>
          <p14:tracePt t="94199" x="1219200" y="5295900"/>
          <p14:tracePt t="94216" x="1079500" y="5334000"/>
          <p14:tracePt t="94232" x="996950" y="5365750"/>
          <p14:tracePt t="94248" x="971550" y="5372100"/>
          <p14:tracePt t="94266" x="965200" y="5372100"/>
          <p14:tracePt t="94360" x="965200" y="5378450"/>
          <p14:tracePt t="94368" x="965200" y="5384800"/>
          <p14:tracePt t="94382" x="965200" y="5397500"/>
          <p14:tracePt t="94383" x="965200" y="5429250"/>
          <p14:tracePt t="94399" x="965200" y="5454650"/>
          <p14:tracePt t="94416" x="965200" y="5473700"/>
          <p14:tracePt t="94432" x="971550" y="5492750"/>
          <p14:tracePt t="94449" x="984250" y="5505450"/>
          <p14:tracePt t="94466" x="1009650" y="5518150"/>
          <p14:tracePt t="94482" x="1047750" y="5537200"/>
          <p14:tracePt t="94499" x="1098550" y="5568950"/>
          <p14:tracePt t="94516" x="1149350" y="5594350"/>
          <p14:tracePt t="94532" x="1206500" y="5626100"/>
          <p14:tracePt t="94549" x="1225550" y="5632450"/>
          <p14:tracePt t="94566" x="1244600" y="5645150"/>
          <p14:tracePt t="94662" x="1250950" y="5645150"/>
          <p14:tracePt t="94675" x="1257300" y="5645150"/>
          <p14:tracePt t="94682" x="1257300" y="5651500"/>
          <p14:tracePt t="94683" x="1270000" y="5651500"/>
          <p14:tracePt t="94699" x="1282700" y="5657850"/>
          <p14:tracePt t="94716" x="1308100" y="5657850"/>
          <p14:tracePt t="94733" x="1333500" y="5670550"/>
          <p14:tracePt t="94749" x="1365250" y="5676900"/>
          <p14:tracePt t="94766" x="1397000" y="5683250"/>
          <p14:tracePt t="94783" x="1422400" y="5695950"/>
          <p14:tracePt t="94800" x="1447800" y="5702300"/>
          <p14:tracePt t="94817" x="1492250" y="5715000"/>
          <p14:tracePt t="94833" x="1536700" y="5740400"/>
          <p14:tracePt t="94850" x="1587500" y="5759450"/>
          <p14:tracePt t="94866" x="1644650" y="5778500"/>
          <p14:tracePt t="94883" x="1682750" y="5784850"/>
          <p14:tracePt t="94900" x="1714500" y="5791200"/>
          <p14:tracePt t="94916" x="1739900" y="5803900"/>
          <p14:tracePt t="94933" x="1778000" y="5816600"/>
          <p14:tracePt t="94950" x="1822450" y="5822950"/>
          <p14:tracePt t="94966" x="1841500" y="5822950"/>
          <p14:tracePt t="94984" x="1860550" y="5822950"/>
          <p14:tracePt t="95000" x="1885950" y="5822950"/>
          <p14:tracePt t="95016" x="1917700" y="5822950"/>
          <p14:tracePt t="95033" x="1987550" y="5854700"/>
          <p14:tracePt t="95050" x="2063750" y="5880100"/>
          <p14:tracePt t="95067" x="2146300" y="5886450"/>
          <p14:tracePt t="95083" x="2178050" y="5886450"/>
          <p14:tracePt t="95100" x="2203450" y="5886450"/>
          <p14:tracePt t="95117" x="2209800" y="5886450"/>
          <p14:tracePt t="95151" x="2216150" y="5886450"/>
          <p14:tracePt t="95151" x="2222500" y="5886450"/>
          <p14:tracePt t="95167" x="2235200" y="5886450"/>
          <p14:tracePt t="95184" x="2241550" y="5886450"/>
          <p14:tracePt t="95200" x="2247900" y="5886450"/>
          <p14:tracePt t="95272" x="2254250" y="5886450"/>
          <p14:tracePt t="95279" x="2260600" y="5886450"/>
          <p14:tracePt t="95287" x="2286000" y="5892800"/>
          <p14:tracePt t="95295" x="2336800" y="5899150"/>
          <p14:tracePt t="95301" x="2425700" y="5918200"/>
          <p14:tracePt t="95316" x="2546350" y="5924550"/>
          <p14:tracePt t="95333" x="2673350" y="5949950"/>
          <p14:tracePt t="95350" x="2838450" y="5975350"/>
          <p14:tracePt t="95367" x="2895600" y="5988050"/>
          <p14:tracePt t="95384" x="2933700" y="5994400"/>
          <p14:tracePt t="95400" x="2946400" y="5994400"/>
          <p14:tracePt t="95417" x="2971800" y="5994400"/>
          <p14:tracePt t="95433" x="3003550" y="5994400"/>
          <p14:tracePt t="95451" x="3035300" y="5994400"/>
          <p14:tracePt t="95467" x="3086100" y="5994400"/>
          <p14:tracePt t="95484" x="3149600" y="5994400"/>
          <p14:tracePt t="95500" x="3257550" y="5994400"/>
          <p14:tracePt t="95517" x="3352800" y="5975350"/>
          <p14:tracePt t="95534" x="3403600" y="5956300"/>
          <p14:tracePt t="95534" x="3416300" y="5956300"/>
          <p14:tracePt t="95551" x="3429000" y="5949950"/>
          <p14:tracePt t="95591" x="3435350" y="5949950"/>
          <p14:tracePt t="95639" x="3435350" y="5930900"/>
          <p14:tracePt t="95647" x="3435350" y="5911850"/>
          <p14:tracePt t="95655" x="3435350" y="5880100"/>
          <p14:tracePt t="95667" x="3435350" y="5835650"/>
          <p14:tracePt t="95684" x="3441700" y="5822950"/>
          <p14:tracePt t="95701" x="3441700" y="5810250"/>
          <p14:tracePt t="95760" x="3441700" y="5791200"/>
          <p14:tracePt t="95767" x="3435350" y="5778500"/>
          <p14:tracePt t="95784" x="3435350" y="5772150"/>
          <p14:tracePt t="95785" x="3435350" y="5740400"/>
          <p14:tracePt t="95801" x="3429000" y="5695950"/>
          <p14:tracePt t="95818" x="3422650" y="5676900"/>
          <p14:tracePt t="95834" x="3422650" y="5664200"/>
          <p14:tracePt t="95851" x="3403600" y="5638800"/>
          <p14:tracePt t="95868" x="3397250" y="5626100"/>
          <p14:tracePt t="95884" x="3384550" y="5600700"/>
          <p14:tracePt t="95901" x="3371850" y="5594350"/>
          <p14:tracePt t="95918" x="3346450" y="5549900"/>
          <p14:tracePt t="95918" x="3327400" y="5524500"/>
          <p14:tracePt t="95936" x="3257550" y="5448300"/>
          <p14:tracePt t="95952" x="3187700" y="5397500"/>
          <p14:tracePt t="95968" x="3136900" y="5359400"/>
          <p14:tracePt t="95985" x="3073400" y="5321300"/>
          <p14:tracePt t="96001" x="3003550" y="5302250"/>
          <p14:tracePt t="96018" x="2921000" y="5245100"/>
          <p14:tracePt t="96035" x="2870200" y="5226050"/>
          <p14:tracePt t="96051" x="2800350" y="5207000"/>
          <p14:tracePt t="96068" x="2717800" y="5175250"/>
          <p14:tracePt t="96084" x="2603500" y="5143500"/>
          <p14:tracePt t="96101" x="2425700" y="5086350"/>
          <p14:tracePt t="96118" x="2082800" y="5022850"/>
          <p14:tracePt t="96136" x="1898650" y="5003800"/>
          <p14:tracePt t="96152" x="1758950" y="4997450"/>
          <p14:tracePt t="96168" x="1638300" y="4997450"/>
          <p14:tracePt t="96185" x="1549400" y="4997450"/>
          <p14:tracePt t="96202" x="1498600" y="4997450"/>
          <p14:tracePt t="96218" x="1447800" y="4997450"/>
          <p14:tracePt t="96235" x="1390650" y="5016500"/>
          <p14:tracePt t="96252" x="1346200" y="5054600"/>
          <p14:tracePt t="96269" x="1314450" y="5080000"/>
          <p14:tracePt t="96285" x="1282700" y="5137150"/>
          <p14:tracePt t="96303" x="1250950" y="5226050"/>
          <p14:tracePt t="96318" x="1181100" y="5340350"/>
          <p14:tracePt t="96336" x="1149350" y="5372100"/>
          <p14:tracePt t="96353" x="1136650" y="5397500"/>
          <p14:tracePt t="96368" x="1130300" y="5403850"/>
          <p14:tracePt t="96385" x="1130300" y="5416550"/>
          <p14:tracePt t="96402" x="1130300" y="5441950"/>
          <p14:tracePt t="96419" x="1130300" y="5467350"/>
          <p14:tracePt t="96435" x="1143000" y="5492750"/>
          <p14:tracePt t="96452" x="1168400" y="5518150"/>
          <p14:tracePt t="96469" x="1212850" y="5530850"/>
          <p14:tracePt t="96485" x="1257300" y="5543550"/>
          <p14:tracePt t="96502" x="1289050" y="5556250"/>
          <p14:tracePt t="96520" x="1295400" y="5562600"/>
          <p14:tracePt t="96536" x="1308100" y="5562600"/>
          <p14:tracePt t="96552" x="1339850" y="5588000"/>
          <p14:tracePt t="96569" x="1377950" y="5607050"/>
          <p14:tracePt t="96586" x="1441450" y="5651500"/>
          <p14:tracePt t="96602" x="1530350" y="5689600"/>
          <p14:tracePt t="96620" x="1612900" y="5734050"/>
          <p14:tracePt t="96636" x="1708150" y="5778500"/>
          <p14:tracePt t="96652" x="1790700" y="5816600"/>
          <p14:tracePt t="96669" x="1847850" y="5835650"/>
          <p14:tracePt t="96686" x="1866900" y="5842000"/>
          <p14:tracePt t="96702" x="1917700" y="5854700"/>
          <p14:tracePt t="96720" x="1930400" y="5861050"/>
          <p14:tracePt t="96736" x="1936750" y="5861050"/>
          <p14:tracePt t="96753" x="1949450" y="5880100"/>
          <p14:tracePt t="96769" x="2012950" y="5905500"/>
          <p14:tracePt t="96786" x="2070100" y="5911850"/>
          <p14:tracePt t="96803" x="2139950" y="5911850"/>
          <p14:tracePt t="96819" x="2165350" y="5911850"/>
          <p14:tracePt t="96836" x="2178050" y="5911850"/>
          <p14:tracePt t="96951" x="2184400" y="5911850"/>
          <p14:tracePt t="96957" x="2190750" y="5911850"/>
          <p14:tracePt t="97015" x="2197100" y="5911850"/>
          <p14:tracePt t="97023" x="2203450" y="5911850"/>
          <p14:tracePt t="97031" x="2228850" y="5911850"/>
          <p14:tracePt t="97046" x="2260600" y="5911850"/>
          <p14:tracePt t="97053" x="2292350" y="5911850"/>
          <p14:tracePt t="97054" x="2374900" y="5911850"/>
          <p14:tracePt t="97070" x="2413000" y="5911850"/>
          <p14:tracePt t="97086" x="2463800" y="5911850"/>
          <p14:tracePt t="97103" x="2476500" y="5911850"/>
          <p14:tracePt t="97120" x="2489200" y="5911850"/>
          <p14:tracePt t="97175" x="2495550" y="5911850"/>
          <p14:tracePt t="97191" x="2501900" y="5911850"/>
          <p14:tracePt t="97199" x="2508250" y="5911850"/>
          <p14:tracePt t="97207" x="2514600" y="5911850"/>
          <p14:tracePt t="97215" x="2527300" y="5911850"/>
          <p14:tracePt t="97215" x="2565400" y="5911850"/>
          <p14:tracePt t="97224" x="2609850" y="5911850"/>
          <p14:tracePt t="97237" x="2686050" y="5911850"/>
          <p14:tracePt t="97237" x="2717800" y="5911850"/>
          <p14:tracePt t="97255" x="2743200" y="5911850"/>
          <p14:tracePt t="97270" x="2825750" y="5911850"/>
          <p14:tracePt t="97288" x="2851150" y="5911850"/>
          <p14:tracePt t="97303" x="2876550" y="5911850"/>
          <p14:tracePt t="97321" x="2908300" y="5911850"/>
          <p14:tracePt t="97337" x="2946400" y="5911850"/>
          <p14:tracePt t="97354" x="2978150" y="5911850"/>
          <p14:tracePt t="97370" x="3003550" y="5911850"/>
          <p14:tracePt t="97387" x="3035300" y="5911850"/>
          <p14:tracePt t="97404" x="3105150" y="5911850"/>
          <p14:tracePt t="97420" x="3155950" y="5911850"/>
          <p14:tracePt t="97437" x="3187700" y="5911850"/>
          <p14:tracePt t="97454" x="3206750" y="5911850"/>
          <p14:tracePt t="97454" x="3219450" y="5911850"/>
          <p14:tracePt t="97471" x="3232150" y="5911850"/>
          <p14:tracePt t="97488" x="3238500" y="5911850"/>
          <p14:tracePt t="97504" x="3244850" y="5911850"/>
          <p14:tracePt t="97522" x="3251200" y="5911850"/>
          <p14:tracePt t="97537" x="3289300" y="5911850"/>
          <p14:tracePt t="97554" x="3308350" y="5905500"/>
          <p14:tracePt t="97570" x="3327400" y="5892800"/>
          <p14:tracePt t="97587" x="3333750" y="5886450"/>
          <p14:tracePt t="97604" x="3340100" y="5880100"/>
          <p14:tracePt t="97655" x="3346450" y="5880100"/>
          <p14:tracePt t="97663" x="3346450" y="5873750"/>
          <p14:tracePt t="97670" x="3346450" y="5867400"/>
          <p14:tracePt t="97687" x="3346450" y="5861050"/>
          <p14:tracePt t="97688" x="3346450" y="5842000"/>
          <p14:tracePt t="97704" x="3340100" y="5829300"/>
          <p14:tracePt t="97721" x="3333750" y="5822950"/>
          <p14:tracePt t="97737" x="3327400" y="5816600"/>
          <p14:tracePt t="97754" x="3327400" y="5803900"/>
          <p14:tracePt t="97771" x="3321050" y="5797550"/>
          <p14:tracePt t="97788" x="3308350" y="5778500"/>
          <p14:tracePt t="97804" x="3289300" y="5765800"/>
          <p14:tracePt t="97821" x="3270250" y="5746750"/>
          <p14:tracePt t="97838" x="3263900" y="5740400"/>
          <p14:tracePt t="97855" x="3244850" y="5721350"/>
          <p14:tracePt t="97872" x="3244850" y="5708650"/>
          <p14:tracePt t="97888" x="3225800" y="5695950"/>
          <p14:tracePt t="97904" x="3194050" y="5657850"/>
          <p14:tracePt t="97921" x="3162300" y="5613400"/>
          <p14:tracePt t="97938" x="3124200" y="5575300"/>
          <p14:tracePt t="97955" x="3086100" y="5549900"/>
          <p14:tracePt t="97971" x="3060700" y="5537200"/>
          <p14:tracePt t="97988" x="3028950" y="5505450"/>
          <p14:tracePt t="98005" x="2984500" y="5473700"/>
          <p14:tracePt t="98021" x="2952750" y="5454650"/>
          <p14:tracePt t="98038" x="2876550" y="5416550"/>
          <p14:tracePt t="98055" x="2781300" y="5372100"/>
          <p14:tracePt t="98072" x="2647950" y="5334000"/>
          <p14:tracePt t="98088" x="2495550" y="5295900"/>
          <p14:tracePt t="98105" x="2336800" y="5283200"/>
          <p14:tracePt t="98121" x="2241550" y="5283200"/>
          <p14:tracePt t="98138" x="2178050" y="5264150"/>
          <p14:tracePt t="98156" x="2133600" y="5264150"/>
          <p14:tracePt t="98171" x="2082800" y="5257800"/>
          <p14:tracePt t="98188" x="2051050" y="5257800"/>
          <p14:tracePt t="98205" x="2012950" y="5251450"/>
          <p14:tracePt t="98222" x="1993900" y="5251450"/>
          <p14:tracePt t="98238" x="1949450" y="5251450"/>
          <p14:tracePt t="98256" x="1905000" y="5251450"/>
          <p14:tracePt t="98272" x="1885950" y="5251450"/>
          <p14:tracePt t="98288" x="1860550" y="5251450"/>
          <p14:tracePt t="98305" x="1828800" y="5257800"/>
          <p14:tracePt t="98322" x="1765300" y="5257800"/>
          <p14:tracePt t="98339" x="1682750" y="5257800"/>
          <p14:tracePt t="98355" x="1606550" y="5270500"/>
          <p14:tracePt t="98372" x="1555750" y="5276850"/>
          <p14:tracePt t="98389" x="1517650" y="5289550"/>
          <p14:tracePt t="98405" x="1454150" y="5302250"/>
          <p14:tracePt t="98422" x="1422400" y="5308600"/>
          <p14:tracePt t="98438" x="1397000" y="5321300"/>
          <p14:tracePt t="99001" x="0" y="0"/>
        </p14:tracePtLst>
        <p14:tracePtLst>
          <p14:tracePt t="101424" x="1962150" y="5842000"/>
          <p14:tracePt t="101568" x="1962150" y="5835650"/>
          <p14:tracePt t="101599" x="1968500" y="5835650"/>
          <p14:tracePt t="101616" x="1981200" y="5829300"/>
          <p14:tracePt t="101624" x="1987550" y="5829300"/>
          <p14:tracePt t="101632" x="2012950" y="5822950"/>
          <p14:tracePt t="101647" x="2032000" y="5822950"/>
          <p14:tracePt t="101664" x="2051050" y="5822950"/>
          <p14:tracePt t="101680" x="2063750" y="5822950"/>
          <p14:tracePt t="101695" x="2114550" y="5822950"/>
          <p14:tracePt t="101720" x="2159000" y="5822950"/>
          <p14:tracePt t="101728" x="2343150" y="5822950"/>
          <p14:tracePt t="101744" x="2476500" y="5829300"/>
          <p14:tracePt t="101762" x="2552700" y="5835650"/>
          <p14:tracePt t="101777" x="2628900" y="5854700"/>
          <p14:tracePt t="101794" x="2660650" y="5861050"/>
          <p14:tracePt t="101811" x="2679700" y="5861050"/>
          <p14:tracePt t="102056" x="2679700" y="5867400"/>
          <p14:tracePt t="102064" x="2679700" y="5873750"/>
          <p14:tracePt t="102088" x="2654300" y="5880100"/>
          <p14:tracePt t="102096" x="2647950" y="5899150"/>
          <p14:tracePt t="102096" x="2635250" y="5899150"/>
          <p14:tracePt t="102111" x="2578100" y="5937250"/>
          <p14:tracePt t="102128" x="2559050" y="5956300"/>
          <p14:tracePt t="102145" x="2527300" y="5969000"/>
          <p14:tracePt t="102161" x="2476500" y="6013450"/>
          <p14:tracePt t="102178" x="2381250" y="6045200"/>
          <p14:tracePt t="102195" x="2305050" y="6064250"/>
          <p14:tracePt t="102212" x="2260600" y="6076950"/>
          <p14:tracePt t="102228" x="2254250" y="6076950"/>
          <p14:tracePt t="102288" x="2247900" y="6083300"/>
          <p14:tracePt t="102304" x="2241550" y="6083300"/>
          <p14:tracePt t="102312" x="2235200" y="6083300"/>
          <p14:tracePt t="102312" x="2228850" y="6083300"/>
          <p14:tracePt t="102328" x="2222500" y="6083300"/>
          <p14:tracePt t="102376" x="2216150" y="6083300"/>
          <p14:tracePt t="102384" x="2209800" y="6083300"/>
          <p14:tracePt t="102388" x="2190750" y="6089650"/>
          <p14:tracePt t="102395" x="2178050" y="6089650"/>
          <p14:tracePt t="102440" x="2171700" y="6089650"/>
          <p14:tracePt t="102455" x="2165350" y="6096000"/>
          <p14:tracePt t="102480" x="2159000" y="6096000"/>
          <p14:tracePt t="102488" x="2152650" y="6096000"/>
          <p14:tracePt t="102496" x="2139950" y="6096000"/>
          <p14:tracePt t="102512" x="2133600" y="6096000"/>
          <p14:tracePt t="102512" x="2127250" y="6096000"/>
          <p14:tracePt t="102624" x="2127250" y="6108700"/>
          <p14:tracePt t="102639" x="2120900" y="6115050"/>
          <p14:tracePt t="102647" x="2114550" y="6115050"/>
          <p14:tracePt t="102664" x="2101850" y="6134100"/>
          <p14:tracePt t="102664" x="2101850" y="6146800"/>
          <p14:tracePt t="102679" x="2070100" y="6172200"/>
          <p14:tracePt t="102696" x="2057400" y="6184900"/>
          <p14:tracePt t="102713" x="2044700" y="6216650"/>
          <p14:tracePt t="102729" x="2032000" y="6242050"/>
          <p14:tracePt t="102746" x="2025650" y="6248400"/>
          <p14:tracePt t="102824" x="2019300" y="6254750"/>
          <p14:tracePt t="102827" x="2019300" y="6267450"/>
          <p14:tracePt t="102848" x="2012950" y="6280150"/>
          <p14:tracePt t="102848" x="2012950" y="6305550"/>
          <p14:tracePt t="102863" x="2012950" y="6330950"/>
          <p14:tracePt t="102880" x="2006600" y="6362700"/>
          <p14:tracePt t="102896" x="2000250" y="6394450"/>
          <p14:tracePt t="102913" x="2000250" y="6413500"/>
          <p14:tracePt t="102929" x="2000250" y="6426200"/>
          <p14:tracePt t="103328" x="2000250" y="6432550"/>
          <p14:tracePt t="103368" x="2006600" y="6432550"/>
          <p14:tracePt t="103368" x="2012950" y="6432550"/>
          <p14:tracePt t="103384" x="2019300" y="6432550"/>
          <p14:tracePt t="103564" x="2025650" y="6438900"/>
          <p14:tracePt t="103600" x="2019300" y="6445250"/>
          <p14:tracePt t="103608" x="2012950" y="6445250"/>
          <p14:tracePt t="103614" x="1993900" y="6445250"/>
          <p14:tracePt t="103630" x="1987550" y="6451600"/>
          <p14:tracePt t="103630" x="1943100" y="6464300"/>
          <p14:tracePt t="103647" x="1936750" y="6470650"/>
          <p14:tracePt t="103664" x="1924050" y="6477000"/>
          <p14:tracePt t="103681" x="1911350" y="6483350"/>
          <p14:tracePt t="103697" x="1905000" y="6483350"/>
          <p14:tracePt t="103800" x="1898650" y="6489700"/>
          <p14:tracePt t="103808" x="1892300" y="6489700"/>
          <p14:tracePt t="103816" x="1879600" y="6496050"/>
          <p14:tracePt t="103832" x="1873250" y="6496050"/>
          <p14:tracePt t="103968" x="1885950" y="6496050"/>
          <p14:tracePt t="103976" x="1898650" y="6496050"/>
          <p14:tracePt t="103989" x="1917700" y="6496050"/>
          <p14:tracePt t="103990" x="1924050" y="6489700"/>
          <p14:tracePt t="103998" x="1968500" y="6477000"/>
          <p14:tracePt t="104015" x="1993900" y="6477000"/>
          <p14:tracePt t="104031" x="2006600" y="6470650"/>
          <p14:tracePt t="104048" x="2025650" y="6470650"/>
          <p14:tracePt t="104065" x="2076450" y="6457950"/>
          <p14:tracePt t="104081" x="2139950" y="6445250"/>
          <p14:tracePt t="104098" x="2178050" y="6438900"/>
          <p14:tracePt t="104115" x="2190750" y="6432550"/>
          <p14:tracePt t="104131" x="2209800" y="6432550"/>
          <p14:tracePt t="104148" x="2222500" y="6432550"/>
          <p14:tracePt t="104166" x="2235200" y="6426200"/>
          <p14:tracePt t="104197" x="2279650" y="6413500"/>
          <p14:tracePt t="104232" x="2330450" y="6400800"/>
          <p14:tracePt t="104249" x="2349500" y="6400800"/>
          <p14:tracePt t="104265" x="2368550" y="6400800"/>
          <p14:tracePt t="104282" x="2374900" y="6400800"/>
          <p14:tracePt t="104392" x="2381250" y="6400800"/>
          <p14:tracePt t="104397" x="2393950" y="6400800"/>
          <p14:tracePt t="104416" x="2400300" y="6400800"/>
          <p14:tracePt t="104416" x="2413000" y="6400800"/>
          <p14:tracePt t="104432" x="2457450" y="6407150"/>
          <p14:tracePt t="104448" x="2470150" y="6419850"/>
          <p14:tracePt t="104465" x="2495550" y="6426200"/>
          <p14:tracePt t="104482" x="2527300" y="6438900"/>
          <p14:tracePt t="104499" x="2584450" y="6457950"/>
          <p14:tracePt t="104516" x="2616200" y="6464300"/>
          <p14:tracePt t="104532" x="2641600" y="6477000"/>
          <p14:tracePt t="104549" x="2654300" y="6477000"/>
          <p14:tracePt t="104648" x="2667000" y="6477000"/>
          <p14:tracePt t="104728" x="2673350" y="6477000"/>
          <p14:tracePt t="104741" x="2679700" y="6477000"/>
          <p14:tracePt t="104752" x="2686050" y="6477000"/>
          <p14:tracePt t="104769" x="2698750" y="6470650"/>
          <p14:tracePt t="104800" x="2705100" y="6470650"/>
          <p14:tracePt t="105312" x="2717800" y="6470650"/>
          <p14:tracePt t="105327" x="2724150" y="6470650"/>
          <p14:tracePt t="105336" x="2730500" y="6470650"/>
          <p14:tracePt t="105336" x="2730500" y="6464300"/>
          <p14:tracePt t="105376" x="2749550" y="6464300"/>
          <p14:tracePt t="105400" x="2768600" y="6457950"/>
          <p14:tracePt t="105408" x="2774950" y="6457950"/>
          <p14:tracePt t="105416" x="2794000" y="6457950"/>
          <p14:tracePt t="105479" x="2800350" y="6457950"/>
          <p14:tracePt t="105534" x="2806700" y="6457950"/>
          <p14:tracePt t="105544" x="2813050" y="6451600"/>
          <p14:tracePt t="105552" x="2819400" y="6451600"/>
          <p14:tracePt t="105552" x="2825750" y="6445250"/>
          <p14:tracePt t="105567" x="2838450" y="6445250"/>
          <p14:tracePt t="105728" x="2825750" y="6445250"/>
          <p14:tracePt t="105752" x="2819400" y="6457950"/>
          <p14:tracePt t="105775" x="2813050" y="6457950"/>
          <p14:tracePt t="105928" x="2819400" y="6457950"/>
          <p14:tracePt t="105960" x="2825750" y="6457950"/>
          <p14:tracePt t="105976" x="2844800" y="6457950"/>
          <p14:tracePt t="105984" x="2863850" y="6457950"/>
          <p14:tracePt t="106001" x="2882900" y="6464300"/>
          <p14:tracePt t="106001" x="2952750" y="6496050"/>
          <p14:tracePt t="106018" x="3067050" y="6521450"/>
          <p14:tracePt t="106034" x="3168650" y="6540500"/>
          <p14:tracePt t="106052" x="3289300" y="6553200"/>
          <p14:tracePt t="106068" x="3333750" y="6559550"/>
          <p14:tracePt t="106085" x="3371850" y="6578600"/>
          <p14:tracePt t="106101" x="3390900" y="6584950"/>
          <p14:tracePt t="106118" x="3403600" y="6584950"/>
          <p14:tracePt t="106134" x="3422650" y="6584950"/>
          <p14:tracePt t="106152" x="3435350" y="6584950"/>
          <p14:tracePt t="106168" x="3479800" y="6604000"/>
          <p14:tracePt t="106185" x="3549650" y="6616700"/>
          <p14:tracePt t="106201" x="3606800" y="6623050"/>
          <p14:tracePt t="106218" x="3657600" y="6623050"/>
          <p14:tracePt t="106235" x="3714750" y="6623050"/>
          <p14:tracePt t="106251" x="3746500" y="6629400"/>
          <p14:tracePt t="106268" x="3771900" y="6635750"/>
          <p14:tracePt t="106285" x="3778250" y="6635750"/>
          <p14:tracePt t="106416" x="3784600" y="6635750"/>
          <p14:tracePt t="106504" x="3784600" y="6629400"/>
          <p14:tracePt t="106536" x="3784600" y="6610350"/>
          <p14:tracePt t="106576" x="3784600" y="6597650"/>
          <p14:tracePt t="106584" x="3797300" y="6572250"/>
          <p14:tracePt t="106607" x="3797300" y="6559550"/>
          <p14:tracePt t="106624" x="3797300" y="6553200"/>
          <p14:tracePt t="106632" x="3803650" y="6553200"/>
          <p14:tracePt t="106664" x="3810000" y="6546850"/>
          <p14:tracePt t="107040" x="3803650" y="6540500"/>
          <p14:tracePt t="107047" x="3784600" y="6540500"/>
          <p14:tracePt t="107056" x="3759200" y="6540500"/>
          <p14:tracePt t="107064" x="3740150" y="6546850"/>
          <p14:tracePt t="107064" x="3714750" y="6546850"/>
          <p14:tracePt t="107072" x="3695700" y="6553200"/>
          <p14:tracePt t="107086" x="3663950" y="6565900"/>
          <p14:tracePt t="107103" x="3638550" y="6565900"/>
          <p14:tracePt t="107120" x="3619500" y="6572250"/>
          <p14:tracePt t="107136" x="3613150" y="6572250"/>
          <p14:tracePt t="107185" x="3606800" y="6572250"/>
          <p14:tracePt t="107200" x="3600450" y="6572250"/>
          <p14:tracePt t="107208" x="3587750" y="6578600"/>
          <p14:tracePt t="107221" x="3581400" y="6578600"/>
          <p14:tracePt t="107236" x="3575050" y="6578600"/>
          <p14:tracePt t="107385" x="3600450" y="6572250"/>
          <p14:tracePt t="107392" x="3625850" y="6565900"/>
          <p14:tracePt t="107403" x="3644900" y="6553200"/>
          <p14:tracePt t="107404" x="3689350" y="6546850"/>
          <p14:tracePt t="107420" x="3721100" y="6534150"/>
          <p14:tracePt t="107436" x="3746500" y="6521450"/>
          <p14:tracePt t="107454" x="3759200" y="6515100"/>
          <p14:tracePt t="107470" x="3765550" y="6515100"/>
          <p14:tracePt t="107528" x="3771900" y="6515100"/>
          <p14:tracePt t="107536" x="3790950" y="6502400"/>
          <p14:tracePt t="107548" x="3810000" y="6496050"/>
          <p14:tracePt t="107576" x="3816350" y="6496050"/>
          <p14:tracePt t="107591" x="3822700" y="6496050"/>
          <p14:tracePt t="107616" x="3829050" y="6496050"/>
          <p14:tracePt t="107649" x="3848100" y="6489700"/>
          <p14:tracePt t="107656" x="3879850" y="6483350"/>
          <p14:tracePt t="107671" x="3892550" y="6483350"/>
          <p14:tracePt t="107672" x="3905250" y="6477000"/>
          <p14:tracePt t="107688" x="3917950" y="6477000"/>
          <p14:tracePt t="107704" x="3924300" y="6477000"/>
          <p14:tracePt t="107872" x="3937000" y="6470650"/>
          <p14:tracePt t="107897" x="3949700" y="6464300"/>
          <p14:tracePt t="108404" x="0" y="0"/>
        </p14:tracePtLst>
        <p14:tracePtLst>
          <p14:tracePt t="119477" x="4800600" y="6057900"/>
          <p14:tracePt t="119633" x="4819650" y="6057900"/>
          <p14:tracePt t="119642" x="4845050" y="6108700"/>
          <p14:tracePt t="119650" x="4889500" y="6165850"/>
          <p14:tracePt t="119658" x="4933950" y="6235700"/>
          <p14:tracePt t="119667" x="4953000" y="6254750"/>
          <p14:tracePt t="119674" x="4959350" y="6261100"/>
          <p14:tracePt t="119691" x="4978400" y="6280150"/>
          <p14:tracePt t="119708" x="4991100" y="6280150"/>
          <p14:tracePt t="119770" x="5003800" y="6280150"/>
          <p14:tracePt t="119794" x="5010150" y="6280150"/>
          <p14:tracePt t="119802" x="5016500" y="6292850"/>
          <p14:tracePt t="119810" x="5029200" y="6299200"/>
          <p14:tracePt t="119824" x="5041900" y="6305550"/>
          <p14:tracePt t="119825" x="5099050" y="6330950"/>
          <p14:tracePt t="119843" x="5130800" y="6350000"/>
          <p14:tracePt t="119858" x="5181600" y="6407150"/>
          <p14:tracePt t="119875" x="5257800" y="6470650"/>
          <p14:tracePt t="119891" x="5327650" y="6534150"/>
          <p14:tracePt t="119908" x="5397500" y="6572250"/>
          <p14:tracePt t="119925" x="5505450" y="6604000"/>
          <p14:tracePt t="119942" x="5588000" y="6623050"/>
          <p14:tracePt t="119958" x="5638800" y="6635750"/>
          <p14:tracePt t="119975" x="5664200" y="6654800"/>
          <p14:tracePt t="119992" x="5702300" y="6667500"/>
          <p14:tracePt t="120008" x="5740400" y="6680200"/>
          <p14:tracePt t="120008" x="5778500" y="6686550"/>
          <p14:tracePt t="120026" x="5848350" y="6692900"/>
          <p14:tracePt t="120042" x="5949950" y="6699250"/>
          <p14:tracePt t="120058" x="6051550" y="6718300"/>
          <p14:tracePt t="120075" x="6153150" y="6731000"/>
          <p14:tracePt t="120091" x="6242050" y="6750050"/>
          <p14:tracePt t="120108" x="6311900" y="6756400"/>
          <p14:tracePt t="120125" x="6375400" y="6775450"/>
          <p14:tracePt t="120142" x="6438900" y="6775450"/>
          <p14:tracePt t="120159" x="6470650" y="6781800"/>
          <p14:tracePt t="120175" x="6489700" y="6781800"/>
          <p14:tracePt t="120192" x="6508750" y="6781800"/>
          <p14:tracePt t="120209" x="6527800" y="6781800"/>
          <p14:tracePt t="120225" x="6610350" y="6762750"/>
          <p14:tracePt t="120242" x="6648450" y="6756400"/>
          <p14:tracePt t="120259" x="6686550" y="6743700"/>
          <p14:tracePt t="120275" x="6750050" y="6724650"/>
          <p14:tracePt t="120292" x="6858000" y="6699250"/>
          <p14:tracePt t="120309" x="6972300" y="6673850"/>
          <p14:tracePt t="120326" x="7048500" y="6654800"/>
          <p14:tracePt t="120342" x="7092950" y="6648450"/>
          <p14:tracePt t="120359" x="7105650" y="6648450"/>
          <p14:tracePt t="120376" x="7112000" y="6642100"/>
          <p14:tracePt t="120392" x="7118350" y="6635750"/>
          <p14:tracePt t="120409" x="7150100" y="6616700"/>
          <p14:tracePt t="120426" x="7200900" y="6610350"/>
          <p14:tracePt t="120443" x="7258050" y="6597650"/>
          <p14:tracePt t="120459" x="7353300" y="6572250"/>
          <p14:tracePt t="120476" x="7442200" y="6572250"/>
          <p14:tracePt t="120492" x="7537450" y="6572250"/>
          <p14:tracePt t="120509" x="7581900" y="6572250"/>
          <p14:tracePt t="120526" x="7613650" y="6572250"/>
          <p14:tracePt t="120542" x="7651750" y="6572250"/>
          <p14:tracePt t="120559" x="7708900" y="6572250"/>
          <p14:tracePt t="120576" x="7804150" y="6534150"/>
          <p14:tracePt t="120593" x="8153400" y="6337300"/>
          <p14:tracePt t="120610" x="8534400" y="6127750"/>
          <p14:tracePt t="120626" x="8731250" y="6038850"/>
          <p14:tracePt t="120643" x="8769350" y="6013450"/>
          <p14:tracePt t="120659" x="8775700" y="6007100"/>
          <p14:tracePt t="120675" x="8788400" y="6000750"/>
          <p14:tracePt t="120692" x="8794750" y="6000750"/>
          <p14:tracePt t="120709" x="8807450" y="5994400"/>
          <p14:tracePt t="120725" x="8807450" y="5962650"/>
          <p14:tracePt t="120742" x="8820150" y="5918200"/>
          <p14:tracePt t="120759" x="8839200" y="5880100"/>
          <p14:tracePt t="120775" x="8896350" y="5803900"/>
          <p14:tracePt t="120795" x="8909050" y="5778500"/>
          <p14:tracePt t="120810" x="8915400" y="5753100"/>
          <p14:tracePt t="120826" x="8928100" y="5727700"/>
          <p14:tracePt t="120843" x="8940800" y="5683250"/>
          <p14:tracePt t="120860" x="8966200" y="5664200"/>
          <p14:tracePt t="120876" x="8972550" y="5645150"/>
          <p14:tracePt t="120893" x="8972550" y="5632450"/>
          <p14:tracePt t="120910" x="8972550" y="5613400"/>
          <p14:tracePt t="120926" x="8972550" y="5588000"/>
          <p14:tracePt t="120943" x="8972550" y="5575300"/>
          <p14:tracePt t="120960" x="8959850" y="5549900"/>
          <p14:tracePt t="120977" x="8940800" y="5511800"/>
          <p14:tracePt t="120993" x="8909050" y="5480050"/>
          <p14:tracePt t="121010" x="8902700" y="5473700"/>
          <p14:tracePt t="121027" x="8896350" y="5467350"/>
          <p14:tracePt t="121043" x="8883650" y="5448300"/>
          <p14:tracePt t="121060" x="8858250" y="5422900"/>
          <p14:tracePt t="121077" x="8839200" y="5403850"/>
          <p14:tracePt t="121093" x="8826500" y="5391150"/>
          <p14:tracePt t="121110" x="8769350" y="5346700"/>
          <p14:tracePt t="121127" x="8724900" y="5276850"/>
          <p14:tracePt t="121144" x="8699500" y="5238750"/>
          <p14:tracePt t="121160" x="8667750" y="5187950"/>
          <p14:tracePt t="121177" x="8597900" y="5118100"/>
          <p14:tracePt t="121194" x="8572500" y="5080000"/>
          <p14:tracePt t="121210" x="8553450" y="5060950"/>
          <p14:tracePt t="121227" x="8528050" y="5035550"/>
          <p14:tracePt t="121244" x="8515350" y="5016500"/>
          <p14:tracePt t="121260" x="8496300" y="4997450"/>
          <p14:tracePt t="121329" x="8496300" y="4991100"/>
          <p14:tracePt t="121337" x="8470900" y="4978400"/>
          <p14:tracePt t="121346" x="8458200" y="4965700"/>
          <p14:tracePt t="121354" x="8445500" y="4953000"/>
          <p14:tracePt t="121360" x="8401050" y="4921250"/>
          <p14:tracePt t="121377" x="8318500" y="4857750"/>
          <p14:tracePt t="121394" x="8261350" y="4819650"/>
          <p14:tracePt t="121411" x="8191500" y="4762500"/>
          <p14:tracePt t="121427" x="8128000" y="4724400"/>
          <p14:tracePt t="121444" x="8077200" y="4699000"/>
          <p14:tracePt t="121461" x="8020050" y="4667250"/>
          <p14:tracePt t="121477" x="7950200" y="4622800"/>
          <p14:tracePt t="121494" x="7905750" y="4597400"/>
          <p14:tracePt t="121511" x="7880350" y="4584700"/>
          <p14:tracePt t="121527" x="7861300" y="4578350"/>
          <p14:tracePt t="121544" x="7854950" y="4578350"/>
          <p14:tracePt t="121561" x="7791450" y="4552950"/>
          <p14:tracePt t="121578" x="7727950" y="4521200"/>
          <p14:tracePt t="121594" x="7639050" y="4502150"/>
          <p14:tracePt t="121611" x="7575550" y="4489450"/>
          <p14:tracePt t="121627" x="7543800" y="4483100"/>
          <p14:tracePt t="121644" x="7486650" y="4476750"/>
          <p14:tracePt t="121661" x="7423150" y="4464050"/>
          <p14:tracePt t="121678" x="7359650" y="4464050"/>
          <p14:tracePt t="121694" x="7264400" y="4438650"/>
          <p14:tracePt t="121711" x="7137400" y="4394200"/>
          <p14:tracePt t="121728" x="7016750" y="4375150"/>
          <p14:tracePt t="121744" x="6902450" y="4356100"/>
          <p14:tracePt t="121762" x="6832600" y="4349750"/>
          <p14:tracePt t="121778" x="6794500" y="4343400"/>
          <p14:tracePt t="121795" x="6756400" y="4337050"/>
          <p14:tracePt t="121811" x="6699250" y="4330700"/>
          <p14:tracePt t="121828" x="6642100" y="4324350"/>
          <p14:tracePt t="121845" x="6508750" y="4318000"/>
          <p14:tracePt t="121861" x="6330950" y="4273550"/>
          <p14:tracePt t="121878" x="6146800" y="4254500"/>
          <p14:tracePt t="121895" x="6013450" y="4254500"/>
          <p14:tracePt t="121912" x="5918200" y="4254500"/>
          <p14:tracePt t="121928" x="5873750" y="4254500"/>
          <p14:tracePt t="121946" x="5822950" y="4254500"/>
          <p14:tracePt t="121962" x="5753100" y="4273550"/>
          <p14:tracePt t="121978" x="5632450" y="4311650"/>
          <p14:tracePt t="121995" x="5480050" y="4362450"/>
          <p14:tracePt t="122011" x="5334000" y="4419600"/>
          <p14:tracePt t="122028" x="5232400" y="4464050"/>
          <p14:tracePt t="122045" x="5149850" y="4489450"/>
          <p14:tracePt t="122062" x="5060950" y="4552950"/>
          <p14:tracePt t="122078" x="4972050" y="4610100"/>
          <p14:tracePt t="122095" x="4870450" y="4692650"/>
          <p14:tracePt t="122112" x="4800600" y="4781550"/>
          <p14:tracePt t="122128" x="4667250" y="4927600"/>
          <p14:tracePt t="122146" x="4584700" y="4997450"/>
          <p14:tracePt t="122162" x="4559300" y="5029200"/>
          <p14:tracePt t="122179" x="4521200" y="5092700"/>
          <p14:tracePt t="122195" x="4514850" y="5124450"/>
          <p14:tracePt t="122212" x="4495800" y="5175250"/>
          <p14:tracePt t="122229" x="4489450" y="5238750"/>
          <p14:tracePt t="122245" x="4483100" y="5334000"/>
          <p14:tracePt t="122262" x="4483100" y="5473700"/>
          <p14:tracePt t="122279" x="4483100" y="5594350"/>
          <p14:tracePt t="122295" x="4483100" y="5676900"/>
          <p14:tracePt t="122312" x="4483100" y="5765800"/>
          <p14:tracePt t="122329" x="4533900" y="5880100"/>
          <p14:tracePt t="122346" x="4559300" y="5918200"/>
          <p14:tracePt t="122362" x="4584700" y="5956300"/>
          <p14:tracePt t="122379" x="4635500" y="6000750"/>
          <p14:tracePt t="122395" x="4679950" y="6019800"/>
          <p14:tracePt t="122412" x="4737100" y="6076950"/>
          <p14:tracePt t="122429" x="4826000" y="6121400"/>
          <p14:tracePt t="122445" x="4908550" y="6165850"/>
          <p14:tracePt t="122462" x="4965700" y="6197600"/>
          <p14:tracePt t="122479" x="5003800" y="6223000"/>
          <p14:tracePt t="122496" x="5060950" y="6235700"/>
          <p14:tracePt t="122512" x="5175250" y="6305550"/>
          <p14:tracePt t="122530" x="5283200" y="6375400"/>
          <p14:tracePt t="122546" x="5403850" y="6407150"/>
          <p14:tracePt t="122562" x="5543550" y="6407150"/>
          <p14:tracePt t="122579" x="5664200" y="6407150"/>
          <p14:tracePt t="122596" x="5765800" y="6432550"/>
          <p14:tracePt t="122612" x="5861050" y="6445250"/>
          <p14:tracePt t="122629" x="5956300" y="6489700"/>
          <p14:tracePt t="122647" x="6057900" y="6515100"/>
          <p14:tracePt t="122663" x="6172200" y="6540500"/>
          <p14:tracePt t="122679" x="6273800" y="6559550"/>
          <p14:tracePt t="122696" x="6337300" y="6559550"/>
          <p14:tracePt t="122713" x="6457950" y="6559550"/>
          <p14:tracePt t="122730" x="6540500" y="6559550"/>
          <p14:tracePt t="122746" x="6629400" y="6572250"/>
          <p14:tracePt t="122763" x="6743700" y="6604000"/>
          <p14:tracePt t="122780" x="6864350" y="6610350"/>
          <p14:tracePt t="122796" x="6972300" y="6610350"/>
          <p14:tracePt t="122813" x="7042150" y="6604000"/>
          <p14:tracePt t="122829" x="7086600" y="6584950"/>
          <p14:tracePt t="122846" x="7137400" y="6578600"/>
          <p14:tracePt t="122863" x="7188200" y="6565900"/>
          <p14:tracePt t="122880" x="7245350" y="6553200"/>
          <p14:tracePt t="122896" x="7366000" y="6508750"/>
          <p14:tracePt t="122914" x="7435850" y="6464300"/>
          <p14:tracePt t="122930" x="7486650" y="6445250"/>
          <p14:tracePt t="122946" x="7550150" y="6426200"/>
          <p14:tracePt t="122963" x="7626350" y="6407150"/>
          <p14:tracePt t="122980" x="7715250" y="6400800"/>
          <p14:tracePt t="122996" x="7797800" y="6394450"/>
          <p14:tracePt t="123013" x="7848600" y="6381750"/>
          <p14:tracePt t="123030" x="7861300" y="6369050"/>
          <p14:tracePt t="123047" x="7880350" y="6350000"/>
          <p14:tracePt t="123063" x="7918450" y="6324600"/>
          <p14:tracePt t="123080" x="7943850" y="6311900"/>
          <p14:tracePt t="123097" x="8051800" y="6299200"/>
          <p14:tracePt t="123114" x="8128000" y="6299200"/>
          <p14:tracePt t="123130" x="8172450" y="6299200"/>
          <p14:tracePt t="123147" x="8178800" y="6299200"/>
          <p14:tracePt t="123219" x="8185150" y="6292850"/>
          <p14:tracePt t="123225" x="8197850" y="6286500"/>
          <p14:tracePt t="123234" x="8210550" y="6280150"/>
          <p14:tracePt t="123242" x="8216900" y="6273800"/>
          <p14:tracePt t="123249" x="8255000" y="6242050"/>
          <p14:tracePt t="123264" x="8286750" y="6140450"/>
          <p14:tracePt t="123281" x="8318500" y="6064250"/>
          <p14:tracePt t="123297" x="8382000" y="5949950"/>
          <p14:tracePt t="123314" x="8413750" y="5911850"/>
          <p14:tracePt t="123330" x="8432800" y="5880100"/>
          <p14:tracePt t="123347" x="8445500" y="5848350"/>
          <p14:tracePt t="123364" x="8451850" y="5822950"/>
          <p14:tracePt t="123380" x="8464550" y="5753100"/>
          <p14:tracePt t="123397" x="8477250" y="5721350"/>
          <p14:tracePt t="123414" x="8477250" y="5670550"/>
          <p14:tracePt t="123430" x="8483600" y="5632450"/>
          <p14:tracePt t="123447" x="8483600" y="5607050"/>
          <p14:tracePt t="123464" x="8483600" y="5594350"/>
          <p14:tracePt t="123521" x="8483600" y="5588000"/>
          <p14:tracePt t="123538" x="8470900" y="5594350"/>
          <p14:tracePt t="123547" x="8464550" y="5594350"/>
          <p14:tracePt t="123557" x="8451850" y="5594350"/>
          <p14:tracePt t="123570" x="8445500" y="5600700"/>
          <p14:tracePt t="123570" x="8439150" y="5607050"/>
          <p14:tracePt t="123586" x="8420100" y="5607050"/>
          <p14:tracePt t="123597" x="8407400" y="5607050"/>
          <p14:tracePt t="123602" x="8388350" y="5607050"/>
          <p14:tracePt t="123614" x="8375650" y="5607050"/>
          <p14:tracePt t="123631" x="8362950" y="5607050"/>
          <p14:tracePt t="123648" x="8331200" y="5607050"/>
          <p14:tracePt t="123664" x="8286750" y="5607050"/>
          <p14:tracePt t="123664" x="8267700" y="5594350"/>
          <p14:tracePt t="123682" x="8255000" y="5588000"/>
          <p14:tracePt t="123698" x="8248650" y="5581650"/>
          <p14:tracePt t="123754" x="8242300" y="5581650"/>
          <p14:tracePt t="123762" x="8235950" y="5581650"/>
          <p14:tracePt t="123774" x="8210550" y="5575300"/>
          <p14:tracePt t="123774" x="8178800" y="5549900"/>
          <p14:tracePt t="123781" x="8159750" y="5537200"/>
          <p14:tracePt t="123798" x="8140700" y="5518150"/>
          <p14:tracePt t="123815" x="8134350" y="5511800"/>
          <p14:tracePt t="123831" x="8121650" y="5492750"/>
          <p14:tracePt t="123848" x="8070850" y="5454650"/>
          <p14:tracePt t="123865" x="7924800" y="5340350"/>
          <p14:tracePt t="123882" x="7804150" y="5283200"/>
          <p14:tracePt t="123898" x="7670800" y="5213350"/>
          <p14:tracePt t="123916" x="7550150" y="5168900"/>
          <p14:tracePt t="123931" x="7454900" y="5130800"/>
          <p14:tracePt t="123948" x="7397750" y="5111750"/>
          <p14:tracePt t="123965" x="7366000" y="5086350"/>
          <p14:tracePt t="123982" x="7340600" y="5067300"/>
          <p14:tracePt t="123998" x="7321550" y="5054600"/>
          <p14:tracePt t="124015" x="7315200" y="5041900"/>
          <p14:tracePt t="124049" x="7302500" y="5022850"/>
          <p14:tracePt t="124050" x="7283450" y="5003800"/>
          <p14:tracePt t="124066" x="7277100" y="4997450"/>
          <p14:tracePt t="124082" x="7264400" y="4984750"/>
          <p14:tracePt t="124154" x="7251700" y="4972050"/>
          <p14:tracePt t="124162" x="7232650" y="4953000"/>
          <p14:tracePt t="124170" x="7226300" y="4940300"/>
          <p14:tracePt t="124177" x="7213600" y="4933950"/>
          <p14:tracePt t="124183" x="7200900" y="4895850"/>
          <p14:tracePt t="124198" x="7181850" y="4857750"/>
          <p14:tracePt t="124215" x="7162800" y="4832350"/>
          <p14:tracePt t="124232" x="7137400" y="4819650"/>
          <p14:tracePt t="124490" x="7131050" y="4819650"/>
          <p14:tracePt t="124499" x="7118350" y="4819650"/>
          <p14:tracePt t="124508" x="7105650" y="4819650"/>
          <p14:tracePt t="124516" x="7042150" y="4838700"/>
          <p14:tracePt t="124532" x="6965950" y="4895850"/>
          <p14:tracePt t="124549" x="6864350" y="4978400"/>
          <p14:tracePt t="124566" x="6813550" y="5010150"/>
          <p14:tracePt t="124582" x="6775450" y="5022850"/>
          <p14:tracePt t="124599" x="6769100" y="5029200"/>
          <p14:tracePt t="124674" x="6762750" y="5035550"/>
          <p14:tracePt t="124692" x="6762750" y="5041900"/>
          <p14:tracePt t="124708" x="6762750" y="5048250"/>
          <p14:tracePt t="124708" x="6762750" y="5054600"/>
          <p14:tracePt t="124834" x="6762750" y="5048250"/>
          <p14:tracePt t="124842" x="6762750" y="5041900"/>
          <p14:tracePt t="124850" x="6762750" y="5035550"/>
          <p14:tracePt t="124850" x="6762750" y="5029200"/>
          <p14:tracePt t="124867" x="6762750" y="5022850"/>
          <p14:tracePt t="124962" x="6756400" y="4997450"/>
          <p14:tracePt t="124970" x="6743700" y="4984750"/>
          <p14:tracePt t="124978" x="6743700" y="4978400"/>
          <p14:tracePt t="124986" x="6731000" y="4959350"/>
          <p14:tracePt t="124993" x="6718300" y="4940300"/>
          <p14:tracePt t="124999" x="6692900" y="4921250"/>
          <p14:tracePt t="125016" x="6667500" y="4902200"/>
          <p14:tracePt t="125034" x="6635750" y="4895850"/>
          <p14:tracePt t="125050" x="6578600" y="4883150"/>
          <p14:tracePt t="125067" x="6553200" y="4876800"/>
          <p14:tracePt t="125083" x="6534150" y="4870450"/>
          <p14:tracePt t="125100" x="6489700" y="4851400"/>
          <p14:tracePt t="125117" x="6438900" y="4832350"/>
          <p14:tracePt t="125133" x="6413500" y="4826000"/>
          <p14:tracePt t="125378" x="6413500" y="4832350"/>
          <p14:tracePt t="125385" x="6413500" y="4851400"/>
          <p14:tracePt t="125385" x="6413500" y="4870450"/>
          <p14:tracePt t="125400" x="6419850" y="4921250"/>
          <p14:tracePt t="125417" x="6438900" y="4972050"/>
          <p14:tracePt t="125433" x="6445250" y="4997450"/>
          <p14:tracePt t="125451" x="6445250" y="5010150"/>
          <p14:tracePt t="125467" x="6451600" y="5022850"/>
          <p14:tracePt t="125484" x="6457950" y="5029200"/>
          <p14:tracePt t="125501" x="6464300" y="5054600"/>
          <p14:tracePt t="125739" x="6470650" y="5054600"/>
          <p14:tracePt t="125770" x="6477000" y="5054600"/>
          <p14:tracePt t="125777" x="6483350" y="5035550"/>
          <p14:tracePt t="125786" x="6483350" y="5029200"/>
          <p14:tracePt t="125787" x="6483350" y="4997450"/>
          <p14:tracePt t="125801" x="6483350" y="4946650"/>
          <p14:tracePt t="125816" x="6483350" y="4902200"/>
          <p14:tracePt t="125834" x="6464300" y="4826000"/>
          <p14:tracePt t="125851" x="6419850" y="4762500"/>
          <p14:tracePt t="125868" x="6343650" y="4692650"/>
          <p14:tracePt t="125884" x="6267450" y="4641850"/>
          <p14:tracePt t="125901" x="6254750" y="4641850"/>
          <p14:tracePt t="125918" x="6248400" y="4641850"/>
          <p14:tracePt t="125935" x="6203950" y="4635500"/>
          <p14:tracePt t="125951" x="6146800" y="4635500"/>
          <p14:tracePt t="125968" x="6108700" y="4635500"/>
          <p14:tracePt t="125985" x="6089650" y="4635500"/>
          <p14:tracePt t="126002" x="6064250" y="4635500"/>
          <p14:tracePt t="126019" x="6057900" y="4635500"/>
          <p14:tracePt t="126035" x="6038850" y="4635500"/>
          <p14:tracePt t="126052" x="6019800" y="4660900"/>
          <p14:tracePt t="126068" x="6000750" y="4673600"/>
          <p14:tracePt t="126085" x="5981700" y="4711700"/>
          <p14:tracePt t="126101" x="5981700" y="4730750"/>
          <p14:tracePt t="126118" x="5975350" y="4756150"/>
          <p14:tracePt t="126135" x="5975350" y="4794250"/>
          <p14:tracePt t="126152" x="5975350" y="4813300"/>
          <p14:tracePt t="126168" x="5975350" y="4838700"/>
          <p14:tracePt t="126209" x="5975350" y="4845050"/>
          <p14:tracePt t="126224" x="5981700" y="4851400"/>
          <p14:tracePt t="126242" x="5988050" y="4857750"/>
          <p14:tracePt t="126256" x="5994400" y="4857750"/>
          <p14:tracePt t="126274" x="5994400" y="4864100"/>
          <p14:tracePt t="126283" x="6013450" y="4876800"/>
          <p14:tracePt t="126302" x="6032500" y="4876800"/>
          <p14:tracePt t="126302" x="6083300" y="4876800"/>
          <p14:tracePt t="126319" x="6134100" y="4876800"/>
          <p14:tracePt t="126335" x="6178550" y="4876800"/>
          <p14:tracePt t="126352" x="6210300" y="4876800"/>
          <p14:tracePt t="126369" x="6223000" y="4876800"/>
          <p14:tracePt t="126490" x="6223000" y="4883150"/>
          <p14:tracePt t="126497" x="6197600" y="4889500"/>
          <p14:tracePt t="126505" x="6172200" y="4895850"/>
          <p14:tracePt t="126514" x="6127750" y="4914900"/>
          <p14:tracePt t="126521" x="5918200" y="4921250"/>
          <p14:tracePt t="126536" x="5746750" y="4921250"/>
          <p14:tracePt t="126552" x="5613400" y="4946650"/>
          <p14:tracePt t="126570" x="5594350" y="4953000"/>
          <p14:tracePt t="126570" x="5588000" y="4953000"/>
          <p14:tracePt t="126817" x="5594350" y="4953000"/>
          <p14:tracePt t="126970" x="5562600" y="4953000"/>
          <p14:tracePt t="126970" x="5499100" y="4959350"/>
          <p14:tracePt t="126985" x="5454650" y="4959350"/>
          <p14:tracePt t="126996" x="5416550" y="4972050"/>
          <p14:tracePt t="127002" x="5384800" y="4978400"/>
          <p14:tracePt t="127114" x="5410200" y="4978400"/>
          <p14:tracePt t="127129" x="5429250" y="4972050"/>
          <p14:tracePt t="127137" x="5435600" y="4972050"/>
          <p14:tracePt t="127138" x="5441950" y="4959350"/>
          <p14:tracePt t="127153" x="5461000" y="4927600"/>
          <p14:tracePt t="127171" x="5461000" y="4914900"/>
          <p14:tracePt t="127186" x="5461000" y="4908550"/>
          <p14:tracePt t="127203" x="5461000" y="4902200"/>
          <p14:tracePt t="127220" x="5461000" y="4895850"/>
          <p14:tracePt t="127237" x="5454650" y="4895850"/>
          <p14:tracePt t="127554" x="5454650" y="4889500"/>
          <p14:tracePt t="127570" x="5461000" y="4889500"/>
          <p14:tracePt t="127572" x="5486400" y="4883150"/>
          <p14:tracePt t="127714" x="5492750" y="4883150"/>
          <p14:tracePt t="127722" x="5511800" y="4876800"/>
          <p14:tracePt t="127722" x="5524500" y="4876800"/>
          <p14:tracePt t="127738" x="5530850" y="4876800"/>
          <p14:tracePt t="127738" x="5562600" y="4876800"/>
          <p14:tracePt t="127755" x="5568950" y="4876800"/>
          <p14:tracePt t="127771" x="5581650" y="4870450"/>
          <p14:tracePt t="127827" x="5588000" y="4870450"/>
          <p14:tracePt t="127835" x="5594350" y="4870450"/>
          <p14:tracePt t="127843" x="5607050" y="4870450"/>
          <p14:tracePt t="127855" x="5632450" y="4870450"/>
          <p14:tracePt t="127856" x="5727700" y="4870450"/>
          <p14:tracePt t="127872" x="5803900" y="4870450"/>
          <p14:tracePt t="127889" x="5848350" y="4870450"/>
          <p14:tracePt t="127905" x="5854700" y="4870450"/>
          <p14:tracePt t="127939" x="5880100" y="4870450"/>
          <p14:tracePt t="127940" x="5905500" y="4889500"/>
          <p14:tracePt t="127955" x="5981700" y="4921250"/>
          <p14:tracePt t="127972" x="6115050" y="4940300"/>
          <p14:tracePt t="127989" x="6235700" y="4959350"/>
          <p14:tracePt t="128006" x="6343650" y="4959350"/>
          <p14:tracePt t="128022" x="6400800" y="4959350"/>
          <p14:tracePt t="128039" x="6419850" y="4959350"/>
          <p14:tracePt t="128171" x="6426200" y="4959350"/>
          <p14:tracePt t="128219" x="6426200" y="4953000"/>
          <p14:tracePt t="128227" x="6419850" y="4933950"/>
          <p14:tracePt t="128235" x="6413500" y="4927600"/>
          <p14:tracePt t="128240" x="6394450" y="4914900"/>
          <p14:tracePt t="128256" x="6381750" y="4908550"/>
          <p14:tracePt t="128273" x="6369050" y="4908550"/>
          <p14:tracePt t="128289" x="6356350" y="4908550"/>
          <p14:tracePt t="128306" x="6337300" y="4908550"/>
          <p14:tracePt t="128324" x="6330950" y="4908550"/>
          <p14:tracePt t="128339" x="6318250" y="4908550"/>
          <p14:tracePt t="128356" x="6299200" y="4908550"/>
          <p14:tracePt t="128373" x="6292850" y="4908550"/>
          <p14:tracePt t="128390" x="6273800" y="4908550"/>
          <p14:tracePt t="128406" x="6261100" y="4908550"/>
          <p14:tracePt t="128423" x="6223000" y="4883150"/>
          <p14:tracePt t="128439" x="6210300" y="4870450"/>
          <p14:tracePt t="128456" x="6203950" y="4864100"/>
          <p14:tracePt t="128699" x="6197600" y="4864100"/>
          <p14:tracePt t="128707" x="6172200" y="4908550"/>
          <p14:tracePt t="128716" x="6159500" y="4914900"/>
          <p14:tracePt t="128851" x="6165850" y="4914900"/>
          <p14:tracePt t="128867" x="6172200" y="4914900"/>
          <p14:tracePt t="128875" x="6184900" y="4914900"/>
          <p14:tracePt t="128891" x="6203950" y="4914900"/>
          <p14:tracePt t="128891" x="6254750" y="4908550"/>
          <p14:tracePt t="128908" x="6305550" y="4895850"/>
          <p14:tracePt t="128924" x="6356350" y="4889500"/>
          <p14:tracePt t="128940" x="6400800" y="4883150"/>
          <p14:tracePt t="128957" x="6413500" y="4876800"/>
          <p14:tracePt t="128974" x="6413500" y="4870450"/>
          <p14:tracePt t="128991" x="6413500" y="4864100"/>
          <p14:tracePt t="129007" x="6413500" y="4857750"/>
          <p14:tracePt t="129024" x="6400800" y="4826000"/>
          <p14:tracePt t="129041" x="6350000" y="4787900"/>
          <p14:tracePt t="129057" x="6273800" y="4718050"/>
          <p14:tracePt t="129074" x="6127750" y="4660900"/>
          <p14:tracePt t="129092" x="6038850" y="4641850"/>
          <p14:tracePt t="129107" x="5918200" y="4591050"/>
          <p14:tracePt t="129124" x="5810250" y="4565650"/>
          <p14:tracePt t="129141" x="5740400" y="4565650"/>
          <p14:tracePt t="129157" x="5715000" y="4565650"/>
          <p14:tracePt t="129174" x="5695950" y="4565650"/>
          <p14:tracePt t="129191" x="5670550" y="4565650"/>
          <p14:tracePt t="129208" x="5619750" y="4578350"/>
          <p14:tracePt t="129224" x="5568950" y="4610100"/>
          <p14:tracePt t="129241" x="5518150" y="4654550"/>
          <p14:tracePt t="129258" x="5435600" y="4718050"/>
          <p14:tracePt t="129275" x="5334000" y="4781550"/>
          <p14:tracePt t="129292" x="5295900" y="4800600"/>
          <p14:tracePt t="129308" x="5289550" y="4819650"/>
          <p14:tracePt t="129324" x="5276850" y="4826000"/>
          <p14:tracePt t="129341" x="5276850" y="4845050"/>
          <p14:tracePt t="129358" x="5276850" y="4857750"/>
          <p14:tracePt t="129374" x="5276850" y="4876800"/>
          <p14:tracePt t="129391" x="5276850" y="4914900"/>
          <p14:tracePt t="129408" x="5276850" y="4940300"/>
          <p14:tracePt t="129425" x="5276850" y="4959350"/>
          <p14:tracePt t="129441" x="5283200" y="4984750"/>
          <p14:tracePt t="129458" x="5289550" y="5010150"/>
          <p14:tracePt t="129476" x="5295900" y="5029200"/>
          <p14:tracePt t="129491" x="5302250" y="5041900"/>
          <p14:tracePt t="129508" x="5327650" y="5080000"/>
          <p14:tracePt t="129526" x="5359400" y="5124450"/>
          <p14:tracePt t="129541" x="5410200" y="5162550"/>
          <p14:tracePt t="129558" x="5505450" y="5226050"/>
          <p14:tracePt t="129575" x="5619750" y="5289550"/>
          <p14:tracePt t="129592" x="5810250" y="5314950"/>
          <p14:tracePt t="129608" x="5994400" y="5346700"/>
          <p14:tracePt t="129625" x="6203950" y="5378450"/>
          <p14:tracePt t="129642" x="6330950" y="5378450"/>
          <p14:tracePt t="129642" x="6388100" y="5378450"/>
          <p14:tracePt t="129660" x="6483350" y="5378450"/>
          <p14:tracePt t="129675" x="6527800" y="5365750"/>
          <p14:tracePt t="129692" x="6572250" y="5340350"/>
          <p14:tracePt t="129708" x="6578600" y="5295900"/>
          <p14:tracePt t="129725" x="6604000" y="5207000"/>
          <p14:tracePt t="129741" x="6642100" y="5130800"/>
          <p14:tracePt t="129758" x="6661150" y="5105400"/>
          <p14:tracePt t="129775" x="6673850" y="5092700"/>
          <p14:tracePt t="129792" x="6692900" y="5080000"/>
          <p14:tracePt t="129809" x="6692900" y="5073650"/>
          <p14:tracePt t="129825" x="6692900" y="5041900"/>
          <p14:tracePt t="129842" x="6711950" y="5003800"/>
          <p14:tracePt t="129859" x="6724650" y="4984750"/>
          <p14:tracePt t="129876" x="6724650" y="4978400"/>
          <p14:tracePt t="130027" x="6711950" y="4991100"/>
          <p14:tracePt t="130035" x="6686550" y="4997450"/>
          <p14:tracePt t="130041" x="6578600" y="5035550"/>
          <p14:tracePt t="130059" x="6521450" y="5060950"/>
          <p14:tracePt t="130060" x="6394450" y="5099050"/>
          <p14:tracePt t="130076" x="6330950" y="5124450"/>
          <p14:tracePt t="130092" x="6254750" y="5194300"/>
          <p14:tracePt t="130109" x="6235700" y="5238750"/>
          <p14:tracePt t="130126" x="6216650" y="5340350"/>
          <p14:tracePt t="130142" x="6210300" y="5397500"/>
          <p14:tracePt t="130159" x="6203950" y="5441950"/>
          <p14:tracePt t="130176" x="6203950" y="5499100"/>
          <p14:tracePt t="130193" x="6203950" y="5556250"/>
          <p14:tracePt t="130209" x="6203950" y="5613400"/>
          <p14:tracePt t="130226" x="6235700" y="5689600"/>
          <p14:tracePt t="130243" x="6299200" y="5746750"/>
          <p14:tracePt t="130260" x="6388100" y="5803900"/>
          <p14:tracePt t="130276" x="6477000" y="5816600"/>
          <p14:tracePt t="130293" x="6642100" y="5816600"/>
          <p14:tracePt t="130309" x="7035800" y="5816600"/>
          <p14:tracePt t="130326" x="7270750" y="5803900"/>
          <p14:tracePt t="130343" x="7626350" y="5683250"/>
          <p14:tracePt t="130359" x="7924800" y="5524500"/>
          <p14:tracePt t="130376" x="8058150" y="5410200"/>
          <p14:tracePt t="130393" x="8134350" y="5340350"/>
          <p14:tracePt t="130410" x="8185150" y="5257800"/>
          <p14:tracePt t="130428" x="8185150" y="5251450"/>
          <p14:tracePt t="130444" x="8185150" y="5245100"/>
          <p14:tracePt t="130587" x="8185150" y="5232400"/>
          <p14:tracePt t="130595" x="8185150" y="5219700"/>
          <p14:tracePt t="130603" x="8185150" y="5213350"/>
          <p14:tracePt t="130603" x="8185150" y="5207000"/>
          <p14:tracePt t="130667" x="8191500" y="5200650"/>
          <p14:tracePt t="130667" x="8204200" y="5200650"/>
          <p14:tracePt t="130685" x="8216900" y="5194300"/>
          <p14:tracePt t="130686" x="8229600" y="5181600"/>
          <p14:tracePt t="130693" x="8248650" y="5156200"/>
          <p14:tracePt t="130710" x="8255000" y="5137150"/>
          <p14:tracePt t="130727" x="8280400" y="5073650"/>
          <p14:tracePt t="130744" x="8293100" y="5035550"/>
          <p14:tracePt t="130760" x="8305800" y="5010150"/>
          <p14:tracePt t="130777" x="8305800" y="4965700"/>
          <p14:tracePt t="130794" x="8305800" y="4933950"/>
          <p14:tracePt t="130810" x="8305800" y="4864100"/>
          <p14:tracePt t="130827" x="8299450" y="4838700"/>
          <p14:tracePt t="130842" x="8286750" y="4794250"/>
          <p14:tracePt t="130859" x="8274050" y="4756150"/>
          <p14:tracePt t="130876" x="8248650" y="4705350"/>
          <p14:tracePt t="130893" x="8147050" y="4610100"/>
          <p14:tracePt t="130909" x="8020050" y="4533900"/>
          <p14:tracePt t="130927" x="7804150" y="4432300"/>
          <p14:tracePt t="130944" x="7613650" y="4343400"/>
          <p14:tracePt t="130960" x="7366000" y="4241800"/>
          <p14:tracePt t="130977" x="7175500" y="4159250"/>
          <p14:tracePt t="130994" x="6915150" y="4076700"/>
          <p14:tracePt t="131012" x="6800850" y="4044950"/>
          <p14:tracePt t="131027" x="6686550" y="4013200"/>
          <p14:tracePt t="131044" x="6642100" y="4006850"/>
          <p14:tracePt t="131080" x="6635750" y="4006850"/>
          <p14:tracePt t="131147" x="6629400" y="4006850"/>
          <p14:tracePt t="131155" x="6623050" y="4006850"/>
          <p14:tracePt t="131163" x="6610350" y="4006850"/>
          <p14:tracePt t="131180" x="6591300" y="4019550"/>
          <p14:tracePt t="131203" x="6584950" y="4038600"/>
          <p14:tracePt t="131210" x="6559550" y="4076700"/>
          <p14:tracePt t="131228" x="6546850" y="4095750"/>
          <p14:tracePt t="131228" x="6527800" y="4108450"/>
          <p14:tracePt t="131244" x="6521450" y="4140200"/>
          <p14:tracePt t="131261" x="6515100" y="4165600"/>
          <p14:tracePt t="131278" x="6515100" y="4197350"/>
          <p14:tracePt t="131295" x="6502400" y="4241800"/>
          <p14:tracePt t="131311" x="6502400" y="4273550"/>
          <p14:tracePt t="131329" x="6489700" y="4318000"/>
          <p14:tracePt t="131344" x="6489700" y="4343400"/>
          <p14:tracePt t="131361" x="6489700" y="4368800"/>
          <p14:tracePt t="131378" x="6483350" y="4394200"/>
          <p14:tracePt t="131378" x="6483350" y="4406900"/>
          <p14:tracePt t="131395" x="6483350" y="4438650"/>
          <p14:tracePt t="131411" x="6483350" y="4457700"/>
          <p14:tracePt t="131428" x="6483350" y="4470400"/>
          <p14:tracePt t="131444" x="6483350" y="4489450"/>
          <p14:tracePt t="131461" x="6483350" y="4495800"/>
          <p14:tracePt t="131478" x="6483350" y="4508500"/>
          <p14:tracePt t="131495" x="6483350" y="4514850"/>
          <p14:tracePt t="131511" x="6483350" y="4527550"/>
          <p14:tracePt t="131528" x="6483350" y="4546600"/>
          <p14:tracePt t="131545" x="6496050" y="4572000"/>
          <p14:tracePt t="131561" x="6502400" y="4584700"/>
          <p14:tracePt t="131561" x="6502400" y="4597400"/>
          <p14:tracePt t="131595" x="6502400" y="4603750"/>
          <p14:tracePt t="131619" x="6508750" y="4610100"/>
          <p14:tracePt t="131628" x="6515100" y="4616450"/>
          <p14:tracePt t="131651" x="6527800" y="4622800"/>
          <p14:tracePt t="131659" x="6540500" y="4635500"/>
          <p14:tracePt t="131666" x="6591300" y="4673600"/>
          <p14:tracePt t="131678" x="6692900" y="4718050"/>
          <p14:tracePt t="131696" x="6794500" y="4737100"/>
          <p14:tracePt t="131712" x="6864350" y="4743450"/>
          <p14:tracePt t="131728" x="6915150" y="4743450"/>
          <p14:tracePt t="131745" x="6959600" y="4743450"/>
          <p14:tracePt t="131762" x="7016750" y="4743450"/>
          <p14:tracePt t="131779" x="7023100" y="4737100"/>
          <p14:tracePt t="131795" x="7042150" y="4718050"/>
          <p14:tracePt t="131813" x="7061200" y="4692650"/>
          <p14:tracePt t="131828" x="7086600" y="4660900"/>
          <p14:tracePt t="131845" x="7112000" y="4610100"/>
          <p14:tracePt t="131862" x="7137400" y="4578350"/>
          <p14:tracePt t="131879" x="7156450" y="4533900"/>
          <p14:tracePt t="131895" x="7156450" y="4502150"/>
          <p14:tracePt t="131912" x="7156450" y="4457700"/>
          <p14:tracePt t="131929" x="7156450" y="4400550"/>
          <p14:tracePt t="131946" x="7156450" y="4356100"/>
          <p14:tracePt t="131964" x="7156450" y="4343400"/>
          <p14:tracePt t="131979" x="7156450" y="4337050"/>
          <p14:tracePt t="132052" x="7150100" y="4330700"/>
          <p14:tracePt t="132060" x="7137400" y="4311650"/>
          <p14:tracePt t="132067" x="7124700" y="4305300"/>
          <p14:tracePt t="132075" x="7105650" y="4305300"/>
          <p14:tracePt t="132082" x="7029450" y="4279900"/>
          <p14:tracePt t="132096" x="6921500" y="4248150"/>
          <p14:tracePt t="132112" x="6813550" y="4235450"/>
          <p14:tracePt t="132129" x="6731000" y="4229100"/>
          <p14:tracePt t="132146" x="6705600" y="4229100"/>
          <p14:tracePt t="132162" x="6680200" y="4229100"/>
          <p14:tracePt t="132179" x="6648450" y="4229100"/>
          <p14:tracePt t="132195" x="6616700" y="4235450"/>
          <p14:tracePt t="132212" x="6591300" y="4248150"/>
          <p14:tracePt t="132229" x="6559550" y="4273550"/>
          <p14:tracePt t="132246" x="6508750" y="4311650"/>
          <p14:tracePt t="132263" x="6470650" y="4337050"/>
          <p14:tracePt t="132279" x="6445250" y="4362450"/>
          <p14:tracePt t="132296" x="6432550" y="4375150"/>
          <p14:tracePt t="132312" x="6426200" y="4419600"/>
          <p14:tracePt t="132328" x="6419850" y="4464050"/>
          <p14:tracePt t="132345" x="6413500" y="4521200"/>
          <p14:tracePt t="132362" x="6413500" y="4597400"/>
          <p14:tracePt t="132379" x="6413500" y="4641850"/>
          <p14:tracePt t="132396" x="6413500" y="4686300"/>
          <p14:tracePt t="132413" x="6426200" y="4730750"/>
          <p14:tracePt t="132429" x="6445250" y="4756150"/>
          <p14:tracePt t="132446" x="6489700" y="4800600"/>
          <p14:tracePt t="132463" x="6546850" y="4838700"/>
          <p14:tracePt t="132480" x="6578600" y="4864100"/>
          <p14:tracePt t="132496" x="6623050" y="4889500"/>
          <p14:tracePt t="132513" x="6648450" y="4908550"/>
          <p14:tracePt t="132530" x="6718300" y="4927600"/>
          <p14:tracePt t="132546" x="6819900" y="4933950"/>
          <p14:tracePt t="132563" x="6908800" y="4933950"/>
          <p14:tracePt t="132580" x="7004050" y="4933950"/>
          <p14:tracePt t="132597" x="7054850" y="4933950"/>
          <p14:tracePt t="132613" x="7080250" y="4933950"/>
          <p14:tracePt t="132630" x="7099300" y="4927600"/>
          <p14:tracePt t="132646" x="7105650" y="4908550"/>
          <p14:tracePt t="132663" x="7118350" y="4876800"/>
          <p14:tracePt t="132680" x="7137400" y="4832350"/>
          <p14:tracePt t="132697" x="7143750" y="4768850"/>
          <p14:tracePt t="132713" x="7150100" y="4699000"/>
          <p14:tracePt t="132730" x="7150100" y="4565650"/>
          <p14:tracePt t="132747" x="7150100" y="4476750"/>
          <p14:tracePt t="132764" x="7150100" y="4400550"/>
          <p14:tracePt t="132781" x="7150100" y="4337050"/>
          <p14:tracePt t="132797" x="7137400" y="4305300"/>
          <p14:tracePt t="132814" x="7131050" y="4286250"/>
          <p14:tracePt t="132830" x="7124700" y="4273550"/>
          <p14:tracePt t="132847" x="7112000" y="4241800"/>
          <p14:tracePt t="132864" x="7105650" y="4229100"/>
          <p14:tracePt t="132915" x="7105650" y="4222750"/>
          <p14:tracePt t="132932" x="7092950" y="4222750"/>
          <p14:tracePt t="132940" x="7067550" y="4222750"/>
          <p14:tracePt t="132947" x="7004050" y="4210050"/>
          <p14:tracePt t="132964" x="6959600" y="4203700"/>
          <p14:tracePt t="132964" x="6851650" y="4203700"/>
          <p14:tracePt t="132980" x="6762750" y="4203700"/>
          <p14:tracePt t="132997" x="6686550" y="4203700"/>
          <p14:tracePt t="133014" x="6642100" y="4203700"/>
          <p14:tracePt t="133030" x="6616700" y="4203700"/>
          <p14:tracePt t="133047" x="6578600" y="4216400"/>
          <p14:tracePt t="133064" x="6553200" y="4235450"/>
          <p14:tracePt t="133081" x="6527800" y="4260850"/>
          <p14:tracePt t="133097" x="6457950" y="4305300"/>
          <p14:tracePt t="133114" x="6413500" y="4356100"/>
          <p14:tracePt t="133132" x="6388100" y="4406900"/>
          <p14:tracePt t="133148" x="6369050" y="4451350"/>
          <p14:tracePt t="133164" x="6369050" y="4483100"/>
          <p14:tracePt t="133181" x="6369050" y="4495800"/>
          <p14:tracePt t="133198" x="6369050" y="4508500"/>
          <p14:tracePt t="133214" x="6369050" y="4527550"/>
          <p14:tracePt t="133231" x="6369050" y="4552950"/>
          <p14:tracePt t="133247" x="6369050" y="4572000"/>
          <p14:tracePt t="133264" x="6369050" y="4591050"/>
          <p14:tracePt t="133281" x="6381750" y="4603750"/>
          <p14:tracePt t="133298" x="6407150" y="4635500"/>
          <p14:tracePt t="133298" x="6413500" y="4654550"/>
          <p14:tracePt t="133316" x="6432550" y="4679950"/>
          <p14:tracePt t="133331" x="6464300" y="4699000"/>
          <p14:tracePt t="133348" x="6508750" y="4724400"/>
          <p14:tracePt t="133364" x="6565900" y="4787900"/>
          <p14:tracePt t="133381" x="6642100" y="4813300"/>
          <p14:tracePt t="133398" x="6686550" y="4819650"/>
          <p14:tracePt t="133414" x="6724650" y="4819650"/>
          <p14:tracePt t="133431" x="6769100" y="4819650"/>
          <p14:tracePt t="133448" x="6826250" y="4819650"/>
          <p14:tracePt t="133464" x="6940550" y="4806950"/>
          <p14:tracePt t="133481" x="7042150" y="4781550"/>
          <p14:tracePt t="133481" x="7073900" y="4768850"/>
          <p14:tracePt t="133500" x="7169150" y="4743450"/>
          <p14:tracePt t="133515" x="7207250" y="4711700"/>
          <p14:tracePt t="133533" x="7219950" y="4692650"/>
          <p14:tracePt t="133549" x="7232650" y="4654550"/>
          <p14:tracePt t="133565" x="7245350" y="4603750"/>
          <p14:tracePt t="133581" x="7251700" y="4533900"/>
          <p14:tracePt t="133598" x="7251700" y="4489450"/>
          <p14:tracePt t="133615" x="7251700" y="4438650"/>
          <p14:tracePt t="133632" x="7251700" y="4387850"/>
          <p14:tracePt t="133648" x="7239000" y="4330700"/>
          <p14:tracePt t="133665" x="7188200" y="4267200"/>
          <p14:tracePt t="133682" x="7169150" y="4260850"/>
          <p14:tracePt t="133698" x="7156450" y="4254500"/>
          <p14:tracePt t="133715" x="7124700" y="4235450"/>
          <p14:tracePt t="133732" x="7086600" y="4222750"/>
          <p14:tracePt t="133748" x="7010400" y="4216400"/>
          <p14:tracePt t="133765" x="6915150" y="4216400"/>
          <p14:tracePt t="133782" x="6800850" y="4216400"/>
          <p14:tracePt t="133799" x="6629400" y="4216400"/>
          <p14:tracePt t="133815" x="6502400" y="4216400"/>
          <p14:tracePt t="133832" x="6388100" y="4216400"/>
          <p14:tracePt t="133848" x="6381750" y="4216400"/>
          <p14:tracePt t="133865" x="6369050" y="4216400"/>
          <p14:tracePt t="133882" x="6362700" y="4229100"/>
          <p14:tracePt t="133899" x="6350000" y="4292600"/>
          <p14:tracePt t="133916" x="6343650" y="4356100"/>
          <p14:tracePt t="133932" x="6324600" y="4438650"/>
          <p14:tracePt t="133949" x="6318250" y="4470400"/>
          <p14:tracePt t="133965" x="6318250" y="4502150"/>
          <p14:tracePt t="133982" x="6318250" y="4559300"/>
          <p14:tracePt t="133999" x="6318250" y="4610100"/>
          <p14:tracePt t="134016" x="6330950" y="4686300"/>
          <p14:tracePt t="134032" x="6350000" y="4730750"/>
          <p14:tracePt t="134049" x="6394450" y="4794250"/>
          <p14:tracePt t="134066" x="6432550" y="4832350"/>
          <p14:tracePt t="134082" x="6496050" y="4876800"/>
          <p14:tracePt t="134099" x="6559550" y="4902200"/>
          <p14:tracePt t="134116" x="6673850" y="4933950"/>
          <p14:tracePt t="134132" x="6819900" y="4965700"/>
          <p14:tracePt t="134149" x="6965950" y="4984750"/>
          <p14:tracePt t="134166" x="7073900" y="4984750"/>
          <p14:tracePt t="134183" x="7112000" y="4984750"/>
          <p14:tracePt t="134199" x="7150100" y="4965700"/>
          <p14:tracePt t="134216" x="7175500" y="4933950"/>
          <p14:tracePt t="134232" x="7194550" y="4870450"/>
          <p14:tracePt t="134249" x="7207250" y="4819650"/>
          <p14:tracePt t="134266" x="7219950" y="4737100"/>
          <p14:tracePt t="134283" x="7239000" y="4673600"/>
          <p14:tracePt t="134299" x="7239000" y="4610100"/>
          <p14:tracePt t="134316" x="7239000" y="4521200"/>
          <p14:tracePt t="134333" x="7239000" y="4432300"/>
          <p14:tracePt t="134349" x="7219950" y="4368800"/>
          <p14:tracePt t="134366" x="7200900" y="4298950"/>
          <p14:tracePt t="134383" x="7169150" y="4260850"/>
          <p14:tracePt t="134399" x="7118350" y="4203700"/>
          <p14:tracePt t="134416" x="7054850" y="4159250"/>
          <p14:tracePt t="134433" x="6997700" y="4127500"/>
          <p14:tracePt t="134433" x="6978650" y="4121150"/>
          <p14:tracePt t="134499" x="6965950" y="4121150"/>
          <p14:tracePt t="134507" x="6934200" y="4121150"/>
          <p14:tracePt t="134516" x="6902450" y="4121150"/>
          <p14:tracePt t="134517" x="6800850" y="4121150"/>
          <p14:tracePt t="134533" x="6699250" y="4121150"/>
          <p14:tracePt t="134550" x="6597650" y="4146550"/>
          <p14:tracePt t="134566" x="6496050" y="4178300"/>
          <p14:tracePt t="134583" x="6381750" y="4216400"/>
          <p14:tracePt t="134600" x="6324600" y="4248150"/>
          <p14:tracePt t="134617" x="6292850" y="4286250"/>
          <p14:tracePt t="134633" x="6267450" y="4330700"/>
          <p14:tracePt t="134650" x="6254750" y="4387850"/>
          <p14:tracePt t="134667" x="6254750" y="4546600"/>
          <p14:tracePt t="134683" x="6254750" y="4654550"/>
          <p14:tracePt t="134700" x="6254750" y="4749800"/>
          <p14:tracePt t="134717" x="6254750" y="4832350"/>
          <p14:tracePt t="134733" x="6280150" y="4876800"/>
          <p14:tracePt t="134750" x="6305550" y="4921250"/>
          <p14:tracePt t="134767" x="6337300" y="4965700"/>
          <p14:tracePt t="134783" x="6362700" y="4991100"/>
          <p14:tracePt t="134800" x="6426200" y="5022850"/>
          <p14:tracePt t="134818" x="6483350" y="5035550"/>
          <p14:tracePt t="134833" x="6546850" y="5041900"/>
          <p14:tracePt t="134850" x="6673850" y="5041900"/>
          <p14:tracePt t="134867" x="6775450" y="5041900"/>
          <p14:tracePt t="134884" x="6864350" y="5035550"/>
          <p14:tracePt t="134900" x="6927850" y="5016500"/>
          <p14:tracePt t="134917" x="6953250" y="5003800"/>
          <p14:tracePt t="134934" x="6965950" y="4984750"/>
          <p14:tracePt t="134950" x="6991350" y="4933950"/>
          <p14:tracePt t="134967" x="7023100" y="4851400"/>
          <p14:tracePt t="134984" x="7061200" y="4756150"/>
          <p14:tracePt t="135001" x="7105650" y="4641850"/>
          <p14:tracePt t="135017" x="7112000" y="4584700"/>
          <p14:tracePt t="135034" x="7118350" y="4495800"/>
          <p14:tracePt t="135051" x="7118350" y="4438650"/>
          <p14:tracePt t="135068" x="7118350" y="4413250"/>
          <p14:tracePt t="135086" x="7118350" y="4387850"/>
          <p14:tracePt t="135101" x="7118350" y="4375150"/>
          <p14:tracePt t="135117" x="7118350" y="4356100"/>
          <p14:tracePt t="135134" x="7112000" y="4343400"/>
          <p14:tracePt t="135151" x="7092950" y="4318000"/>
          <p14:tracePt t="135167" x="7073900" y="4298950"/>
          <p14:tracePt t="135184" x="7035800" y="4260850"/>
          <p14:tracePt t="135200" x="6991350" y="4241800"/>
          <p14:tracePt t="135218" x="6927850" y="4222750"/>
          <p14:tracePt t="135218" x="6896100" y="4222750"/>
          <p14:tracePt t="135235" x="6877050" y="4216400"/>
          <p14:tracePt t="135251" x="6769100" y="4216400"/>
          <p14:tracePt t="135268" x="6705600" y="4216400"/>
          <p14:tracePt t="135284" x="6642100" y="4235450"/>
          <p14:tracePt t="135301" x="6584950" y="4254500"/>
          <p14:tracePt t="135318" x="6534150" y="4267200"/>
          <p14:tracePt t="135334" x="6496050" y="4286250"/>
          <p14:tracePt t="135353" x="6477000" y="4298950"/>
          <p14:tracePt t="135368" x="6470650" y="4305300"/>
          <p14:tracePt t="135385" x="6457950" y="4318000"/>
          <p14:tracePt t="135401" x="6457950" y="4337050"/>
          <p14:tracePt t="135401" x="6457950" y="4343400"/>
          <p14:tracePt t="135419" x="6457950" y="4368800"/>
          <p14:tracePt t="135434" x="6457950" y="4413250"/>
          <p14:tracePt t="135452" x="6457950" y="4438650"/>
          <p14:tracePt t="135468" x="6457950" y="4476750"/>
          <p14:tracePt t="135485" x="6457950" y="4495800"/>
          <p14:tracePt t="135501" x="6457950" y="4521200"/>
          <p14:tracePt t="135518" x="6477000" y="4546600"/>
          <p14:tracePt t="135535" x="6515100" y="4591050"/>
          <p14:tracePt t="135551" x="6540500" y="4622800"/>
          <p14:tracePt t="135568" x="6565900" y="4660900"/>
          <p14:tracePt t="135585" x="6591300" y="4679950"/>
          <p14:tracePt t="135602" x="6610350" y="4686300"/>
          <p14:tracePt t="136836" x="6610350" y="4699000"/>
          <p14:tracePt t="136844" x="6610350" y="4711700"/>
          <p14:tracePt t="136857" x="6597650" y="4724400"/>
          <p14:tracePt t="136863" x="6591300" y="4730750"/>
          <p14:tracePt t="136870" x="6565900" y="4762500"/>
          <p14:tracePt t="136887" x="6527800" y="4787900"/>
          <p14:tracePt t="136904" x="6489700" y="4806950"/>
          <p14:tracePt t="136920" x="6464300" y="4813300"/>
          <p14:tracePt t="137012" x="6451600" y="4813300"/>
          <p14:tracePt t="137020" x="6381750" y="4787900"/>
          <p14:tracePt t="137036" x="6254750" y="4749800"/>
          <p14:tracePt t="137046" x="6197600" y="4724400"/>
          <p14:tracePt t="137054" x="6108700" y="4718050"/>
          <p14:tracePt t="137071" x="6051550" y="4718050"/>
          <p14:tracePt t="137087" x="5994400" y="4718050"/>
          <p14:tracePt t="137104" x="5937250" y="4718050"/>
          <p14:tracePt t="137120" x="5880100" y="4718050"/>
          <p14:tracePt t="137137" x="5803900" y="4711700"/>
          <p14:tracePt t="137154" x="5740400" y="4699000"/>
          <p14:tracePt t="137171" x="5676900" y="4699000"/>
          <p14:tracePt t="137188" x="5638800" y="4699000"/>
          <p14:tracePt t="137204" x="5607050" y="4699000"/>
          <p14:tracePt t="137221" x="5588000" y="4699000"/>
          <p14:tracePt t="137260" x="5581650" y="4699000"/>
          <p14:tracePt t="137268" x="5568950" y="4699000"/>
          <p14:tracePt t="137275" x="5556250" y="4692650"/>
          <p14:tracePt t="137287" x="5543550" y="4692650"/>
          <p14:tracePt t="137305" x="5511800" y="4692650"/>
          <p14:tracePt t="137321" x="5480050" y="4692650"/>
          <p14:tracePt t="137338" x="5448300" y="4692650"/>
          <p14:tracePt t="137354" x="5397500" y="4692650"/>
          <p14:tracePt t="137354" x="5378450" y="4692650"/>
          <p14:tracePt t="137373" x="5327650" y="4705350"/>
          <p14:tracePt t="137388" x="5289550" y="4730750"/>
          <p14:tracePt t="137405" x="5245100" y="4749800"/>
          <p14:tracePt t="137421" x="5207000" y="4768850"/>
          <p14:tracePt t="137438" x="5181600" y="4781550"/>
          <p14:tracePt t="137455" x="5143500" y="4813300"/>
          <p14:tracePt t="137471" x="5124450" y="4876800"/>
          <p14:tracePt t="137488" x="5080000" y="4953000"/>
          <p14:tracePt t="137504" x="5060950" y="5003800"/>
          <p14:tracePt t="137521" x="5041900" y="5035550"/>
          <p14:tracePt t="137538" x="5029200" y="5060950"/>
          <p14:tracePt t="137555" x="5029200" y="5086350"/>
          <p14:tracePt t="137572" x="5029200" y="5105400"/>
          <p14:tracePt t="137588" x="5029200" y="5130800"/>
          <p14:tracePt t="137605" x="5029200" y="5181600"/>
          <p14:tracePt t="137621" x="5041900" y="5238750"/>
          <p14:tracePt t="137638" x="5048250" y="5289550"/>
          <p14:tracePt t="137655" x="5073650" y="5353050"/>
          <p14:tracePt t="137671" x="5111750" y="5429250"/>
          <p14:tracePt t="137688" x="5149850" y="5505450"/>
          <p14:tracePt t="137705" x="5175250" y="5537200"/>
          <p14:tracePt t="137721" x="5194300" y="5556250"/>
          <p14:tracePt t="137738" x="5207000" y="5568950"/>
          <p14:tracePt t="137755" x="5238750" y="5581650"/>
          <p14:tracePt t="137772" x="5245100" y="5594350"/>
          <p14:tracePt t="137788" x="5264150" y="5607050"/>
          <p14:tracePt t="137805" x="5308600" y="5619750"/>
          <p14:tracePt t="137822" x="5397500" y="5651500"/>
          <p14:tracePt t="137838" x="5499100" y="5670550"/>
          <p14:tracePt t="137855" x="5632450" y="5695950"/>
          <p14:tracePt t="137872" x="5765800" y="5746750"/>
          <p14:tracePt t="137889" x="5880100" y="5784850"/>
          <p14:tracePt t="137905" x="5969000" y="5829300"/>
          <p14:tracePt t="137922" x="6083300" y="5886450"/>
          <p14:tracePt t="137922" x="6134100" y="5911850"/>
          <p14:tracePt t="137940" x="6210300" y="5918200"/>
          <p14:tracePt t="137956" x="6267450" y="5918200"/>
          <p14:tracePt t="137972" x="6305550" y="5918200"/>
          <p14:tracePt t="137989" x="6356350" y="5918200"/>
          <p14:tracePt t="138006" x="6394450" y="5918200"/>
          <p14:tracePt t="138022" x="6457950" y="5918200"/>
          <p14:tracePt t="138039" x="6527800" y="5918200"/>
          <p14:tracePt t="138055" x="6597650" y="5911850"/>
          <p14:tracePt t="138072" x="6654800" y="5880100"/>
          <p14:tracePt t="138089" x="6667500" y="5873750"/>
          <p14:tracePt t="138105" x="6686550" y="5854700"/>
          <p14:tracePt t="138142" x="6705600" y="5829300"/>
          <p14:tracePt t="138156" x="6718300" y="5810250"/>
          <p14:tracePt t="138157" x="6737350" y="5778500"/>
          <p14:tracePt t="138172" x="6769100" y="5727700"/>
          <p14:tracePt t="138189" x="6807200" y="5664200"/>
          <p14:tracePt t="138222" x="6826250" y="5638800"/>
          <p14:tracePt t="138223" x="6838950" y="5632450"/>
          <p14:tracePt t="138239" x="6845300" y="5626100"/>
          <p14:tracePt t="138256" x="6845300" y="5613400"/>
          <p14:tracePt t="138273" x="6851650" y="5594350"/>
          <p14:tracePt t="138289" x="6877050" y="5537200"/>
          <p14:tracePt t="138306" x="6896100" y="5505450"/>
          <p14:tracePt t="138322" x="6908800" y="5441950"/>
          <p14:tracePt t="138340" x="6908800" y="5410200"/>
          <p14:tracePt t="138356" x="6915150" y="5346700"/>
          <p14:tracePt t="138373" x="6927850" y="5308600"/>
          <p14:tracePt t="138390" x="6934200" y="5257800"/>
          <p14:tracePt t="138406" x="6953250" y="5207000"/>
          <p14:tracePt t="138423" x="6959600" y="5181600"/>
          <p14:tracePt t="138439" x="6959600" y="5143500"/>
          <p14:tracePt t="138456" x="6965950" y="5111750"/>
          <p14:tracePt t="138473" x="6965950" y="5080000"/>
          <p14:tracePt t="138489" x="6965950" y="5054600"/>
          <p14:tracePt t="138506" x="6965950" y="5029200"/>
          <p14:tracePt t="138523" x="6953250" y="4984750"/>
          <p14:tracePt t="138540" x="6940550" y="4940300"/>
          <p14:tracePt t="138556" x="6921500" y="4908550"/>
          <p14:tracePt t="138573" x="6908800" y="4883150"/>
          <p14:tracePt t="138590" x="6896100" y="4870450"/>
          <p14:tracePt t="138606" x="6870700" y="4838700"/>
          <p14:tracePt t="138623" x="6838950" y="4819650"/>
          <p14:tracePt t="138640" x="6800850" y="4787900"/>
          <p14:tracePt t="138656" x="6756400" y="4762500"/>
          <p14:tracePt t="138673" x="6737350" y="4749800"/>
          <p14:tracePt t="138690" x="6699250" y="4730750"/>
          <p14:tracePt t="138707" x="6661150" y="4730750"/>
          <p14:tracePt t="138724" x="6604000" y="4705350"/>
          <p14:tracePt t="138740" x="6534150" y="4692650"/>
          <p14:tracePt t="138757" x="6445250" y="4686300"/>
          <p14:tracePt t="138773" x="6343650" y="4660900"/>
          <p14:tracePt t="138790" x="6286500" y="4660900"/>
          <p14:tracePt t="138807" x="6229350" y="4660900"/>
          <p14:tracePt t="138823" x="6191250" y="4660900"/>
          <p14:tracePt t="138841" x="6159500" y="4660900"/>
          <p14:tracePt t="138857" x="6146800" y="4660900"/>
          <p14:tracePt t="138874" x="6140450" y="4660900"/>
          <p14:tracePt t="138890" x="6127750" y="4654550"/>
          <p14:tracePt t="138890" x="6121400" y="4654550"/>
          <p14:tracePt t="138908" x="6096000" y="4641850"/>
          <p14:tracePt t="138924" x="6013450" y="4616450"/>
          <p14:tracePt t="138940" x="5905500" y="4591050"/>
          <p14:tracePt t="138957" x="5778500" y="4572000"/>
          <p14:tracePt t="138974" x="5657850" y="4559300"/>
          <p14:tracePt t="138990" x="5588000" y="4559300"/>
          <p14:tracePt t="139007" x="5543550" y="4559300"/>
          <p14:tracePt t="139024" x="5505450" y="4546600"/>
          <p14:tracePt t="139040" x="5499100" y="4546600"/>
          <p14:tracePt t="139057" x="5492750" y="4546600"/>
          <p14:tracePt t="139091" x="5486400" y="4546600"/>
          <p14:tracePt t="139092" x="5448300" y="4546600"/>
          <p14:tracePt t="139109" x="5391150" y="4546600"/>
          <p14:tracePt t="139124" x="5346700" y="4552950"/>
          <p14:tracePt t="139140" x="5283200" y="4578350"/>
          <p14:tracePt t="139157" x="5219700" y="4603750"/>
          <p14:tracePt t="139174" x="5181600" y="4641850"/>
          <p14:tracePt t="139191" x="5137150" y="4686300"/>
          <p14:tracePt t="139207" x="5105400" y="4743450"/>
          <p14:tracePt t="139224" x="5080000" y="4794250"/>
          <p14:tracePt t="139241" x="5048250" y="4870450"/>
          <p14:tracePt t="139257" x="5041900" y="4940300"/>
          <p14:tracePt t="139274" x="5022850" y="5010150"/>
          <p14:tracePt t="139274" x="5016500" y="5048250"/>
          <p14:tracePt t="139292" x="5003800" y="5073650"/>
          <p14:tracePt t="139308" x="4997450" y="5111750"/>
          <p14:tracePt t="139324" x="4991100" y="5137150"/>
          <p14:tracePt t="139341" x="4991100" y="5168900"/>
          <p14:tracePt t="139358" x="4991100" y="5219700"/>
          <p14:tracePt t="139374" x="4997450" y="5295900"/>
          <p14:tracePt t="139391" x="5035550" y="5353050"/>
          <p14:tracePt t="139408" x="5054600" y="5384800"/>
          <p14:tracePt t="139424" x="5060950" y="5397500"/>
          <p14:tracePt t="139441" x="5099050" y="5435600"/>
          <p14:tracePt t="139458" x="5124450" y="5473700"/>
          <p14:tracePt t="139474" x="5149850" y="5492750"/>
          <p14:tracePt t="139490" x="5226050" y="5562600"/>
          <p14:tracePt t="139508" x="5346700" y="5619750"/>
          <p14:tracePt t="139525" x="5454650" y="5676900"/>
          <p14:tracePt t="139541" x="5556250" y="5721350"/>
          <p14:tracePt t="139558" x="5664200" y="5759450"/>
          <p14:tracePt t="139575" x="5759450" y="5797550"/>
          <p14:tracePt t="139591" x="5842000" y="5822950"/>
          <p14:tracePt t="139608" x="5918200" y="5822950"/>
          <p14:tracePt t="139625" x="5994400" y="5822950"/>
          <p14:tracePt t="139641" x="6083300" y="5822950"/>
          <p14:tracePt t="139658" x="6191250" y="5822950"/>
          <p14:tracePt t="139675" x="6388100" y="5822950"/>
          <p14:tracePt t="139692" x="6477000" y="5822950"/>
          <p14:tracePt t="139708" x="6540500" y="5822950"/>
          <p14:tracePt t="139725" x="6604000" y="5822950"/>
          <p14:tracePt t="139743" x="6667500" y="5822950"/>
          <p14:tracePt t="139758" x="6705600" y="5797550"/>
          <p14:tracePt t="139775" x="6750050" y="5765800"/>
          <p14:tracePt t="139791" x="6794500" y="5715000"/>
          <p14:tracePt t="139808" x="6838950" y="5638800"/>
          <p14:tracePt t="139825" x="6851650" y="5581650"/>
          <p14:tracePt t="139842" x="6858000" y="5530850"/>
          <p14:tracePt t="139858" x="6889750" y="5467350"/>
          <p14:tracePt t="139876" x="6896100" y="5416550"/>
          <p14:tracePt t="139892" x="6902450" y="5378450"/>
          <p14:tracePt t="139908" x="6908800" y="5302250"/>
          <p14:tracePt t="139926" x="6908800" y="5264150"/>
          <p14:tracePt t="139942" x="6908800" y="5219700"/>
          <p14:tracePt t="139959" x="6908800" y="5200650"/>
          <p14:tracePt t="139975" x="6908800" y="5162550"/>
          <p14:tracePt t="140011" x="6908800" y="5143500"/>
          <p14:tracePt t="140083" x="6908800" y="5137150"/>
          <p14:tracePt t="140276" x="6915150" y="5137150"/>
          <p14:tracePt t="140278" x="6921500" y="5124450"/>
          <p14:tracePt t="140292" x="6927850" y="5118100"/>
          <p14:tracePt t="140293" x="6965950" y="5086350"/>
          <p14:tracePt t="140309" x="7004050" y="5029200"/>
          <p14:tracePt t="140326" x="7042150" y="4984750"/>
          <p14:tracePt t="140343" x="7080250" y="4908550"/>
          <p14:tracePt t="140359" x="7105650" y="4883150"/>
          <p14:tracePt t="140376" x="7124700" y="4857750"/>
          <p14:tracePt t="140393" x="7143750" y="4838700"/>
          <p14:tracePt t="140410" x="7169150" y="4800600"/>
          <p14:tracePt t="140427" x="7181850" y="4781550"/>
          <p14:tracePt t="140442" x="7226300" y="4749800"/>
          <p14:tracePt t="140460" x="7258050" y="4718050"/>
          <p14:tracePt t="140476" x="7327900" y="4673600"/>
          <p14:tracePt t="140493" x="7391400" y="4635500"/>
          <p14:tracePt t="140509" x="7461250" y="4616450"/>
          <p14:tracePt t="140526" x="7543800" y="4584700"/>
          <p14:tracePt t="140543" x="7607300" y="4572000"/>
          <p14:tracePt t="140560" x="7702550" y="4540250"/>
          <p14:tracePt t="140576" x="7766050" y="4527550"/>
          <p14:tracePt t="140593" x="7804150" y="4521200"/>
          <p14:tracePt t="140653" x="7810500" y="4521200"/>
          <p14:tracePt t="140660" x="7874000" y="4552950"/>
          <p14:tracePt t="140669" x="7937500" y="4584700"/>
          <p14:tracePt t="140676" x="8089900" y="4679950"/>
          <p14:tracePt t="140693" x="8242300" y="4762500"/>
          <p14:tracePt t="140710" x="8343900" y="4800600"/>
          <p14:tracePt t="140726" x="8420100" y="4826000"/>
          <p14:tracePt t="140743" x="8426450" y="4826000"/>
          <p14:tracePt t="140760" x="8432800" y="4832350"/>
          <p14:tracePt t="140843" x="8432800" y="4851400"/>
          <p14:tracePt t="140852" x="8432800" y="4870450"/>
          <p14:tracePt t="140860" x="8432800" y="4895850"/>
          <p14:tracePt t="140860" x="8432800" y="4953000"/>
          <p14:tracePt t="140876" x="8432800" y="5041900"/>
          <p14:tracePt t="140893" x="8432800" y="5130800"/>
          <p14:tracePt t="140910" x="8432800" y="5194300"/>
          <p14:tracePt t="140926" x="8432800" y="5264150"/>
          <p14:tracePt t="140943" x="8407400" y="5302250"/>
          <p14:tracePt t="140959" x="8388350" y="5327650"/>
          <p14:tracePt t="140976" x="8369300" y="5359400"/>
          <p14:tracePt t="140992" x="8356600" y="5372100"/>
          <p14:tracePt t="141009" x="8337550" y="5403850"/>
          <p14:tracePt t="141026" x="8312150" y="5429250"/>
          <p14:tracePt t="141026" x="8305800" y="5441950"/>
          <p14:tracePt t="141045" x="8255000" y="5461000"/>
          <p14:tracePt t="141061" x="8216900" y="5473700"/>
          <p14:tracePt t="141077" x="8185150" y="5486400"/>
          <p14:tracePt t="141094" x="8166100" y="5505450"/>
          <p14:tracePt t="141110" x="8128000" y="5511800"/>
          <p14:tracePt t="141127" x="8039100" y="5537200"/>
          <p14:tracePt t="141144" x="7950200" y="5537200"/>
          <p14:tracePt t="141161" x="7848600" y="5537200"/>
          <p14:tracePt t="141177" x="7740650" y="5524500"/>
          <p14:tracePt t="141194" x="7620000" y="5461000"/>
          <p14:tracePt t="141211" x="7404100" y="5353050"/>
          <p14:tracePt t="141227" x="7054850" y="5187950"/>
          <p14:tracePt t="141244" x="6965950" y="5187950"/>
          <p14:tracePt t="141260" x="6959600" y="5187950"/>
          <p14:tracePt t="141299" x="6959600" y="5181600"/>
          <p14:tracePt t="141311" x="6959600" y="5168900"/>
          <p14:tracePt t="141311" x="6959600" y="5149850"/>
          <p14:tracePt t="141329" x="6959600" y="5105400"/>
          <p14:tracePt t="141344" x="6959600" y="5054600"/>
          <p14:tracePt t="141361" x="6959600" y="5022850"/>
          <p14:tracePt t="141377" x="6959600" y="4959350"/>
          <p14:tracePt t="141394" x="6959600" y="4914900"/>
          <p14:tracePt t="141411" x="6959600" y="4832350"/>
          <p14:tracePt t="141428" x="6959600" y="4787900"/>
          <p14:tracePt t="141445" x="6959600" y="4762500"/>
          <p14:tracePt t="141461" x="6959600" y="4743450"/>
          <p14:tracePt t="141478" x="6978650" y="4711700"/>
          <p14:tracePt t="141494" x="6997700" y="4673600"/>
          <p14:tracePt t="141513" x="7035800" y="4635500"/>
          <p14:tracePt t="141528" x="7099300" y="4597400"/>
          <p14:tracePt t="141544" x="7169150" y="4565650"/>
          <p14:tracePt t="141561" x="7239000" y="4533900"/>
          <p14:tracePt t="141578" x="7308850" y="4521200"/>
          <p14:tracePt t="141594" x="7410450" y="4514850"/>
          <p14:tracePt t="141611" x="7543800" y="4514850"/>
          <p14:tracePt t="141629" x="7613650" y="4514850"/>
          <p14:tracePt t="141700" x="7620000" y="4514850"/>
          <p14:tracePt t="141708" x="7632700" y="4514850"/>
          <p14:tracePt t="141716" x="7696200" y="4514850"/>
          <p14:tracePt t="141728" x="7778750" y="4521200"/>
          <p14:tracePt t="141745" x="7861300" y="4552950"/>
          <p14:tracePt t="141761" x="7924800" y="4578350"/>
          <p14:tracePt t="141778" x="7943850" y="4597400"/>
          <p14:tracePt t="141813" x="7950200" y="4610100"/>
          <p14:tracePt t="141813" x="7956550" y="4629150"/>
          <p14:tracePt t="141828" x="7962900" y="4654550"/>
          <p14:tracePt t="141844" x="7975600" y="4705350"/>
          <p14:tracePt t="141862" x="7994650" y="4743450"/>
          <p14:tracePt t="141879" x="8020050" y="4826000"/>
          <p14:tracePt t="141895" x="8058150" y="4908550"/>
          <p14:tracePt t="141912" x="8083550" y="5003800"/>
          <p14:tracePt t="141929" x="8089900" y="5073650"/>
          <p14:tracePt t="141945" x="8096250" y="5118100"/>
          <p14:tracePt t="141963" x="8096250" y="5124450"/>
          <p14:tracePt t="141979" x="8096250" y="5149850"/>
          <p14:tracePt t="141995" x="8096250" y="5194300"/>
          <p14:tracePt t="142028" x="8096250" y="5232400"/>
          <p14:tracePt t="142029" x="8096250" y="5283200"/>
          <p14:tracePt t="142045" x="8096250" y="5365750"/>
          <p14:tracePt t="142062" x="8096250" y="5397500"/>
          <p14:tracePt t="142079" x="8096250" y="5422900"/>
          <p14:tracePt t="142095" x="8096250" y="5467350"/>
          <p14:tracePt t="142112" x="8096250" y="5486400"/>
          <p14:tracePt t="142129" x="8096250" y="5518150"/>
          <p14:tracePt t="142146" x="8083550" y="5549900"/>
          <p14:tracePt t="142162" x="8064500" y="5568950"/>
          <p14:tracePt t="142179" x="8051800" y="5588000"/>
          <p14:tracePt t="142195" x="8045450" y="5594350"/>
          <p14:tracePt t="142213" x="8032750" y="5613400"/>
          <p14:tracePt t="142229" x="7994650" y="5632450"/>
          <p14:tracePt t="142246" x="7918450" y="5651500"/>
          <p14:tracePt t="142262" x="7823200" y="5651500"/>
          <p14:tracePt t="142279" x="7664450" y="5632450"/>
          <p14:tracePt t="142296" x="7486650" y="5568950"/>
          <p14:tracePt t="142312" x="7340600" y="5518150"/>
          <p14:tracePt t="142329" x="7213600" y="5473700"/>
          <p14:tracePt t="142346" x="7112000" y="5422900"/>
          <p14:tracePt t="142362" x="7073900" y="5397500"/>
          <p14:tracePt t="142379" x="7067550" y="5372100"/>
          <p14:tracePt t="142395" x="7042150" y="5257800"/>
          <p14:tracePt t="142413" x="7023100" y="5181600"/>
          <p14:tracePt t="142429" x="7023100" y="5105400"/>
          <p14:tracePt t="142445" x="7023100" y="5054600"/>
          <p14:tracePt t="142462" x="7023100" y="4991100"/>
          <p14:tracePt t="142479" x="7023100" y="4953000"/>
          <p14:tracePt t="142496" x="7023100" y="4895850"/>
          <p14:tracePt t="142513" x="7035800" y="4845050"/>
          <p14:tracePt t="142529" x="7067550" y="4768850"/>
          <p14:tracePt t="142546" x="7131050" y="4667250"/>
          <p14:tracePt t="142564" x="7150100" y="4635500"/>
          <p14:tracePt t="142580" x="7258050" y="4578350"/>
          <p14:tracePt t="142598" x="7315200" y="4546600"/>
          <p14:tracePt t="142613" x="7385050" y="4527550"/>
          <p14:tracePt t="142630" x="7448550" y="4502150"/>
          <p14:tracePt t="142646" x="7518400" y="4489450"/>
          <p14:tracePt t="142663" x="7600950" y="4476750"/>
          <p14:tracePt t="142680" x="7658100" y="4470400"/>
          <p14:tracePt t="142697" x="7727950" y="4464050"/>
          <p14:tracePt t="142713" x="7753350" y="4451350"/>
          <p14:tracePt t="142730" x="7766050" y="4451350"/>
          <p14:tracePt t="142771" x="7778750" y="4451350"/>
          <p14:tracePt t="142775" x="7816850" y="4464050"/>
          <p14:tracePt t="142779" x="7874000" y="4540250"/>
          <p14:tracePt t="142797" x="7918450" y="4597400"/>
          <p14:tracePt t="142813" x="7969250" y="4635500"/>
          <p14:tracePt t="142830" x="8020050" y="4692650"/>
          <p14:tracePt t="142847" x="8070850" y="4768850"/>
          <p14:tracePt t="142864" x="8102600" y="4826000"/>
          <p14:tracePt t="142880" x="8102600" y="4838700"/>
          <p14:tracePt t="143164" x="0" y="0"/>
        </p14:tracePtLst>
        <p14:tracePtLst>
          <p14:tracePt t="146980" x="6972300" y="3536950"/>
          <p14:tracePt t="147597" x="6965950" y="3549650"/>
          <p14:tracePt t="147605" x="6953250" y="3587750"/>
          <p14:tracePt t="147622" x="6953250" y="3606800"/>
          <p14:tracePt t="147622" x="6946900" y="3638550"/>
          <p14:tracePt t="147639" x="6934200" y="3663950"/>
          <p14:tracePt t="147655" x="6934200" y="3670300"/>
          <p14:tracePt t="147917" x="6927850" y="3676650"/>
          <p14:tracePt t="147925" x="6921500" y="3689350"/>
          <p14:tracePt t="147934" x="6915150" y="3695700"/>
          <p14:tracePt t="147939" x="6902450" y="3714750"/>
          <p14:tracePt t="147956" x="6877050" y="3721100"/>
          <p14:tracePt t="147973" x="6870700" y="3727450"/>
          <p14:tracePt t="148029" x="6864350" y="3733800"/>
          <p14:tracePt t="148037" x="6864350" y="3740150"/>
          <p14:tracePt t="148045" x="6858000" y="3740150"/>
          <p14:tracePt t="148053" x="6845300" y="3752850"/>
          <p14:tracePt t="148057" x="6826250" y="3771900"/>
          <p14:tracePt t="148073" x="6794500" y="3797300"/>
          <p14:tracePt t="148089" x="6781800" y="3810000"/>
          <p14:tracePt t="148106" x="6775450" y="3810000"/>
          <p14:tracePt t="148123" x="6762750" y="3822700"/>
          <p14:tracePt t="148139" x="6756400" y="3829050"/>
          <p14:tracePt t="148156" x="6750050" y="3829050"/>
          <p14:tracePt t="148173" x="6750050" y="3835400"/>
          <p14:tracePt t="148229" x="6743700" y="3841750"/>
          <p14:tracePt t="150461" x="6737350" y="3841750"/>
          <p14:tracePt t="150486" x="6724650" y="3848100"/>
          <p14:tracePt t="150495" x="6705600" y="3860800"/>
          <p14:tracePt t="150510" x="6699250" y="3860800"/>
          <p14:tracePt t="150511" x="6686550" y="3860800"/>
          <p14:tracePt t="150527" x="6673850" y="3873500"/>
          <p14:tracePt t="150544" x="6667500" y="3873500"/>
          <p14:tracePt t="150560" x="6661150" y="3873500"/>
          <p14:tracePt t="150577" x="6648450" y="3886200"/>
          <p14:tracePt t="150594" x="6642100" y="3892550"/>
          <p14:tracePt t="150610" x="6623050" y="3898900"/>
          <p14:tracePt t="150627" x="6604000" y="3905250"/>
          <p14:tracePt t="150627" x="6604000" y="3911600"/>
          <p14:tracePt t="150670" x="6597650" y="3911600"/>
          <p14:tracePt t="150678" x="6591300" y="3911600"/>
          <p14:tracePt t="150702" x="6584950" y="3911600"/>
          <p14:tracePt t="150718" x="6578600" y="3911600"/>
          <p14:tracePt t="150726" x="6565900" y="3917950"/>
          <p14:tracePt t="150744" x="6553200" y="3917950"/>
          <p14:tracePt t="150744" x="6527800" y="3917950"/>
          <p14:tracePt t="150760" x="6521450" y="3917950"/>
          <p14:tracePt t="150806" x="6508750" y="3911600"/>
          <p14:tracePt t="150814" x="6496050" y="3879850"/>
          <p14:tracePt t="150814" x="6489700" y="3867150"/>
          <p14:tracePt t="150829" x="6470650" y="3848100"/>
          <p14:tracePt t="150829" x="6457950" y="3829050"/>
          <p14:tracePt t="150844" x="6438900" y="3797300"/>
          <p14:tracePt t="150861" x="6432550" y="3797300"/>
          <p14:tracePt t="150909" x="6426200" y="3797300"/>
          <p14:tracePt t="151013" x="6426200" y="3784600"/>
          <p14:tracePt t="151021" x="6432550" y="3784600"/>
          <p14:tracePt t="151021" x="6432550" y="3778250"/>
          <p14:tracePt t="151038" x="6445250" y="3778250"/>
          <p14:tracePt t="151046" x="6457950" y="3778250"/>
          <p14:tracePt t="151061" x="6470650" y="3771900"/>
          <p14:tracePt t="151077" x="6477000" y="3771900"/>
          <p14:tracePt t="151078" x="6489700" y="3771900"/>
          <p14:tracePt t="151558" x="6483350" y="3778250"/>
          <p14:tracePt t="151597" x="6483350" y="3784600"/>
          <p14:tracePt t="151597" x="6477000" y="3784600"/>
          <p14:tracePt t="151622" x="6457950" y="3803650"/>
          <p14:tracePt t="151630" x="6419850" y="3841750"/>
          <p14:tracePt t="151646" x="6400800" y="3860800"/>
          <p14:tracePt t="151646" x="6362700" y="3905250"/>
          <p14:tracePt t="151662" x="6324600" y="3930650"/>
          <p14:tracePt t="151679" x="6311900" y="3949700"/>
          <p14:tracePt t="151695" x="6292850" y="3962400"/>
          <p14:tracePt t="151712" x="6280150" y="3981450"/>
          <p14:tracePt t="151750" x="6273800" y="3981450"/>
          <p14:tracePt t="151766" x="6267450" y="3981450"/>
          <p14:tracePt t="151806" x="6267450" y="3987800"/>
          <p14:tracePt t="151806" x="6254750" y="3987800"/>
          <p14:tracePt t="151821" x="6242050" y="4000500"/>
          <p14:tracePt t="151838" x="6229350" y="4013200"/>
          <p14:tracePt t="151845" x="6216650" y="4013200"/>
          <p14:tracePt t="151846" x="6210300" y="4019550"/>
          <p14:tracePt t="151862" x="6197600" y="4032250"/>
          <p14:tracePt t="152253" x="6229350" y="4025900"/>
          <p14:tracePt t="152262" x="6235700" y="4025900"/>
          <p14:tracePt t="152262" x="6273800" y="4006850"/>
          <p14:tracePt t="152280" x="6286500" y="3994150"/>
          <p14:tracePt t="152350" x="6286500" y="3987800"/>
          <p14:tracePt t="152358" x="6299200" y="3981450"/>
          <p14:tracePt t="152366" x="6324600" y="3968750"/>
          <p14:tracePt t="152380" x="6413500" y="3917950"/>
          <p14:tracePt t="152381" x="6451600" y="3898900"/>
          <p14:tracePt t="152397" x="6527800" y="3848100"/>
          <p14:tracePt t="152414" x="6546850" y="3841750"/>
          <p14:tracePt t="152462" x="6553200" y="3841750"/>
          <p14:tracePt t="152469" x="6559550" y="3841750"/>
          <p14:tracePt t="152477" x="6559550" y="3835400"/>
          <p14:tracePt t="152480" x="6578600" y="3835400"/>
          <p14:tracePt t="152497" x="6591300" y="3829050"/>
          <p14:tracePt t="152513" x="6597650" y="3829050"/>
          <p14:tracePt t="152530" x="6610350" y="3822700"/>
          <p14:tracePt t="152547" x="6623050" y="3822700"/>
          <p14:tracePt t="152563" x="6661150" y="3816350"/>
          <p14:tracePt t="152580" x="6686550" y="3803650"/>
          <p14:tracePt t="152580" x="6692900" y="3803650"/>
          <p14:tracePt t="152598" x="6711950" y="3790950"/>
          <p14:tracePt t="152614" x="6737350" y="3784600"/>
          <p14:tracePt t="152630" x="6775450" y="3771900"/>
          <p14:tracePt t="152647" x="6800850" y="3759200"/>
          <p14:tracePt t="152663" x="6826250" y="3759200"/>
          <p14:tracePt t="152680" x="6832600" y="3759200"/>
          <p14:tracePt t="152697" x="6845300" y="3759200"/>
          <p14:tracePt t="152714" x="6864350" y="3759200"/>
          <p14:tracePt t="152730" x="6877050" y="3759200"/>
          <p14:tracePt t="152747" x="6896100" y="3752850"/>
          <p14:tracePt t="152764" x="6934200" y="3740150"/>
          <p14:tracePt t="152781" x="6997700" y="3721100"/>
          <p14:tracePt t="152798" x="7054850" y="3702050"/>
          <p14:tracePt t="152814" x="7105650" y="3670300"/>
          <p14:tracePt t="152831" x="7156450" y="3619500"/>
          <p14:tracePt t="152847" x="7181850" y="3575050"/>
          <p14:tracePt t="152864" x="7207250" y="3492500"/>
          <p14:tracePt t="152881" x="7245350" y="3403600"/>
          <p14:tracePt t="152898" x="7270750" y="3308350"/>
          <p14:tracePt t="152914" x="7296150" y="3244850"/>
          <p14:tracePt t="152931" x="7308850" y="3181350"/>
          <p14:tracePt t="152948" x="7308850" y="3136900"/>
          <p14:tracePt t="152964" x="7308850" y="3111500"/>
          <p14:tracePt t="153030" x="7308850" y="3105150"/>
          <p14:tracePt t="153046" x="7302500" y="3105150"/>
          <p14:tracePt t="153056" x="7296150" y="3111500"/>
          <p14:tracePt t="153057" x="7270750" y="3130550"/>
          <p14:tracePt t="153064" x="7188200" y="3213100"/>
          <p14:tracePt t="153081" x="7067550" y="3321050"/>
          <p14:tracePt t="153098" x="6915150" y="3505200"/>
          <p14:tracePt t="153114" x="6800850" y="3632200"/>
          <p14:tracePt t="153132" x="6731000" y="3752850"/>
          <p14:tracePt t="153148" x="6718300" y="3822700"/>
          <p14:tracePt t="153165" x="6711950" y="3937000"/>
          <p14:tracePt t="153182" x="6711950" y="4006850"/>
          <p14:tracePt t="153198" x="6711950" y="4076700"/>
          <p14:tracePt t="153215" x="6711950" y="4133850"/>
          <p14:tracePt t="153231" x="6711950" y="4178300"/>
          <p14:tracePt t="153248" x="6737350" y="4191000"/>
          <p14:tracePt t="153265" x="6762750" y="4203700"/>
          <p14:tracePt t="153281" x="6781800" y="4203700"/>
          <p14:tracePt t="153298" x="6800850" y="4203700"/>
          <p14:tracePt t="153315" x="6819900" y="4203700"/>
          <p14:tracePt t="153331" x="6889750" y="4203700"/>
          <p14:tracePt t="153348" x="6997700" y="4197350"/>
          <p14:tracePt t="153365" x="7213600" y="4146550"/>
          <p14:tracePt t="153382" x="7353300" y="4070350"/>
          <p14:tracePt t="153398" x="7454900" y="3956050"/>
          <p14:tracePt t="153415" x="7518400" y="3848100"/>
          <p14:tracePt t="153432" x="7550150" y="3765550"/>
          <p14:tracePt t="153448" x="7575550" y="3702050"/>
          <p14:tracePt t="153465" x="7575550" y="3632200"/>
          <p14:tracePt t="153482" x="7575550" y="3594100"/>
          <p14:tracePt t="153498" x="7575550" y="3556000"/>
          <p14:tracePt t="153515" x="7562850" y="3517900"/>
          <p14:tracePt t="153532" x="7493000" y="3460750"/>
          <p14:tracePt t="153548" x="7302500" y="3409950"/>
          <p14:tracePt t="153566" x="7213600" y="3403600"/>
          <p14:tracePt t="153582" x="7200900" y="3403600"/>
          <p14:tracePt t="153662" x="7175500" y="3422650"/>
          <p14:tracePt t="153670" x="7175500" y="3467100"/>
          <p14:tracePt t="153675" x="7175500" y="3498850"/>
          <p14:tracePt t="153682" x="7169150" y="3651250"/>
          <p14:tracePt t="153699" x="7169150" y="3816350"/>
          <p14:tracePt t="153715" x="7175500" y="3956050"/>
          <p14:tracePt t="153732" x="7200900" y="4038600"/>
          <p14:tracePt t="153732" x="7207250" y="4044950"/>
          <p14:tracePt t="153765" x="7213600" y="4044950"/>
          <p14:tracePt t="153767" x="7226300" y="4044950"/>
          <p14:tracePt t="153782" x="7245350" y="4044950"/>
          <p14:tracePt t="153799" x="7264400" y="4032250"/>
          <p14:tracePt t="153815" x="7321550" y="3937000"/>
          <p14:tracePt t="153832" x="7372350" y="3810000"/>
          <p14:tracePt t="153849" x="7429500" y="3695700"/>
          <p14:tracePt t="153865" x="7480300" y="3524250"/>
          <p14:tracePt t="153882" x="7543800" y="3378200"/>
          <p14:tracePt t="153898" x="7588250" y="3302000"/>
          <p14:tracePt t="153916" x="7594600" y="3295650"/>
          <p14:tracePt t="153990" x="7588250" y="3302000"/>
          <p14:tracePt t="153997" x="7556500" y="3365500"/>
          <p14:tracePt t="154004" x="7512050" y="3511550"/>
          <p14:tracePt t="154016" x="7454900" y="3657600"/>
          <p14:tracePt t="154033" x="7416800" y="3733800"/>
          <p14:tracePt t="154049" x="7410450" y="3752850"/>
          <p14:tracePt t="154166" x="7404100" y="3759200"/>
          <p14:tracePt t="154166" x="7397750" y="3759200"/>
          <p14:tracePt t="154192" x="7397750" y="3765550"/>
          <p14:tracePt t="154192" x="7391400" y="3765550"/>
          <p14:tracePt t="154293" x="7378700" y="3771900"/>
          <p14:tracePt t="154421" x="7372350" y="3771900"/>
          <p14:tracePt t="154574" x="7385050" y="3765550"/>
          <p14:tracePt t="154581" x="7404100" y="3746500"/>
          <p14:tracePt t="154590" x="7429500" y="3676650"/>
          <p14:tracePt t="154597" x="7454900" y="3632200"/>
          <p14:tracePt t="154606" x="7512050" y="3505200"/>
          <p14:tracePt t="154617" x="7556500" y="3409950"/>
          <p14:tracePt t="154634" x="7562850" y="3352800"/>
          <p14:tracePt t="154650" x="7569200" y="3340100"/>
          <p14:tracePt t="154702" x="7569200" y="3333750"/>
          <p14:tracePt t="154718" x="7556500" y="3282950"/>
          <p14:tracePt t="154726" x="7543800" y="3257550"/>
          <p14:tracePt t="154734" x="7505700" y="3181350"/>
          <p14:tracePt t="154750" x="7499350" y="3175000"/>
          <p14:tracePt t="154797" x="7493000" y="3175000"/>
          <p14:tracePt t="154806" x="7486650" y="3175000"/>
          <p14:tracePt t="154817" x="7467600" y="3175000"/>
          <p14:tracePt t="154834" x="7448550" y="3175000"/>
          <p14:tracePt t="154834" x="7391400" y="3175000"/>
          <p14:tracePt t="154850" x="7334250" y="3175000"/>
          <p14:tracePt t="154867" x="7219950" y="3225800"/>
          <p14:tracePt t="154884" x="7048500" y="3302000"/>
          <p14:tracePt t="154901" x="6762750" y="3454400"/>
          <p14:tracePt t="154918" x="6559550" y="3517900"/>
          <p14:tracePt t="154934" x="6407150" y="3562350"/>
          <p14:tracePt t="154951" x="6343650" y="3581400"/>
          <p14:tracePt t="154968" x="6337300" y="3581400"/>
          <p14:tracePt t="155085" x="6350000" y="3581400"/>
          <p14:tracePt t="155102" x="6356350" y="3581400"/>
          <p14:tracePt t="155166" x="6362700" y="3581400"/>
          <p14:tracePt t="155166" x="6369050" y="3575050"/>
          <p14:tracePt t="155181" x="6375400" y="3568700"/>
          <p14:tracePt t="155198" x="6394450" y="3562350"/>
          <p14:tracePt t="155205" x="6407150" y="3562350"/>
          <p14:tracePt t="155206" x="6426200" y="3549650"/>
          <p14:tracePt t="155218" x="6515100" y="3536950"/>
          <p14:tracePt t="155235" x="6661150" y="3511550"/>
          <p14:tracePt t="155251" x="6819900" y="3429000"/>
          <p14:tracePt t="155268" x="6972300" y="3365500"/>
          <p14:tracePt t="155284" x="7105650" y="3289300"/>
          <p14:tracePt t="155302" x="7150100" y="3257550"/>
          <p14:tracePt t="155318" x="7181850" y="3238500"/>
          <p14:tracePt t="155335" x="7194550" y="3219450"/>
          <p14:tracePt t="155352" x="7213600" y="3187700"/>
          <p14:tracePt t="155368" x="7226300" y="3175000"/>
          <p14:tracePt t="155385" x="7232650" y="3162300"/>
          <p14:tracePt t="155469" x="7219950" y="3168650"/>
          <p14:tracePt t="155477" x="7188200" y="3200400"/>
          <p14:tracePt t="155485" x="7143750" y="3238500"/>
          <p14:tracePt t="155486" x="7061200" y="3327400"/>
          <p14:tracePt t="155502" x="7010400" y="3384550"/>
          <p14:tracePt t="155518" x="7010400" y="3403600"/>
          <p14:tracePt t="155637" x="6997700" y="3422650"/>
          <p14:tracePt t="155646" x="6978650" y="3441700"/>
          <p14:tracePt t="155661" x="6959600" y="3460750"/>
          <p14:tracePt t="155670" x="6953250" y="3467100"/>
          <p14:tracePt t="155950" x="6965950" y="3460750"/>
          <p14:tracePt t="155956" x="6965950" y="3448050"/>
          <p14:tracePt t="155969" x="6965950" y="3409950"/>
          <p14:tracePt t="155969" x="6965950" y="3365500"/>
          <p14:tracePt t="155986" x="6953250" y="3276600"/>
          <p14:tracePt t="156002" x="6902450" y="3149600"/>
          <p14:tracePt t="156019" x="6858000" y="2971800"/>
          <p14:tracePt t="156035" x="6826250" y="2806700"/>
          <p14:tracePt t="156052" x="6807200" y="2559050"/>
          <p14:tracePt t="156069" x="6788150" y="2374900"/>
          <p14:tracePt t="156086" x="6775450" y="2222500"/>
          <p14:tracePt t="156103" x="6737350" y="2114550"/>
          <p14:tracePt t="156119" x="6731000" y="2044700"/>
          <p14:tracePt t="156137" x="6699250" y="1993900"/>
          <p14:tracePt t="156153" x="6699250" y="1936750"/>
          <p14:tracePt t="156169" x="6686550" y="1841500"/>
          <p14:tracePt t="156185" x="6680200" y="1790700"/>
          <p14:tracePt t="156202" x="6667500" y="1746250"/>
          <p14:tracePt t="156218" x="6654800" y="1714500"/>
          <p14:tracePt t="156235" x="6635750" y="1695450"/>
          <p14:tracePt t="156252" x="6610350" y="1644650"/>
          <p14:tracePt t="156270" x="6604000" y="1625600"/>
          <p14:tracePt t="156334" x="6591300" y="1625600"/>
          <p14:tracePt t="156336" x="6578600" y="1625600"/>
          <p14:tracePt t="156346" x="6572250" y="1625600"/>
          <p14:tracePt t="156353" x="6553200" y="1631950"/>
          <p14:tracePt t="156370" x="6527800" y="1644650"/>
          <p14:tracePt t="156386" x="6457950" y="1701800"/>
          <p14:tracePt t="156403" x="6407150" y="1720850"/>
          <p14:tracePt t="156420" x="6350000" y="1758950"/>
          <p14:tracePt t="156436" x="6311900" y="1809750"/>
          <p14:tracePt t="156454" x="6311900" y="1822450"/>
          <p14:tracePt t="156517" x="6311900" y="1828800"/>
          <p14:tracePt t="156533" x="6324600" y="1828800"/>
          <p14:tracePt t="156542" x="6343650" y="1828800"/>
          <p14:tracePt t="156550" x="6362700" y="1822450"/>
          <p14:tracePt t="156557" x="6381750" y="1816100"/>
          <p14:tracePt t="156570" x="6407150" y="1797050"/>
          <p14:tracePt t="156587" x="6438900" y="1771650"/>
          <p14:tracePt t="156604" x="6483350" y="1739900"/>
          <p14:tracePt t="156622" x="6515100" y="1720850"/>
          <p14:tracePt t="156637" x="6546850" y="1682750"/>
          <p14:tracePt t="156741" x="6546850" y="1689100"/>
          <p14:tracePt t="156749" x="6534150" y="1695450"/>
          <p14:tracePt t="156757" x="6508750" y="1714500"/>
          <p14:tracePt t="156765" x="6496050" y="1720850"/>
          <p14:tracePt t="156770" x="6464300" y="1752600"/>
          <p14:tracePt t="156787" x="6451600" y="1765300"/>
          <p14:tracePt t="157518" x="6451600" y="1822450"/>
          <p14:tracePt t="157531" x="6451600" y="1898650"/>
          <p14:tracePt t="157531" x="6451600" y="1987550"/>
          <p14:tracePt t="157538" x="6451600" y="2139950"/>
          <p14:tracePt t="157555" x="6457950" y="2279650"/>
          <p14:tracePt t="157572" x="6483350" y="2400300"/>
          <p14:tracePt t="157588" x="6502400" y="2457450"/>
          <p14:tracePt t="157605" x="6508750" y="2495550"/>
          <p14:tracePt t="157654" x="6508750" y="2501900"/>
          <p14:tracePt t="157662" x="6508750" y="2508250"/>
          <p14:tracePt t="157670" x="6515100" y="2514600"/>
          <p14:tracePt t="157672" x="6527800" y="2533650"/>
          <p14:tracePt t="157688" x="6534150" y="2546350"/>
          <p14:tracePt t="157705" x="6540500" y="2546350"/>
          <p14:tracePt t="157722" x="6546850" y="2565400"/>
          <p14:tracePt t="157757" x="6546850" y="2578100"/>
          <p14:tracePt t="157782" x="6546850" y="2584450"/>
          <p14:tracePt t="157782" x="6546850" y="2590800"/>
          <p14:tracePt t="157798" x="6546850" y="2597150"/>
          <p14:tracePt t="157798" x="6546850" y="2603500"/>
          <p14:tracePt t="157806" x="6546850" y="2616200"/>
          <p14:tracePt t="157822" x="6546850" y="2622550"/>
          <p14:tracePt t="157839" x="6546850" y="2628900"/>
          <p14:tracePt t="157855" x="6546850" y="2641600"/>
          <p14:tracePt t="157872" x="6546850" y="2654300"/>
          <p14:tracePt t="157889" x="6546850" y="2660650"/>
          <p14:tracePt t="157933" x="6546850" y="2667000"/>
          <p14:tracePt t="157958" x="6546850" y="2673350"/>
          <p14:tracePt t="157981" x="6553200" y="2679700"/>
          <p14:tracePt t="157998" x="6559550" y="2679700"/>
          <p14:tracePt t="158006" x="6565900" y="2698750"/>
          <p14:tracePt t="158007" x="6572250" y="2705100"/>
          <p14:tracePt t="158022" x="6578600" y="2711450"/>
          <p14:tracePt t="158039" x="6584950" y="2717800"/>
          <p14:tracePt t="158077" x="6591300" y="2717800"/>
          <p14:tracePt t="158086" x="6597650" y="2717800"/>
          <p14:tracePt t="158109" x="6604000" y="2717800"/>
          <p14:tracePt t="158109" x="6616700" y="2717800"/>
          <p14:tracePt t="158134" x="6629400" y="2717800"/>
          <p14:tracePt t="158142" x="6629400" y="2711450"/>
          <p14:tracePt t="158213" x="6635750" y="2711450"/>
          <p14:tracePt t="158414" x="6642100" y="2705100"/>
          <p14:tracePt t="158493" x="6648450" y="2705100"/>
          <p14:tracePt t="158501" x="6654800" y="2698750"/>
          <p14:tracePt t="158509" x="6680200" y="2692400"/>
          <p14:tracePt t="158516" x="6692900" y="2686050"/>
          <p14:tracePt t="158523" x="6711950" y="2673350"/>
          <p14:tracePt t="158540" x="6731000" y="2667000"/>
          <p14:tracePt t="158557" x="6756400" y="2654300"/>
          <p14:tracePt t="158573" x="6819900" y="2622550"/>
          <p14:tracePt t="158591" x="6845300" y="2609850"/>
          <p14:tracePt t="158607" x="6851650" y="2603500"/>
          <p14:tracePt t="158701" x="6845300" y="2603500"/>
          <p14:tracePt t="158709" x="6838950" y="2603500"/>
          <p14:tracePt t="158717" x="6832600" y="2609850"/>
          <p14:tracePt t="158723" x="6826250" y="2609850"/>
          <p14:tracePt t="158789" x="6832600" y="2609850"/>
          <p14:tracePt t="158798" x="6845300" y="2609850"/>
          <p14:tracePt t="158811" x="6851650" y="2603500"/>
          <p14:tracePt t="158885" x="6858000" y="2603500"/>
          <p14:tracePt t="158893" x="6870700" y="2603500"/>
          <p14:tracePt t="158910" x="6877050" y="2603500"/>
          <p14:tracePt t="158918" x="6889750" y="2597150"/>
          <p14:tracePt t="158959" x="6896100" y="2597150"/>
          <p14:tracePt t="158967" x="6902450" y="2597150"/>
          <p14:tracePt t="158981" x="6915150" y="2590800"/>
          <p14:tracePt t="158998" x="6921500" y="2590800"/>
          <p14:tracePt t="159022" x="6927850" y="2590800"/>
          <p14:tracePt t="159033" x="6934200" y="2590800"/>
          <p14:tracePt t="159069" x="6940550" y="2590800"/>
          <p14:tracePt t="159101" x="6927850" y="2603500"/>
          <p14:tracePt t="159108" x="6915150" y="2609850"/>
          <p14:tracePt t="159124" x="6896100" y="2635250"/>
          <p14:tracePt t="159125" x="6838950" y="2654300"/>
          <p14:tracePt t="159141" x="6781800" y="2686050"/>
          <p14:tracePt t="159158" x="6769100" y="2692400"/>
          <p14:tracePt t="159194" x="6762750" y="2692400"/>
          <p14:tracePt t="159214" x="6756400" y="2698750"/>
          <p14:tracePt t="159224" x="6750050" y="2698750"/>
          <p14:tracePt t="159227" x="6743700" y="2698750"/>
          <p14:tracePt t="159270" x="6731000" y="2705100"/>
          <p14:tracePt t="159286" x="6724650" y="2705100"/>
          <p14:tracePt t="159293" x="6711950" y="2711450"/>
          <p14:tracePt t="159293" x="6705600" y="2717800"/>
          <p14:tracePt t="159310" x="6692900" y="2724150"/>
          <p14:tracePt t="159365" x="6705600" y="2717800"/>
          <p14:tracePt t="159382" x="6724650" y="2711450"/>
          <p14:tracePt t="159391" x="6737350" y="2711450"/>
          <p14:tracePt t="159391" x="6781800" y="2692400"/>
          <p14:tracePt t="159408" x="6838950" y="2660650"/>
          <p14:tracePt t="159425" x="6864350" y="2647950"/>
          <p14:tracePt t="159441" x="6902450" y="2628900"/>
          <p14:tracePt t="159458" x="6908800" y="2622550"/>
          <p14:tracePt t="159475" x="6940550" y="2597150"/>
          <p14:tracePt t="159491" x="7004050" y="2565400"/>
          <p14:tracePt t="159508" x="7035800" y="2546350"/>
          <p14:tracePt t="159525" x="7042150" y="2533650"/>
          <p14:tracePt t="159598" x="7035800" y="2546350"/>
          <p14:tracePt t="159605" x="6991350" y="2565400"/>
          <p14:tracePt t="159625" x="6927850" y="2597150"/>
          <p14:tracePt t="159625" x="6819900" y="2667000"/>
          <p14:tracePt t="159642" x="6718300" y="2724150"/>
          <p14:tracePt t="159659" x="6661150" y="2743200"/>
          <p14:tracePt t="159675" x="6623050" y="2755900"/>
          <p14:tracePt t="159692" x="6616700" y="2755900"/>
          <p14:tracePt t="159741" x="6610350" y="2755900"/>
          <p14:tracePt t="159798" x="6616700" y="2755900"/>
          <p14:tracePt t="159806" x="6635750" y="2743200"/>
          <p14:tracePt t="159814" x="6648450" y="2736850"/>
          <p14:tracePt t="159822" x="6667500" y="2730500"/>
          <p14:tracePt t="159830" x="6705600" y="2717800"/>
          <p14:tracePt t="159842" x="6737350" y="2705100"/>
          <p14:tracePt t="159858" x="6762750" y="2692400"/>
          <p14:tracePt t="159875" x="6788150" y="2673350"/>
          <p14:tracePt t="159892" x="6807200" y="2660650"/>
          <p14:tracePt t="159926" x="6813550" y="2660650"/>
          <p14:tracePt t="159927" x="6819900" y="2654300"/>
          <p14:tracePt t="160014" x="6832600" y="2647950"/>
          <p14:tracePt t="160038" x="6838950" y="2647950"/>
          <p14:tracePt t="160053" x="6845300" y="2647950"/>
          <p14:tracePt t="160062" x="6851650" y="2647950"/>
          <p14:tracePt t="160062" x="6864350" y="2635250"/>
          <p14:tracePt t="160110" x="6870700" y="2628900"/>
          <p14:tracePt t="160166" x="6877050" y="2628900"/>
          <p14:tracePt t="160184" x="6896100" y="2622550"/>
          <p14:tracePt t="160238" x="6889750" y="2622550"/>
          <p14:tracePt t="160246" x="6877050" y="2635250"/>
          <p14:tracePt t="160259" x="6864350" y="2641600"/>
          <p14:tracePt t="160260" x="6826250" y="2679700"/>
          <p14:tracePt t="160276" x="6743700" y="2711450"/>
          <p14:tracePt t="160293" x="6686550" y="2730500"/>
          <p14:tracePt t="160350" x="6673850" y="2743200"/>
          <p14:tracePt t="160357" x="6667500" y="2743200"/>
          <p14:tracePt t="160365" x="6648450" y="2755900"/>
          <p14:tracePt t="160398" x="6635750" y="2755900"/>
          <p14:tracePt t="160398" x="6629400" y="2755900"/>
          <p14:tracePt t="160486" x="6623050" y="2755900"/>
          <p14:tracePt t="160518" x="6623050" y="2743200"/>
          <p14:tracePt t="160518" x="6629400" y="2743200"/>
          <p14:tracePt t="160526" x="6635750" y="2743200"/>
          <p14:tracePt t="160543" x="6648450" y="2730500"/>
          <p14:tracePt t="160543" x="6686550" y="2717800"/>
          <p14:tracePt t="160560" x="6711950" y="2698750"/>
          <p14:tracePt t="160576" x="6762750" y="2673350"/>
          <p14:tracePt t="160593" x="6788150" y="2660650"/>
          <p14:tracePt t="160610" x="6813550" y="2647950"/>
          <p14:tracePt t="160646" x="6826250" y="2641600"/>
          <p14:tracePt t="160790" x="6826250" y="2647950"/>
          <p14:tracePt t="160806" x="6819900" y="2654300"/>
          <p14:tracePt t="160819" x="6813550" y="2654300"/>
          <p14:tracePt t="160838" x="6807200" y="2660650"/>
          <p14:tracePt t="160854" x="6800850" y="2660650"/>
          <p14:tracePt t="160862" x="6794500" y="2660650"/>
          <p14:tracePt t="160863" x="6781800" y="2673350"/>
          <p14:tracePt t="160882" x="6775450" y="2673350"/>
          <p14:tracePt t="160894" x="6775450" y="2679700"/>
          <p14:tracePt t="160939" x="6762750" y="2686050"/>
          <p14:tracePt t="160943" x="6756400" y="2692400"/>
          <p14:tracePt t="160966" x="6743700" y="2698750"/>
          <p14:tracePt t="160997" x="6737350" y="2698750"/>
          <p14:tracePt t="161342" x="6750050" y="2698750"/>
          <p14:tracePt t="161358" x="6756400" y="2686050"/>
          <p14:tracePt t="161366" x="6762750" y="2686050"/>
          <p14:tracePt t="161378" x="6769100" y="2679700"/>
          <p14:tracePt t="161438" x="6788150" y="2673350"/>
          <p14:tracePt t="161446" x="6813550" y="2667000"/>
          <p14:tracePt t="161454" x="6832600" y="2667000"/>
          <p14:tracePt t="161463" x="6864350" y="2654300"/>
          <p14:tracePt t="161478" x="6883400" y="2641600"/>
          <p14:tracePt t="161495" x="6896100" y="2635250"/>
          <p14:tracePt t="161511" x="6908800" y="2635250"/>
          <p14:tracePt t="161528" x="6921500" y="2628900"/>
          <p14:tracePt t="161545" x="6965950" y="2622550"/>
          <p14:tracePt t="161562" x="6991350" y="2609850"/>
          <p14:tracePt t="161578" x="7010400" y="2603500"/>
          <p14:tracePt t="161595" x="7061200" y="2578100"/>
          <p14:tracePt t="161612" x="7143750" y="2559050"/>
          <p14:tracePt t="161628" x="7188200" y="2546350"/>
          <p14:tracePt t="161702" x="7169150" y="2546350"/>
          <p14:tracePt t="161710" x="7156450" y="2546350"/>
          <p14:tracePt t="161718" x="7150100" y="2546350"/>
          <p14:tracePt t="161766" x="7137400" y="2546350"/>
          <p14:tracePt t="161790" x="7131050" y="2546350"/>
          <p14:tracePt t="161822" x="7124700" y="2546350"/>
          <p14:tracePt t="161830" x="7118350" y="2546350"/>
          <p14:tracePt t="161855" x="7105650" y="2559050"/>
          <p14:tracePt t="161950" x="7099300" y="2559050"/>
          <p14:tracePt t="161958" x="7086600" y="2578100"/>
          <p14:tracePt t="161963" x="7073900" y="2578100"/>
          <p14:tracePt t="161979" x="7054850" y="2584450"/>
          <p14:tracePt t="161979" x="7016750" y="2597150"/>
          <p14:tracePt t="161996" x="6965950" y="2616200"/>
          <p14:tracePt t="162012" x="6921500" y="2635250"/>
          <p14:tracePt t="162029" x="6870700" y="2660650"/>
          <p14:tracePt t="162046" x="6851650" y="2667000"/>
          <p14:tracePt t="162062" x="6832600" y="2679700"/>
          <p14:tracePt t="162102" x="6826250" y="2679700"/>
          <p14:tracePt t="162122" x="6807200" y="2686050"/>
          <p14:tracePt t="162129" x="6800850" y="2686050"/>
          <p14:tracePt t="162130" x="6769100" y="2692400"/>
          <p14:tracePt t="162146" x="6731000" y="2698750"/>
          <p14:tracePt t="162162" x="6692900" y="2705100"/>
          <p14:tracePt t="162179" x="6673850" y="2705100"/>
          <p14:tracePt t="162196" x="6661150" y="2711450"/>
          <p14:tracePt t="162318" x="6648450" y="2711450"/>
          <p14:tracePt t="162334" x="6635750" y="2717800"/>
          <p14:tracePt t="162342" x="6623050" y="2724150"/>
          <p14:tracePt t="162350" x="6610350" y="2730500"/>
          <p14:tracePt t="162363" x="6604000" y="2730500"/>
          <p14:tracePt t="162364" x="6578600" y="2730500"/>
          <p14:tracePt t="162379" x="6572250" y="2736850"/>
          <p14:tracePt t="162396" x="6553200" y="2743200"/>
          <p14:tracePt t="162413" x="6521450" y="2755900"/>
          <p14:tracePt t="162413" x="6502400" y="2762250"/>
          <p14:tracePt t="162431" x="6464300" y="2781300"/>
          <p14:tracePt t="162446" x="6426200" y="2787650"/>
          <p14:tracePt t="162463" x="6388100" y="2800350"/>
          <p14:tracePt t="162480" x="6369050" y="2800350"/>
          <p14:tracePt t="162542" x="6375400" y="2800350"/>
          <p14:tracePt t="162550" x="6388100" y="2800350"/>
          <p14:tracePt t="162558" x="6407150" y="2794000"/>
          <p14:tracePt t="162566" x="6451600" y="2768600"/>
          <p14:tracePt t="162580" x="6470650" y="2762250"/>
          <p14:tracePt t="162597" x="6508750" y="2743200"/>
          <p14:tracePt t="162613" x="6565900" y="2711450"/>
          <p14:tracePt t="162631" x="6635750" y="2667000"/>
          <p14:tracePt t="162647" x="6667500" y="2654300"/>
          <p14:tracePt t="162663" x="6686550" y="2647950"/>
          <p14:tracePt t="162680" x="6699250" y="2641600"/>
          <p14:tracePt t="162697" x="6731000" y="2635250"/>
          <p14:tracePt t="162713" x="6769100" y="2628900"/>
          <p14:tracePt t="162730" x="6794500" y="2616200"/>
          <p14:tracePt t="162747" x="6819900" y="2609850"/>
          <p14:tracePt t="162764" x="6845300" y="2603500"/>
          <p14:tracePt t="162781" x="6858000" y="2597150"/>
          <p14:tracePt t="162847" x="6864350" y="2597150"/>
          <p14:tracePt t="162871" x="6870700" y="2597150"/>
          <p14:tracePt t="162951" x="6877050" y="2590800"/>
          <p14:tracePt t="162975" x="6889750" y="2590800"/>
          <p14:tracePt t="162991" x="6896100" y="2590800"/>
          <p14:tracePt t="162999" x="6908800" y="2584450"/>
          <p14:tracePt t="163023" x="6915150" y="2584450"/>
          <p14:tracePt t="163383" x="6927850" y="2584450"/>
          <p14:tracePt t="163423" x="6934200" y="2584450"/>
          <p14:tracePt t="163431" x="6940550" y="2584450"/>
          <p14:tracePt t="163455" x="6946900" y="2584450"/>
          <p14:tracePt t="163503" x="6965950" y="2571750"/>
          <p14:tracePt t="163527" x="6972300" y="2565400"/>
          <p14:tracePt t="163543" x="6978650" y="2552700"/>
          <p14:tracePt t="163551" x="7010400" y="2514600"/>
          <p14:tracePt t="163560" x="7023100" y="2501900"/>
          <p14:tracePt t="163565" x="7054850" y="2438400"/>
          <p14:tracePt t="163582" x="7086600" y="2381250"/>
          <p14:tracePt t="163599" x="7099300" y="2349500"/>
          <p14:tracePt t="163616" x="7105650" y="2324100"/>
          <p14:tracePt t="163633" x="7112000" y="2317750"/>
          <p14:tracePt t="163671" x="7118350" y="2305050"/>
          <p14:tracePt t="163807" x="7124700" y="2298700"/>
          <p14:tracePt t="163831" x="7137400" y="2298700"/>
          <p14:tracePt t="163831" x="7143750" y="2298700"/>
          <p14:tracePt t="163855" x="7150100" y="2298700"/>
          <p14:tracePt t="163866" x="7156450" y="2298700"/>
          <p14:tracePt t="163867" x="7162800" y="2298700"/>
          <p14:tracePt t="163883" x="7175500" y="2298700"/>
          <p14:tracePt t="163920" x="7188200" y="2311400"/>
          <p14:tracePt t="163935" x="7188200" y="2324100"/>
          <p14:tracePt t="163943" x="7188200" y="2330450"/>
          <p14:tracePt t="163950" x="7188200" y="2349500"/>
          <p14:tracePt t="164079" x="7194550" y="2355850"/>
          <p14:tracePt t="164087" x="7194550" y="2368550"/>
          <p14:tracePt t="164087" x="7194550" y="2393950"/>
          <p14:tracePt t="164103" x="7194550" y="2406650"/>
          <p14:tracePt t="164117" x="7194550" y="2457450"/>
          <p14:tracePt t="164120" x="7194550" y="2514600"/>
          <p14:tracePt t="164133" x="7194550" y="2559050"/>
          <p14:tracePt t="164150" x="7194550" y="2609850"/>
          <p14:tracePt t="164167" x="7194550" y="2641600"/>
          <p14:tracePt t="164185" x="7194550" y="2667000"/>
          <p14:tracePt t="164200" x="7194550" y="2679700"/>
          <p14:tracePt t="164217" x="7194550" y="2692400"/>
          <p14:tracePt t="164233" x="7194550" y="2698750"/>
          <p14:tracePt t="164251" x="7194550" y="2711450"/>
          <p14:tracePt t="164267" x="7194550" y="2743200"/>
          <p14:tracePt t="164284" x="7194550" y="2755900"/>
          <p14:tracePt t="164327" x="7194550" y="2762250"/>
          <p14:tracePt t="164359" x="7200900" y="2768600"/>
          <p14:tracePt t="164368" x="7207250" y="2774950"/>
          <p14:tracePt t="164384" x="7213600" y="2781300"/>
          <p14:tracePt t="164384" x="7219950" y="2781300"/>
          <p14:tracePt t="164400" x="7232650" y="2781300"/>
          <p14:tracePt t="164417" x="7239000" y="2781300"/>
          <p14:tracePt t="164434" x="7258050" y="2781300"/>
          <p14:tracePt t="164450" x="7283450" y="2781300"/>
          <p14:tracePt t="164467" x="7334250" y="2755900"/>
          <p14:tracePt t="164484" x="7442200" y="2698750"/>
          <p14:tracePt t="164501" x="7531100" y="2654300"/>
          <p14:tracePt t="164517" x="7600950" y="2622550"/>
          <p14:tracePt t="164534" x="7696200" y="2578100"/>
          <p14:tracePt t="164552" x="7721600" y="2565400"/>
          <p14:tracePt t="164568" x="7721600" y="2559050"/>
          <p14:tracePt t="164584" x="7727950" y="2559050"/>
          <p14:tracePt t="164632" x="7734300" y="2559050"/>
          <p14:tracePt t="164655" x="7734300" y="2546350"/>
          <p14:tracePt t="164663" x="7734300" y="2533650"/>
          <p14:tracePt t="164679" x="7747000" y="2520950"/>
          <p14:tracePt t="164687" x="7747000" y="2514600"/>
          <p14:tracePt t="164695" x="7747000" y="2501900"/>
          <p14:tracePt t="164701" x="7747000" y="2482850"/>
          <p14:tracePt t="164718" x="7747000" y="2451100"/>
          <p14:tracePt t="164736" x="7747000" y="2425700"/>
          <p14:tracePt t="164751" x="7747000" y="2393950"/>
          <p14:tracePt t="164768" x="7747000" y="2374900"/>
          <p14:tracePt t="164784" x="7734300" y="2362200"/>
          <p14:tracePt t="164801" x="7702550" y="2330450"/>
          <p14:tracePt t="164818" x="7645400" y="2273300"/>
          <p14:tracePt t="164834" x="7620000" y="2247900"/>
          <p14:tracePt t="164851" x="7607300" y="2235200"/>
          <p14:tracePt t="164868" x="7594600" y="2235200"/>
          <p14:tracePt t="164885" x="7588250" y="2235200"/>
          <p14:tracePt t="164927" x="7581900" y="2235200"/>
          <p14:tracePt t="164959" x="7575550" y="2235200"/>
          <p14:tracePt t="164962" x="7562850" y="2228850"/>
          <p14:tracePt t="164976" x="7543800" y="2222500"/>
          <p14:tracePt t="164984" x="7499350" y="2184400"/>
          <p14:tracePt t="164985" x="7404100" y="2146300"/>
          <p14:tracePt t="165002" x="7302500" y="2127250"/>
          <p14:tracePt t="165018" x="7277100" y="2127250"/>
          <p14:tracePt t="165054" x="7270750" y="2127250"/>
          <p14:tracePt t="165055" x="7264400" y="2127250"/>
          <p14:tracePt t="165068" x="7258050" y="2127250"/>
          <p14:tracePt t="165086" x="7226300" y="2146300"/>
          <p14:tracePt t="165102" x="7150100" y="2228850"/>
          <p14:tracePt t="165119" x="7131050" y="2260600"/>
          <p14:tracePt t="165135" x="7086600" y="2330450"/>
          <p14:tracePt t="165152" x="7067550" y="2362200"/>
          <p14:tracePt t="165168" x="7061200" y="2387600"/>
          <p14:tracePt t="165185" x="7048500" y="2432050"/>
          <p14:tracePt t="165202" x="7035800" y="2476500"/>
          <p14:tracePt t="165219" x="7035800" y="2520950"/>
          <p14:tracePt t="165235" x="7035800" y="2565400"/>
          <p14:tracePt t="165252" x="7035800" y="2616200"/>
          <p14:tracePt t="165269" x="7035800" y="2647950"/>
          <p14:tracePt t="165285" x="7035800" y="2673350"/>
          <p14:tracePt t="165302" x="7035800" y="2692400"/>
          <p14:tracePt t="165319" x="7035800" y="2717800"/>
          <p14:tracePt t="165335" x="7035800" y="2736850"/>
          <p14:tracePt t="165391" x="7042150" y="2736850"/>
          <p14:tracePt t="165408" x="7054850" y="2736850"/>
          <p14:tracePt t="165415" x="7061200" y="2736850"/>
          <p14:tracePt t="165431" x="7067550" y="2736850"/>
          <p14:tracePt t="165439" x="7080250" y="2736850"/>
          <p14:tracePt t="165453" x="7092950" y="2736850"/>
          <p14:tracePt t="165453" x="7156450" y="2730500"/>
          <p14:tracePt t="165469" x="7258050" y="2724150"/>
          <p14:tracePt t="165486" x="7315200" y="2698750"/>
          <p14:tracePt t="165502" x="7327900" y="2698750"/>
          <p14:tracePt t="165519" x="7334250" y="2698750"/>
          <p14:tracePt t="165536" x="7346950" y="2686050"/>
          <p14:tracePt t="165552" x="7366000" y="2660650"/>
          <p14:tracePt t="165569" x="7416800" y="2590800"/>
          <p14:tracePt t="165586" x="7454900" y="2540000"/>
          <p14:tracePt t="165602" x="7499350" y="2495550"/>
          <p14:tracePt t="165619" x="7518400" y="2457450"/>
          <p14:tracePt t="165636" x="7537450" y="2419350"/>
          <p14:tracePt t="165653" x="7556500" y="2374900"/>
          <p14:tracePt t="165669" x="7556500" y="2355850"/>
          <p14:tracePt t="165686" x="7562850" y="2317750"/>
          <p14:tracePt t="165703" x="7562850" y="2292350"/>
          <p14:tracePt t="165720" x="7562850" y="2266950"/>
          <p14:tracePt t="165736" x="7562850" y="2247900"/>
          <p14:tracePt t="165753" x="7562850" y="2241550"/>
          <p14:tracePt t="165769" x="7562850" y="2228850"/>
          <p14:tracePt t="165815" x="7569200" y="2228850"/>
          <p14:tracePt t="165879" x="7550150" y="2228850"/>
          <p14:tracePt t="165887" x="7505700" y="2228850"/>
          <p14:tracePt t="165895" x="7454900" y="2228850"/>
          <p14:tracePt t="165904" x="7410450" y="2228850"/>
          <p14:tracePt t="165904" x="7289800" y="2228850"/>
          <p14:tracePt t="165920" x="7169150" y="2228850"/>
          <p14:tracePt t="165936" x="7023100" y="2254250"/>
          <p14:tracePt t="165953" x="6959600" y="2266950"/>
          <p14:tracePt t="166041" x="6959600" y="2273300"/>
          <p14:tracePt t="166055" x="6959600" y="2305050"/>
          <p14:tracePt t="166063" x="6959600" y="2324100"/>
          <p14:tracePt t="166072" x="6965950" y="2355850"/>
          <p14:tracePt t="166079" x="6985000" y="2393950"/>
          <p14:tracePt t="166087" x="7092950" y="2565400"/>
          <p14:tracePt t="166103" x="7175500" y="2641600"/>
          <p14:tracePt t="166120" x="7207250" y="2679700"/>
          <p14:tracePt t="166137" x="7245350" y="2711450"/>
          <p14:tracePt t="166153" x="7270750" y="2730500"/>
          <p14:tracePt t="166170" x="7296150" y="2743200"/>
          <p14:tracePt t="166187" x="7315200" y="2755900"/>
          <p14:tracePt t="166204" x="7353300" y="2781300"/>
          <p14:tracePt t="166220" x="7372350" y="2781300"/>
          <p14:tracePt t="166237" x="7410450" y="2781300"/>
          <p14:tracePt t="166254" x="7442200" y="2781300"/>
          <p14:tracePt t="166270" x="7480300" y="2781300"/>
          <p14:tracePt t="166288" x="7518400" y="2749550"/>
          <p14:tracePt t="166304" x="7524750" y="2724150"/>
          <p14:tracePt t="166320" x="7531100" y="2673350"/>
          <p14:tracePt t="166336" x="7537450" y="2616200"/>
          <p14:tracePt t="166353" x="7537450" y="2571750"/>
          <p14:tracePt t="166370" x="7537450" y="2501900"/>
          <p14:tracePt t="166386" x="7537450" y="2457450"/>
          <p14:tracePt t="166402" x="7537450" y="2425700"/>
          <p14:tracePt t="166420" x="7537450" y="2400300"/>
          <p14:tracePt t="166436" x="7537450" y="2387600"/>
          <p14:tracePt t="166536" x="7537450" y="2374900"/>
          <p14:tracePt t="166552" x="7518400" y="2374900"/>
          <p14:tracePt t="166559" x="7480300" y="2374900"/>
          <p14:tracePt t="166563" x="7423150" y="2374900"/>
          <p14:tracePt t="166571" x="7334250" y="2374900"/>
          <p14:tracePt t="166587" x="7277100" y="2374900"/>
          <p14:tracePt t="166664" x="7258050" y="2374900"/>
          <p14:tracePt t="166672" x="7207250" y="2349500"/>
          <p14:tracePt t="166688" x="7156450" y="2336800"/>
          <p14:tracePt t="166688" x="7023100" y="2317750"/>
          <p14:tracePt t="166704" x="6838950" y="2305050"/>
          <p14:tracePt t="166721" x="6623050" y="2292350"/>
          <p14:tracePt t="166738" x="6438900" y="2292350"/>
          <p14:tracePt t="166754" x="6299200" y="2292350"/>
          <p14:tracePt t="166771" x="6191250" y="2292350"/>
          <p14:tracePt t="166788" x="6140450" y="2292350"/>
          <p14:tracePt t="166805" x="6121400" y="2292350"/>
          <p14:tracePt t="166821" x="6108700" y="2298700"/>
          <p14:tracePt t="166838" x="6102350" y="2298700"/>
          <p14:tracePt t="166854" x="6070600" y="2305050"/>
          <p14:tracePt t="166871" x="6045200" y="2305050"/>
          <p14:tracePt t="166888" x="6032500" y="2305050"/>
          <p14:tracePt t="166905" x="6013450" y="2311400"/>
          <p14:tracePt t="166921" x="5994400" y="2317750"/>
          <p14:tracePt t="166938" x="5975350" y="2324100"/>
          <p14:tracePt t="166955" x="5930900" y="2355850"/>
          <p14:tracePt t="166971" x="5880100" y="2387600"/>
          <p14:tracePt t="166988" x="5842000" y="2406650"/>
          <p14:tracePt t="167005" x="5810250" y="2432050"/>
          <p14:tracePt t="167022" x="5797550" y="2444750"/>
          <p14:tracePt t="167022" x="5797550" y="2463800"/>
          <p14:tracePt t="167056" x="5791200" y="2476500"/>
          <p14:tracePt t="167056" x="5791200" y="2489200"/>
          <p14:tracePt t="167072" x="5791200" y="2501900"/>
          <p14:tracePt t="167088" x="5791200" y="2552700"/>
          <p14:tracePt t="167105" x="5797550" y="2597150"/>
          <p14:tracePt t="167122" x="5810250" y="2628900"/>
          <p14:tracePt t="167138" x="5829300" y="2667000"/>
          <p14:tracePt t="167155" x="5848350" y="2698750"/>
          <p14:tracePt t="167172" x="5854700" y="2711450"/>
          <p14:tracePt t="167189" x="5873750" y="2730500"/>
          <p14:tracePt t="167205" x="5880100" y="2762250"/>
          <p14:tracePt t="167222" x="5892800" y="2781300"/>
          <p14:tracePt t="167239" x="5892800" y="2800350"/>
          <p14:tracePt t="167255" x="5892800" y="2806700"/>
          <p14:tracePt t="167272" x="5892800" y="2813050"/>
          <p14:tracePt t="167289" x="5892800" y="2819400"/>
          <p14:tracePt t="167305" x="5892800" y="2825750"/>
          <p14:tracePt t="167322" x="5892800" y="2851150"/>
          <p14:tracePt t="167339" x="5892800" y="2870200"/>
          <p14:tracePt t="167355" x="5873750" y="2889250"/>
          <p14:tracePt t="167372" x="5873750" y="2901950"/>
          <p14:tracePt t="167416" x="5873750" y="2908300"/>
          <p14:tracePt t="167440" x="5880100" y="2908300"/>
          <p14:tracePt t="167447" x="5886450" y="2908300"/>
          <p14:tracePt t="167455" x="5905500" y="2908300"/>
          <p14:tracePt t="167472" x="5924550" y="2914650"/>
          <p14:tracePt t="167473" x="5949950" y="2940050"/>
          <p14:tracePt t="167489" x="5981700" y="2959100"/>
          <p14:tracePt t="167506" x="6019800" y="2990850"/>
          <p14:tracePt t="167522" x="6045200" y="2997200"/>
          <p14:tracePt t="167539" x="6057900" y="3003550"/>
          <p14:tracePt t="167556" x="6064250" y="3003550"/>
          <p14:tracePt t="167572" x="6070600" y="3003550"/>
          <p14:tracePt t="167589" x="6089650" y="3003550"/>
          <p14:tracePt t="167606" x="6172200" y="2952750"/>
          <p14:tracePt t="167623" x="6223000" y="2914650"/>
          <p14:tracePt t="167639" x="6280150" y="2819400"/>
          <p14:tracePt t="167656" x="6286500" y="2768600"/>
          <p14:tracePt t="167673" x="6292850" y="2736850"/>
          <p14:tracePt t="167689" x="6292850" y="2698750"/>
          <p14:tracePt t="167706" x="6299200" y="2673350"/>
          <p14:tracePt t="167723" x="6299200" y="2654300"/>
          <p14:tracePt t="167739" x="6305550" y="2628900"/>
          <p14:tracePt t="167756" x="6311900" y="2578100"/>
          <p14:tracePt t="167773" x="6318250" y="2520950"/>
          <p14:tracePt t="167789" x="6318250" y="2451100"/>
          <p14:tracePt t="167789" x="6318250" y="2432050"/>
          <p14:tracePt t="167807" x="6324600" y="2400300"/>
          <p14:tracePt t="167823" x="6337300" y="2349500"/>
          <p14:tracePt t="167840" x="6337300" y="2343150"/>
          <p14:tracePt t="167896" x="6337300" y="2336800"/>
          <p14:tracePt t="167915" x="6311900" y="2324100"/>
          <p14:tracePt t="167923" x="6286500" y="2317750"/>
          <p14:tracePt t="167923" x="6184900" y="2311400"/>
          <p14:tracePt t="167956" x="6076950" y="2311400"/>
          <p14:tracePt t="167957" x="5930900" y="2311400"/>
          <p14:tracePt t="167973" x="5797550" y="2324100"/>
          <p14:tracePt t="167990" x="5632450" y="2355850"/>
          <p14:tracePt t="168007" x="5613400" y="2362200"/>
          <p14:tracePt t="168023" x="5575300" y="2374900"/>
          <p14:tracePt t="168040" x="5556250" y="2400300"/>
          <p14:tracePt t="168056" x="5537200" y="2438400"/>
          <p14:tracePt t="168073" x="5530850" y="2463800"/>
          <p14:tracePt t="168090" x="5511800" y="2520950"/>
          <p14:tracePt t="168107" x="5505450" y="2584450"/>
          <p14:tracePt t="168123" x="5505450" y="2641600"/>
          <p14:tracePt t="168140" x="5505450" y="2724150"/>
          <p14:tracePt t="168157" x="5537200" y="2819400"/>
          <p14:tracePt t="168173" x="5575300" y="2908300"/>
          <p14:tracePt t="168190" x="5626100" y="2990850"/>
          <p14:tracePt t="168207" x="5695950" y="3079750"/>
          <p14:tracePt t="168224" x="5727700" y="3130550"/>
          <p14:tracePt t="168240" x="5759450" y="3162300"/>
          <p14:tracePt t="168257" x="5778500" y="3181350"/>
          <p14:tracePt t="168273" x="5784850" y="3181350"/>
          <p14:tracePt t="168290" x="5803900" y="3194050"/>
          <p14:tracePt t="168308" x="5829300" y="3219450"/>
          <p14:tracePt t="168323" x="5924550" y="3257550"/>
          <p14:tracePt t="168340" x="6026150" y="3282950"/>
          <p14:tracePt t="168357" x="6146800" y="3282950"/>
          <p14:tracePt t="168374" x="6261100" y="3282950"/>
          <p14:tracePt t="168390" x="6375400" y="3251200"/>
          <p14:tracePt t="168408" x="6445250" y="3187700"/>
          <p14:tracePt t="168424" x="6502400" y="3130550"/>
          <p14:tracePt t="168440" x="6565900" y="3060700"/>
          <p14:tracePt t="168457" x="6616700" y="2997200"/>
          <p14:tracePt t="168474" x="6635750" y="2959100"/>
          <p14:tracePt t="168491" x="6661150" y="2921000"/>
          <p14:tracePt t="168507" x="6661150" y="2863850"/>
          <p14:tracePt t="168524" x="6661150" y="2832100"/>
          <p14:tracePt t="168540" x="6661150" y="2806700"/>
          <p14:tracePt t="168558" x="6661150" y="2787650"/>
          <p14:tracePt t="168608" x="6661150" y="2781300"/>
          <p14:tracePt t="168632" x="6654800" y="2781300"/>
          <p14:tracePt t="168727" x="6648450" y="2781300"/>
          <p14:tracePt t="168744" x="6642100" y="2781300"/>
          <p14:tracePt t="168752" x="6629400" y="2781300"/>
          <p14:tracePt t="168759" x="6623050" y="2794000"/>
          <p14:tracePt t="168760" x="6610350" y="2794000"/>
          <p14:tracePt t="168774" x="6521450" y="2813050"/>
          <p14:tracePt t="168774" x="6438900" y="2819400"/>
          <p14:tracePt t="168792" x="6292850" y="2844800"/>
          <p14:tracePt t="168808" x="6096000" y="2870200"/>
          <p14:tracePt t="168824" x="5962650" y="2895600"/>
          <p14:tracePt t="168841" x="5848350" y="2921000"/>
          <p14:tracePt t="168858" x="5835650" y="2927350"/>
          <p14:tracePt t="168912" x="5842000" y="2927350"/>
          <p14:tracePt t="168920" x="5861050" y="2921000"/>
          <p14:tracePt t="168936" x="5867400" y="2921000"/>
          <p14:tracePt t="168952" x="5873750" y="2921000"/>
          <p14:tracePt t="168960" x="5886450" y="2908300"/>
          <p14:tracePt t="168967" x="5892800" y="2901950"/>
          <p14:tracePt t="168975" x="5949950" y="2882900"/>
          <p14:tracePt t="168992" x="6000750" y="2863850"/>
          <p14:tracePt t="169008" x="6070600" y="2857500"/>
          <p14:tracePt t="169025" x="6121400" y="2832100"/>
          <p14:tracePt t="169041" x="6165850" y="2819400"/>
          <p14:tracePt t="169058" x="6223000" y="2787650"/>
          <p14:tracePt t="169075" x="6286500" y="2743200"/>
          <p14:tracePt t="169092" x="6343650" y="2705100"/>
          <p14:tracePt t="169108" x="6381750" y="2686050"/>
          <p14:tracePt t="169125" x="6400800" y="2667000"/>
          <p14:tracePt t="169142" x="6426200" y="2647950"/>
          <p14:tracePt t="169158" x="6438900" y="2641600"/>
          <p14:tracePt t="169158" x="6445250" y="2628900"/>
          <p14:tracePt t="169359" x="6445250" y="2622550"/>
          <p14:tracePt t="169360" x="6445250" y="2609850"/>
          <p14:tracePt t="169375" x="6445250" y="2584450"/>
          <p14:tracePt t="169376" x="6451600" y="2533650"/>
          <p14:tracePt t="169392" x="6470650" y="2482850"/>
          <p14:tracePt t="169408" x="6502400" y="2438400"/>
          <p14:tracePt t="169425" x="6515100" y="2400300"/>
          <p14:tracePt t="169442" x="6515100" y="2381250"/>
          <p14:tracePt t="169459" x="6515100" y="2362200"/>
          <p14:tracePt t="169476" x="6515100" y="2349500"/>
          <p14:tracePt t="169492" x="6521450" y="2343150"/>
          <p14:tracePt t="169560" x="6527800" y="2336800"/>
          <p14:tracePt t="169568" x="6527800" y="2324100"/>
          <p14:tracePt t="169576" x="6534150" y="2317750"/>
          <p14:tracePt t="169576" x="6534150" y="2305050"/>
          <p14:tracePt t="169592" x="6540500" y="2286000"/>
          <p14:tracePt t="169609" x="6540500" y="2260600"/>
          <p14:tracePt t="169626" x="6546850" y="2247900"/>
          <p14:tracePt t="169642" x="6553200" y="2216150"/>
          <p14:tracePt t="169659" x="6559550" y="2190750"/>
          <p14:tracePt t="169676" x="6559550" y="2171700"/>
          <p14:tracePt t="169693" x="6559550" y="2139950"/>
          <p14:tracePt t="169709" x="6559550" y="2082800"/>
          <p14:tracePt t="169726" x="6559550" y="2032000"/>
          <p14:tracePt t="169742" x="6553200" y="1981200"/>
          <p14:tracePt t="169759" x="6540500" y="1968500"/>
          <p14:tracePt t="169776" x="6534150" y="1962150"/>
          <p14:tracePt t="170232" x="6534150" y="1955800"/>
          <p14:tracePt t="170287" x="6527800" y="1955800"/>
          <p14:tracePt t="170304" x="6515100" y="1955800"/>
          <p14:tracePt t="170352" x="6502400" y="1955800"/>
          <p14:tracePt t="170360" x="6496050" y="1955800"/>
          <p14:tracePt t="170368" x="6489700" y="1962150"/>
          <p14:tracePt t="170376" x="6477000" y="1968500"/>
          <p14:tracePt t="170386" x="6470650" y="1968500"/>
          <p14:tracePt t="170394" x="6464300" y="1974850"/>
          <p14:tracePt t="170456" x="6464300" y="1987550"/>
          <p14:tracePt t="170512" x="6464300" y="1993900"/>
          <p14:tracePt t="170520" x="6464300" y="2006600"/>
          <p14:tracePt t="170528" x="6464300" y="2012950"/>
          <p14:tracePt t="170544" x="6464300" y="2025650"/>
          <p14:tracePt t="170544" x="6457950" y="2044700"/>
          <p14:tracePt t="170561" x="6457950" y="2051050"/>
          <p14:tracePt t="170577" x="6457950" y="2076450"/>
          <p14:tracePt t="170594" x="6457950" y="2114550"/>
          <p14:tracePt t="170611" x="6457950" y="2133600"/>
          <p14:tracePt t="170627" x="6457950" y="2146300"/>
          <p14:tracePt t="170664" x="6457950" y="2152650"/>
          <p14:tracePt t="170687" x="6457950" y="2159000"/>
          <p14:tracePt t="170704" x="6457950" y="2165350"/>
          <p14:tracePt t="170720" x="6457950" y="2171700"/>
          <p14:tracePt t="170728" x="6457950" y="2178050"/>
          <p14:tracePt t="170744" x="6457950" y="2184400"/>
          <p14:tracePt t="170745" x="6457950" y="2197100"/>
          <p14:tracePt t="170784" x="6457950" y="2209800"/>
          <p14:tracePt t="170887" x="6451600" y="2216150"/>
          <p14:tracePt t="170903" x="6451600" y="2222500"/>
          <p14:tracePt t="170920" x="6445250" y="2228850"/>
          <p14:tracePt t="170928" x="6445250" y="2241550"/>
          <p14:tracePt t="170936" x="6445250" y="2254250"/>
          <p14:tracePt t="170944" x="6445250" y="2260600"/>
          <p14:tracePt t="170961" x="6445250" y="2266950"/>
          <p14:tracePt t="171056" x="6445250" y="2273300"/>
          <p14:tracePt t="171080" x="6445250" y="2286000"/>
          <p14:tracePt t="171087" x="6445250" y="2292350"/>
          <p14:tracePt t="171095" x="6445250" y="2298700"/>
          <p14:tracePt t="171096" x="6445250" y="2311400"/>
          <p14:tracePt t="171111" x="6445250" y="2349500"/>
          <p14:tracePt t="171129" x="6445250" y="2368550"/>
          <p14:tracePt t="171145" x="6445250" y="2381250"/>
          <p14:tracePt t="171162" x="6445250" y="2387600"/>
          <p14:tracePt t="171232" x="6445250" y="2393950"/>
          <p14:tracePt t="171239" x="6445250" y="2400300"/>
          <p14:tracePt t="171246" x="6445250" y="2419350"/>
          <p14:tracePt t="171262" x="6445250" y="2425700"/>
          <p14:tracePt t="171262" x="6445250" y="2444750"/>
          <p14:tracePt t="171278" x="6445250" y="2476500"/>
          <p14:tracePt t="171296" x="6445250" y="2495550"/>
          <p14:tracePt t="171312" x="6445250" y="2514600"/>
          <p14:tracePt t="171328" x="6445250" y="2527300"/>
          <p14:tracePt t="171346" x="6445250" y="2546350"/>
          <p14:tracePt t="171362" x="6445250" y="2559050"/>
          <p14:tracePt t="171379" x="6445250" y="2584450"/>
          <p14:tracePt t="171395" x="6445250" y="2590800"/>
          <p14:tracePt t="171412" x="6445250" y="2603500"/>
          <p14:tracePt t="171447" x="6445250" y="2609850"/>
          <p14:tracePt t="171639" x="6445250" y="2616200"/>
          <p14:tracePt t="171647" x="6432550" y="2622550"/>
          <p14:tracePt t="171664" x="6426200" y="2622550"/>
          <p14:tracePt t="171680" x="6419850" y="2622550"/>
          <p14:tracePt t="171783" x="6432550" y="2622550"/>
          <p14:tracePt t="171791" x="6438900" y="2622550"/>
          <p14:tracePt t="171805" x="6457950" y="2609850"/>
          <p14:tracePt t="171807" x="6477000" y="2603500"/>
          <p14:tracePt t="171807" x="6508750" y="2597150"/>
          <p14:tracePt t="171816" x="6521450" y="2584450"/>
          <p14:tracePt t="171829" x="6540500" y="2578100"/>
          <p14:tracePt t="171846" x="6559550" y="2578100"/>
          <p14:tracePt t="171863" x="6584950" y="2571750"/>
          <p14:tracePt t="171881" x="6591300" y="2565400"/>
          <p14:tracePt t="171896" x="6597650" y="2565400"/>
          <p14:tracePt t="171983" x="6591300" y="2565400"/>
          <p14:tracePt t="171991" x="6559550" y="2552700"/>
          <p14:tracePt t="171999" x="6534150" y="2540000"/>
          <p14:tracePt t="172007" x="6521450" y="2533650"/>
          <p14:tracePt t="172016" x="6470650" y="2520950"/>
          <p14:tracePt t="172030" x="6438900" y="2520950"/>
          <p14:tracePt t="172046" x="6407150" y="2520950"/>
          <p14:tracePt t="172064" x="6394450" y="2520950"/>
          <p14:tracePt t="172080" x="6375400" y="2520950"/>
          <p14:tracePt t="172096" x="6369050" y="2520950"/>
          <p14:tracePt t="172113" x="6356350" y="2533650"/>
          <p14:tracePt t="172130" x="6343650" y="2540000"/>
          <p14:tracePt t="172147" x="6292850" y="2552700"/>
          <p14:tracePt t="172163" x="6210300" y="2597150"/>
          <p14:tracePt t="172180" x="6096000" y="2628900"/>
          <p14:tracePt t="172197" x="5981700" y="2679700"/>
          <p14:tracePt t="172213" x="5892800" y="2730500"/>
          <p14:tracePt t="172230" x="5784850" y="2806700"/>
          <p14:tracePt t="172230" x="5759450" y="2838450"/>
          <p14:tracePt t="172248" x="5727700" y="2863850"/>
          <p14:tracePt t="172263" x="5664200" y="2927350"/>
          <p14:tracePt t="172280" x="5657850" y="2971800"/>
          <p14:tracePt t="172297" x="5651500" y="2990850"/>
          <p14:tracePt t="172313" x="5651500" y="3022600"/>
          <p14:tracePt t="172331" x="5670550" y="3048000"/>
          <p14:tracePt t="172347" x="5695950" y="3079750"/>
          <p14:tracePt t="172364" x="5708650" y="3092450"/>
          <p14:tracePt t="172380" x="5734050" y="3092450"/>
          <p14:tracePt t="172397" x="5772150" y="3092450"/>
          <p14:tracePt t="172414" x="5822950" y="3092450"/>
          <p14:tracePt t="172430" x="5949950" y="3048000"/>
          <p14:tracePt t="172447" x="6026150" y="3003550"/>
          <p14:tracePt t="172464" x="6076950" y="2933700"/>
          <p14:tracePt t="172480" x="6153150" y="2851150"/>
          <p14:tracePt t="172497" x="6203950" y="2755900"/>
          <p14:tracePt t="172514" x="6203950" y="2692400"/>
          <p14:tracePt t="172530" x="6203950" y="2590800"/>
          <p14:tracePt t="172547" x="6203950" y="2514600"/>
          <p14:tracePt t="172564" x="6203950" y="2470150"/>
          <p14:tracePt t="172581" x="6203950" y="2413000"/>
          <p14:tracePt t="172597" x="6203950" y="2387600"/>
          <p14:tracePt t="172671" x="6203950" y="2381250"/>
          <p14:tracePt t="172703" x="6197600" y="2381250"/>
          <p14:tracePt t="172711" x="6184900" y="2381250"/>
          <p14:tracePt t="172717" x="6140450" y="2393950"/>
          <p14:tracePt t="172731" x="6064250" y="2457450"/>
          <p14:tracePt t="172748" x="5994400" y="2501900"/>
          <p14:tracePt t="172764" x="5949950" y="2603500"/>
          <p14:tracePt t="172781" x="5924550" y="2717800"/>
          <p14:tracePt t="172798" x="5924550" y="2819400"/>
          <p14:tracePt t="172814" x="5937250" y="2914650"/>
          <p14:tracePt t="172832" x="5981700" y="2959100"/>
          <p14:tracePt t="172848" x="6007100" y="2978150"/>
          <p14:tracePt t="172903" x="6013450" y="2978150"/>
          <p14:tracePt t="172919" x="6032500" y="2978150"/>
          <p14:tracePt t="172931" x="6070600" y="2965450"/>
          <p14:tracePt t="172932" x="6178550" y="2908300"/>
          <p14:tracePt t="172948" x="6299200" y="2800350"/>
          <p14:tracePt t="172965" x="6407150" y="2698750"/>
          <p14:tracePt t="172981" x="6483350" y="2603500"/>
          <p14:tracePt t="172998" x="6534150" y="2520950"/>
          <p14:tracePt t="173047" x="6534150" y="2514600"/>
          <p14:tracePt t="173119" x="6540500" y="2514600"/>
          <p14:tracePt t="173127" x="6559550" y="2514600"/>
          <p14:tracePt t="173134" x="6578600" y="2520950"/>
          <p14:tracePt t="173148" x="6616700" y="2520950"/>
          <p14:tracePt t="173149" x="6705600" y="2520950"/>
          <p14:tracePt t="173165" x="6800850" y="2520950"/>
          <p14:tracePt t="173181" x="6877050" y="2501900"/>
          <p14:tracePt t="173198" x="6908800" y="2482850"/>
          <p14:tracePt t="173215" x="6940550" y="2476500"/>
          <p14:tracePt t="173232" x="6959600" y="2476500"/>
          <p14:tracePt t="173248" x="7010400" y="2476500"/>
          <p14:tracePt t="173265" x="7080250" y="2476500"/>
          <p14:tracePt t="173282" x="7181850" y="2476500"/>
          <p14:tracePt t="173298" x="7270750" y="2476500"/>
          <p14:tracePt t="173314" x="7327900" y="2476500"/>
          <p14:tracePt t="173332" x="7378700" y="2476500"/>
          <p14:tracePt t="173348" x="7385050" y="2476500"/>
          <p14:tracePt t="173463" x="7385050" y="2489200"/>
          <p14:tracePt t="173474" x="7378700" y="2533650"/>
          <p14:tracePt t="173474" x="7378700" y="2559050"/>
          <p14:tracePt t="173481" x="7378700" y="2635250"/>
          <p14:tracePt t="173499" x="7378700" y="2698750"/>
          <p14:tracePt t="173515" x="7378700" y="2743200"/>
          <p14:tracePt t="173532" x="7378700" y="2794000"/>
          <p14:tracePt t="173549" x="7378700" y="2870200"/>
          <p14:tracePt t="173566" x="7378700" y="2921000"/>
          <p14:tracePt t="173582" x="7340600" y="3028950"/>
          <p14:tracePt t="173599" x="7239000" y="3213100"/>
          <p14:tracePt t="173616" x="7200900" y="3270250"/>
          <p14:tracePt t="173632" x="7188200" y="3282950"/>
          <p14:tracePt t="173689" x="7162800" y="3270250"/>
          <p14:tracePt t="173696" x="7131050" y="3232150"/>
          <p14:tracePt t="173703" x="7105650" y="3187700"/>
          <p14:tracePt t="173716" x="7080250" y="3124200"/>
          <p14:tracePt t="173732" x="7054850" y="3022600"/>
          <p14:tracePt t="173749" x="7023100" y="2895600"/>
          <p14:tracePt t="173766" x="7023100" y="2768600"/>
          <p14:tracePt t="173766" x="7023100" y="2698750"/>
          <p14:tracePt t="173784" x="7023100" y="2635250"/>
          <p14:tracePt t="173799" x="7023100" y="2470150"/>
          <p14:tracePt t="173817" x="7035800" y="2406650"/>
          <p14:tracePt t="173833" x="7067550" y="2355850"/>
          <p14:tracePt t="173849" x="7092950" y="2330450"/>
          <p14:tracePt t="173866" x="7112000" y="2311400"/>
          <p14:tracePt t="173883" x="7143750" y="2292350"/>
          <p14:tracePt t="173900" x="7162800" y="2286000"/>
          <p14:tracePt t="173916" x="7175500" y="2266950"/>
          <p14:tracePt t="173933" x="7188200" y="2260600"/>
          <p14:tracePt t="173950" x="7188200" y="2254250"/>
          <p14:tracePt t="173966" x="7207250" y="2260600"/>
          <p14:tracePt t="173984" x="7226300" y="2298700"/>
          <p14:tracePt t="174000" x="7258050" y="2419350"/>
          <p14:tracePt t="174017" x="7308850" y="2565400"/>
          <p14:tracePt t="174033" x="7391400" y="2762250"/>
          <p14:tracePt t="174050" x="7423150" y="2895600"/>
          <p14:tracePt t="174066" x="7423150" y="2965450"/>
          <p14:tracePt t="174083" x="7423150" y="2978150"/>
          <p14:tracePt t="174311" x="7423150" y="2984500"/>
          <p14:tracePt t="174319" x="7423150" y="2997200"/>
          <p14:tracePt t="174327" x="7416800" y="2997200"/>
          <p14:tracePt t="174336" x="7315200" y="2940050"/>
          <p14:tracePt t="174350" x="7118350" y="2851150"/>
          <p14:tracePt t="174367" x="6972300" y="2774950"/>
          <p14:tracePt t="174383" x="6877050" y="2749550"/>
          <p14:tracePt t="174401" x="6813550" y="2724150"/>
          <p14:tracePt t="174417" x="6807200" y="2724150"/>
          <p14:tracePt t="174495" x="6800850" y="2717800"/>
          <p14:tracePt t="174503" x="6800850" y="2711450"/>
          <p14:tracePt t="174511" x="6788150" y="2698750"/>
          <p14:tracePt t="174520" x="6781800" y="2698750"/>
          <p14:tracePt t="174536" x="6775450" y="2692400"/>
          <p14:tracePt t="174600" x="6775450" y="2673350"/>
          <p14:tracePt t="174609" x="6762750" y="2667000"/>
          <p14:tracePt t="174617" x="6762750" y="2654300"/>
          <p14:tracePt t="174618" x="6750050" y="2647950"/>
          <p14:tracePt t="174655" x="6750050" y="2635250"/>
          <p14:tracePt t="174669" x="6750050" y="2616200"/>
          <p14:tracePt t="174688" x="6750050" y="2590800"/>
          <p14:tracePt t="174696" x="6756400" y="2565400"/>
          <p14:tracePt t="174700" x="6781800" y="2533650"/>
          <p14:tracePt t="174717" x="6800850" y="2520950"/>
          <p14:tracePt t="174734" x="6807200" y="2508250"/>
          <p14:tracePt t="174751" x="6851650" y="2489200"/>
          <p14:tracePt t="174768" x="6864350" y="2489200"/>
          <p14:tracePt t="174784" x="6877050" y="2489200"/>
          <p14:tracePt t="174936" x="6870700" y="2489200"/>
          <p14:tracePt t="174944" x="6845300" y="2501900"/>
          <p14:tracePt t="174952" x="6838950" y="2508250"/>
          <p14:tracePt t="174952" x="6807200" y="2527300"/>
          <p14:tracePt t="174968" x="6731000" y="2546350"/>
          <p14:tracePt t="174984" x="6667500" y="2565400"/>
          <p14:tracePt t="175001" x="6591300" y="2597150"/>
          <p14:tracePt t="175018" x="6565900" y="2609850"/>
          <p14:tracePt t="175035" x="6559550" y="2609850"/>
          <p14:tracePt t="175051" x="6553200" y="2616200"/>
          <p14:tracePt t="175068" x="6553200" y="2628900"/>
          <p14:tracePt t="175085" x="6553200" y="2654300"/>
          <p14:tracePt t="175101" x="6559550" y="2660650"/>
          <p14:tracePt t="175118" x="6578600" y="2692400"/>
          <p14:tracePt t="175135" x="6604000" y="2692400"/>
          <p14:tracePt t="175151" x="6642100" y="2692400"/>
          <p14:tracePt t="175168" x="6661150" y="2692400"/>
          <p14:tracePt t="175185" x="6686550" y="2692400"/>
          <p14:tracePt t="175201" x="6750050" y="2673350"/>
          <p14:tracePt t="175218" x="6775450" y="2654300"/>
          <p14:tracePt t="175235" x="6807200" y="2628900"/>
          <p14:tracePt t="175252" x="6826250" y="2609850"/>
          <p14:tracePt t="175268" x="6826250" y="2590800"/>
          <p14:tracePt t="175285" x="6826250" y="2571750"/>
          <p14:tracePt t="175360" x="6826250" y="2565400"/>
          <p14:tracePt t="175384" x="6794500" y="2565400"/>
          <p14:tracePt t="175392" x="6769100" y="2571750"/>
          <p14:tracePt t="175394" x="6756400" y="2584450"/>
          <p14:tracePt t="175402" x="6673850" y="2628900"/>
          <p14:tracePt t="175418" x="6642100" y="2647950"/>
          <p14:tracePt t="175436" x="6635750" y="2673350"/>
          <p14:tracePt t="175452" x="6635750" y="2698750"/>
          <p14:tracePt t="175488" x="6635750" y="2705100"/>
          <p14:tracePt t="175504" x="6642100" y="2705100"/>
          <p14:tracePt t="175513" x="6648450" y="2705100"/>
          <p14:tracePt t="175519" x="6661150" y="2705100"/>
          <p14:tracePt t="175535" x="6667500" y="2705100"/>
          <p14:tracePt t="175553" x="6673850" y="2705100"/>
          <p14:tracePt t="175569" x="6680200" y="2705100"/>
          <p14:tracePt t="175585" x="6699250" y="2692400"/>
          <p14:tracePt t="175602" x="6737350" y="2660650"/>
          <p14:tracePt t="175619" x="6781800" y="2616200"/>
          <p14:tracePt t="175635" x="6813550" y="2578100"/>
          <p14:tracePt t="175652" x="6826250" y="2565400"/>
          <p14:tracePt t="175669" x="6838950" y="2552700"/>
          <p14:tracePt t="175743" x="6838950" y="2546350"/>
          <p14:tracePt t="175743" x="6832600" y="2546350"/>
          <p14:tracePt t="175752" x="6819900" y="2546350"/>
          <p14:tracePt t="175769" x="6788150" y="2559050"/>
          <p14:tracePt t="175770" x="6750050" y="2584450"/>
          <p14:tracePt t="175786" x="6705600" y="2628900"/>
          <p14:tracePt t="175802" x="6699250" y="2635250"/>
          <p14:tracePt t="175920" x="6711950" y="2628900"/>
          <p14:tracePt t="175928" x="6718300" y="2609850"/>
          <p14:tracePt t="175936" x="6731000" y="2584450"/>
          <p14:tracePt t="175936" x="6731000" y="2571750"/>
          <p14:tracePt t="175953" x="6750050" y="2546350"/>
          <p14:tracePt t="176079" x="6750050" y="2540000"/>
          <p14:tracePt t="176087" x="6743700" y="2533650"/>
          <p14:tracePt t="176096" x="6731000" y="2533650"/>
          <p14:tracePt t="176104" x="6711950" y="2527300"/>
          <p14:tracePt t="176104" x="6699250" y="2527300"/>
          <p14:tracePt t="176121" x="6673850" y="2527300"/>
          <p14:tracePt t="176121" x="6616700" y="2527300"/>
          <p14:tracePt t="176136" x="6527800" y="2559050"/>
          <p14:tracePt t="176153" x="6419850" y="2641600"/>
          <p14:tracePt t="176170" x="6343650" y="2698750"/>
          <p14:tracePt t="176186" x="6292850" y="2743200"/>
          <p14:tracePt t="176203" x="6286500" y="2749550"/>
          <p14:tracePt t="176220" x="6280150" y="2762250"/>
          <p14:tracePt t="176237" x="6280150" y="2768600"/>
          <p14:tracePt t="176272" x="6286500" y="2768600"/>
          <p14:tracePt t="176273" x="6305550" y="2768600"/>
          <p14:tracePt t="176288" x="6324600" y="2768600"/>
          <p14:tracePt t="176303" x="6432550" y="2774950"/>
          <p14:tracePt t="176321" x="6534150" y="2774950"/>
          <p14:tracePt t="176337" x="6654800" y="2774950"/>
          <p14:tracePt t="176353" x="6800850" y="2749550"/>
          <p14:tracePt t="176370" x="6864350" y="2711450"/>
          <p14:tracePt t="176387" x="6896100" y="2673350"/>
          <p14:tracePt t="176403" x="6908800" y="2654300"/>
          <p14:tracePt t="176421" x="6908800" y="2609850"/>
          <p14:tracePt t="176436" x="6908800" y="2590800"/>
          <p14:tracePt t="176454" x="6908800" y="2584450"/>
          <p14:tracePt t="176470" x="6908800" y="2571750"/>
          <p14:tracePt t="176512" x="6902450" y="2571750"/>
          <p14:tracePt t="176529" x="6896100" y="2571750"/>
          <p14:tracePt t="176536" x="6889750" y="2571750"/>
          <p14:tracePt t="176537" x="6845300" y="2571750"/>
          <p14:tracePt t="176552" x="6807200" y="2571750"/>
          <p14:tracePt t="176569" x="6762750" y="2578100"/>
          <p14:tracePt t="176586" x="6724650" y="2584450"/>
          <p14:tracePt t="176603" x="6718300" y="2584450"/>
          <p14:tracePt t="176696" x="6724650" y="2584450"/>
          <p14:tracePt t="176709" x="6731000" y="2584450"/>
          <p14:tracePt t="176736" x="6737350" y="2584450"/>
          <p14:tracePt t="176747" x="6743700" y="2584450"/>
          <p14:tracePt t="177096" x="6750050" y="2578100"/>
          <p14:tracePt t="177104" x="6769100" y="2571750"/>
          <p14:tracePt t="177112" x="6775450" y="2571750"/>
          <p14:tracePt t="177112" x="6781800" y="2565400"/>
          <p14:tracePt t="177135" x="6788150" y="2552700"/>
          <p14:tracePt t="177168" x="6794500" y="2552700"/>
          <p14:tracePt t="177216" x="6807200" y="2552700"/>
          <p14:tracePt t="177232" x="6813550" y="2552700"/>
          <p14:tracePt t="177240" x="6826250" y="2552700"/>
          <p14:tracePt t="177320" x="6832600" y="2552700"/>
          <p14:tracePt t="177330" x="6838950" y="2552700"/>
          <p14:tracePt t="177336" x="6845300" y="2552700"/>
          <p14:tracePt t="177347" x="6851650" y="2546350"/>
          <p14:tracePt t="177355" x="6864350" y="2546350"/>
          <p14:tracePt t="177372" x="6889750" y="2546350"/>
          <p14:tracePt t="177388" x="6915150" y="2546350"/>
          <p14:tracePt t="177405" x="6934200" y="2546350"/>
          <p14:tracePt t="177422" x="6978650" y="2546350"/>
          <p14:tracePt t="177439" x="6985000" y="2546350"/>
          <p14:tracePt t="177455" x="6991350" y="2546350"/>
          <p14:tracePt t="177504" x="6997700" y="2546350"/>
          <p14:tracePt t="177514" x="7010400" y="2546350"/>
          <p14:tracePt t="177520" x="7042150" y="2546350"/>
          <p14:tracePt t="177531" x="7054850" y="2546350"/>
          <p14:tracePt t="177539" x="7086600" y="2546350"/>
          <p14:tracePt t="177555" x="7099300" y="2546350"/>
          <p14:tracePt t="177632" x="7092950" y="2552700"/>
          <p14:tracePt t="177640" x="7035800" y="2590800"/>
          <p14:tracePt t="177656" x="7010400" y="2603500"/>
          <p14:tracePt t="177656" x="6902450" y="2654300"/>
          <p14:tracePt t="177672" x="6788150" y="2692400"/>
          <p14:tracePt t="177689" x="6724650" y="2711450"/>
          <p14:tracePt t="177706" x="6661150" y="2717800"/>
          <p14:tracePt t="177722" x="6642100" y="2717800"/>
          <p14:tracePt t="177768" x="6635750" y="2717800"/>
          <p14:tracePt t="177816" x="6623050" y="2717800"/>
          <p14:tracePt t="177823" x="6597650" y="2717800"/>
          <p14:tracePt t="177840" x="6591300" y="2717800"/>
          <p14:tracePt t="177864" x="6584950" y="2717800"/>
          <p14:tracePt t="177920" x="6584950" y="2711450"/>
          <p14:tracePt t="177936" x="6597650" y="2698750"/>
          <p14:tracePt t="177961" x="6616700" y="2698750"/>
          <p14:tracePt t="177968" x="6629400" y="2692400"/>
          <p14:tracePt t="177971" x="6661150" y="2692400"/>
          <p14:tracePt t="177982" x="6711950" y="2692400"/>
          <p14:tracePt t="177989" x="6832600" y="2692400"/>
          <p14:tracePt t="178006" x="6921500" y="2692400"/>
          <p14:tracePt t="178023" x="7054850" y="2692400"/>
          <p14:tracePt t="178039" x="7239000" y="2692400"/>
          <p14:tracePt t="178056" x="7251700" y="2692400"/>
          <p14:tracePt t="178073" x="7251700" y="2698750"/>
          <p14:tracePt t="178112" x="7251700" y="2705100"/>
          <p14:tracePt t="178128" x="7232650" y="2711450"/>
          <p14:tracePt t="178136" x="7213600" y="2717800"/>
          <p14:tracePt t="178144" x="7188200" y="2730500"/>
          <p14:tracePt t="178156" x="7175500" y="2736850"/>
          <p14:tracePt t="178173" x="7150100" y="2749550"/>
          <p14:tracePt t="178190" x="7112000" y="2762250"/>
          <p14:tracePt t="178206" x="7086600" y="2762250"/>
          <p14:tracePt t="178223" x="7023100" y="2762250"/>
          <p14:tracePt t="178241" x="7004050" y="2762250"/>
          <p14:tracePt t="178328" x="6991350" y="2768600"/>
          <p14:tracePt t="178336" x="6985000" y="2768600"/>
          <p14:tracePt t="178344" x="6978650" y="2768600"/>
          <p14:tracePt t="178357" x="6953250" y="2768600"/>
          <p14:tracePt t="178360" x="6940550" y="2768600"/>
          <p14:tracePt t="178373" x="6934200" y="2768600"/>
          <p14:tracePt t="178390" x="6927850" y="2768600"/>
          <p14:tracePt t="178407" x="6915150" y="2768600"/>
          <p14:tracePt t="178423" x="6832600" y="2768600"/>
          <p14:tracePt t="178440" x="6800850" y="2768600"/>
          <p14:tracePt t="178458" x="6788150" y="2768600"/>
          <p14:tracePt t="178473" x="6781800" y="2762250"/>
          <p14:tracePt t="178544" x="6775450" y="2762250"/>
          <p14:tracePt t="178560" x="6769100" y="2762250"/>
          <p14:tracePt t="178624" x="6762750" y="2762250"/>
          <p14:tracePt t="178632" x="6756400" y="2762250"/>
          <p14:tracePt t="178648" x="6750050" y="2762250"/>
          <p14:tracePt t="179584" x="6762750" y="2755900"/>
          <p14:tracePt t="179594" x="6775450" y="2755900"/>
          <p14:tracePt t="179608" x="6794500" y="2736850"/>
          <p14:tracePt t="179609" x="6813550" y="2679700"/>
          <p14:tracePt t="179625" x="6838950" y="2641600"/>
          <p14:tracePt t="179642" x="6877050" y="2571750"/>
          <p14:tracePt t="179659" x="6915150" y="2508250"/>
          <p14:tracePt t="179675" x="6921500" y="2451100"/>
          <p14:tracePt t="179692" x="6934200" y="2406650"/>
          <p14:tracePt t="179709" x="6940550" y="2368550"/>
          <p14:tracePt t="179726" x="6946900" y="2336800"/>
          <p14:tracePt t="179742" x="6953250" y="2305050"/>
          <p14:tracePt t="179759" x="6959600" y="2254250"/>
          <p14:tracePt t="179777" x="6965950" y="2228850"/>
          <p14:tracePt t="179792" x="6965950" y="2216150"/>
          <p14:tracePt t="179808" x="6965950" y="2184400"/>
          <p14:tracePt t="179825" x="6965950" y="2152650"/>
          <p14:tracePt t="179843" x="6965950" y="2120900"/>
          <p14:tracePt t="179859" x="6965950" y="2095500"/>
          <p14:tracePt t="179876" x="6965950" y="2044700"/>
          <p14:tracePt t="179892" x="6965950" y="2012950"/>
          <p14:tracePt t="179909" x="6965950" y="1981200"/>
          <p14:tracePt t="179926" x="6953250" y="1936750"/>
          <p14:tracePt t="179943" x="6940550" y="1885950"/>
          <p14:tracePt t="179943" x="6921500" y="1828800"/>
          <p14:tracePt t="179960" x="6896100" y="1778000"/>
          <p14:tracePt t="179976" x="6756400" y="1600200"/>
          <p14:tracePt t="179993" x="6705600" y="1511300"/>
          <p14:tracePt t="180009" x="6648450" y="1473200"/>
          <p14:tracePt t="180026" x="6540500" y="1403350"/>
          <p14:tracePt t="180044" x="6369050" y="1333500"/>
          <p14:tracePt t="180059" x="6203950" y="1289050"/>
          <p14:tracePt t="180076" x="6165850" y="1289050"/>
          <p14:tracePt t="180160" x="6153150" y="1295400"/>
          <p14:tracePt t="180160" x="6146800" y="1314450"/>
          <p14:tracePt t="180176" x="6140450" y="1327150"/>
          <p14:tracePt t="180184" x="6134100" y="1365250"/>
          <p14:tracePt t="180193" x="6127750" y="1422400"/>
          <p14:tracePt t="180200" x="6115050" y="1492250"/>
          <p14:tracePt t="180210" x="6102350" y="1587500"/>
          <p14:tracePt t="180226" x="6089650" y="1689100"/>
          <p14:tracePt t="180243" x="6076950" y="1765300"/>
          <p14:tracePt t="180261" x="6057900" y="1854200"/>
          <p14:tracePt t="180278" x="6057900" y="1943100"/>
          <p14:tracePt t="180294" x="6051550" y="2012950"/>
          <p14:tracePt t="180311" x="6038850" y="2070100"/>
          <p14:tracePt t="180328" x="6038850" y="2108200"/>
          <p14:tracePt t="180344" x="6038850" y="2178050"/>
          <p14:tracePt t="180361" x="6057900" y="2203450"/>
          <p14:tracePt t="180378" x="6076950" y="2216150"/>
          <p14:tracePt t="180394" x="6089650" y="2216150"/>
          <p14:tracePt t="180412" x="6108700" y="2216150"/>
          <p14:tracePt t="180428" x="6127750" y="2216150"/>
          <p14:tracePt t="180445" x="6140450" y="2216150"/>
          <p14:tracePt t="180461" x="6223000" y="2203450"/>
          <p14:tracePt t="180479" x="6362700" y="2178050"/>
          <p14:tracePt t="180494" x="6553200" y="2139950"/>
          <p14:tracePt t="180511" x="6737350" y="2089150"/>
          <p14:tracePt t="180528" x="6978650" y="2038350"/>
          <p14:tracePt t="180545" x="7048500" y="2012950"/>
          <p14:tracePt t="180561" x="7054850" y="2000250"/>
          <p14:tracePt t="180578" x="7061200" y="1987550"/>
          <p14:tracePt t="180595" x="7061200" y="1943100"/>
          <p14:tracePt t="180611" x="7067550" y="1905000"/>
          <p14:tracePt t="180628" x="7067550" y="1854200"/>
          <p14:tracePt t="180645" x="7067550" y="1828800"/>
          <p14:tracePt t="180661" x="7067550" y="1790700"/>
          <p14:tracePt t="180680" x="7048500" y="1752600"/>
          <p14:tracePt t="180695" x="7010400" y="1701800"/>
          <p14:tracePt t="180712" x="6902450" y="1606550"/>
          <p14:tracePt t="180728" x="6540500" y="1473200"/>
          <p14:tracePt t="180745" x="6178550" y="1397000"/>
          <p14:tracePt t="180762" x="5981700" y="1377950"/>
          <p14:tracePt t="180778" x="5899150" y="1377950"/>
          <p14:tracePt t="180795" x="5861050" y="1377950"/>
          <p14:tracePt t="180812" x="5848350" y="1377950"/>
          <p14:tracePt t="180828" x="5835650" y="1403350"/>
          <p14:tracePt t="180845" x="5822950" y="1460500"/>
          <p14:tracePt t="180862" x="5822950" y="1511300"/>
          <p14:tracePt t="180878" x="5803900" y="1593850"/>
          <p14:tracePt t="180895" x="5803900" y="1638300"/>
          <p14:tracePt t="180912" x="5803900" y="1733550"/>
          <p14:tracePt t="180929" x="5810250" y="1809750"/>
          <p14:tracePt t="180945" x="5848350" y="1885950"/>
          <p14:tracePt t="180962" x="5924550" y="1974850"/>
          <p14:tracePt t="180979" x="6007100" y="2076450"/>
          <p14:tracePt t="180995" x="6146800" y="2203450"/>
          <p14:tracePt t="181012" x="6280150" y="2254250"/>
          <p14:tracePt t="181029" x="6375400" y="2286000"/>
          <p14:tracePt t="181046" x="6419850" y="2292350"/>
          <p14:tracePt t="181062" x="6426200" y="2292350"/>
          <p14:tracePt t="181113" x="6432550" y="2292350"/>
          <p14:tracePt t="181121" x="6445250" y="2292350"/>
          <p14:tracePt t="181129" x="6464300" y="2273300"/>
          <p14:tracePt t="181129" x="6502400" y="2241550"/>
          <p14:tracePt t="181146" x="6559550" y="2171700"/>
          <p14:tracePt t="181162" x="6629400" y="2114550"/>
          <p14:tracePt t="181179" x="6686550" y="2070100"/>
          <p14:tracePt t="181196" x="6718300" y="2038350"/>
          <p14:tracePt t="181212" x="6724650" y="2019300"/>
          <p14:tracePt t="181229" x="6737350" y="1968500"/>
          <p14:tracePt t="181246" x="6750050" y="1917700"/>
          <p14:tracePt t="181263" x="6750050" y="1860550"/>
          <p14:tracePt t="181279" x="6750050" y="1828800"/>
          <p14:tracePt t="181296" x="6750050" y="1790700"/>
          <p14:tracePt t="181296" x="6743700" y="1771650"/>
          <p14:tracePt t="181315" x="6711950" y="1727200"/>
          <p14:tracePt t="181329" x="6686550" y="1701800"/>
          <p14:tracePt t="181346" x="6610350" y="1644650"/>
          <p14:tracePt t="181363" x="6502400" y="1606550"/>
          <p14:tracePt t="181379" x="6350000" y="1574800"/>
          <p14:tracePt t="181396" x="6165850" y="1555750"/>
          <p14:tracePt t="181413" x="5981700" y="1549400"/>
          <p14:tracePt t="181429" x="5899150" y="1549400"/>
          <p14:tracePt t="181446" x="5886450" y="1549400"/>
          <p14:tracePt t="181463" x="5873750" y="1555750"/>
          <p14:tracePt t="181479" x="5848350" y="1568450"/>
          <p14:tracePt t="181496" x="5810250" y="1644650"/>
          <p14:tracePt t="181513" x="5784850" y="1689100"/>
          <p14:tracePt t="181530" x="5765800" y="1752600"/>
          <p14:tracePt t="181546" x="5765800" y="1803400"/>
          <p14:tracePt t="181563" x="5765800" y="1860550"/>
          <p14:tracePt t="181579" x="5765800" y="1905000"/>
          <p14:tracePt t="181596" x="5797550" y="1936750"/>
          <p14:tracePt t="181612" x="5848350" y="2000250"/>
          <p14:tracePt t="181629" x="5880100" y="2038350"/>
          <p14:tracePt t="181646" x="5899150" y="2051050"/>
          <p14:tracePt t="181662" x="5918200" y="2063750"/>
          <p14:tracePt t="181679" x="5924550" y="2063750"/>
          <p14:tracePt t="181696" x="5969000" y="2076450"/>
          <p14:tracePt t="181713" x="6032500" y="2082800"/>
          <p14:tracePt t="181730" x="6146800" y="2082800"/>
          <p14:tracePt t="181746" x="6242050" y="2082800"/>
          <p14:tracePt t="181763" x="6375400" y="2082800"/>
          <p14:tracePt t="181780" x="6483350" y="2063750"/>
          <p14:tracePt t="181797" x="6546850" y="2051050"/>
          <p14:tracePt t="181813" x="6629400" y="2012950"/>
          <p14:tracePt t="181830" x="6680200" y="1974850"/>
          <p14:tracePt t="181847" x="6711950" y="1917700"/>
          <p14:tracePt t="181863" x="6731000" y="1885950"/>
          <p14:tracePt t="181863" x="6743700" y="1866900"/>
          <p14:tracePt t="181881" x="6750050" y="1841500"/>
          <p14:tracePt t="181897" x="6750050" y="1835150"/>
          <p14:tracePt t="181914" x="6750050" y="1822450"/>
          <p14:tracePt t="181930" x="6750050" y="1809750"/>
          <p14:tracePt t="181947" x="6737350" y="1765300"/>
          <p14:tracePt t="181963" x="6686550" y="1701800"/>
          <p14:tracePt t="181980" x="6616700" y="1651000"/>
          <p14:tracePt t="181998" x="6521450" y="1619250"/>
          <p14:tracePt t="182014" x="6407150" y="1587500"/>
          <p14:tracePt t="182030" x="6305550" y="1568450"/>
          <p14:tracePt t="182047" x="6248400" y="1568450"/>
          <p14:tracePt t="182063" x="6203950" y="1574800"/>
          <p14:tracePt t="182081" x="6165850" y="1600200"/>
          <p14:tracePt t="182098" x="6121400" y="1638300"/>
          <p14:tracePt t="182114" x="6083300" y="1663700"/>
          <p14:tracePt t="182131" x="6064250" y="1689100"/>
          <p14:tracePt t="182147" x="6057900" y="1714500"/>
          <p14:tracePt t="182164" x="6051550" y="1733550"/>
          <p14:tracePt t="182181" x="6045200" y="1746250"/>
          <p14:tracePt t="182197" x="6045200" y="1758950"/>
          <p14:tracePt t="182214" x="6045200" y="1771650"/>
          <p14:tracePt t="182231" x="6032500" y="1809750"/>
          <p14:tracePt t="182248" x="6026150" y="1828800"/>
          <p14:tracePt t="182264" x="6019800" y="1854200"/>
          <p14:tracePt t="182281" x="6019800" y="1873250"/>
          <p14:tracePt t="182369" x="6019800" y="1892300"/>
          <p14:tracePt t="182377" x="6019800" y="1898650"/>
          <p14:tracePt t="182506" x="6026150" y="1911350"/>
          <p14:tracePt t="182523" x="6038850" y="1936750"/>
          <p14:tracePt t="182537" x="6038850" y="1943100"/>
          <p14:tracePt t="182542" x="6045200" y="1949450"/>
          <p14:tracePt t="182547" x="6051550" y="1962150"/>
          <p14:tracePt t="182565" x="6064250" y="1974850"/>
          <p14:tracePt t="182581" x="6083300" y="1987550"/>
          <p14:tracePt t="182625" x="6083300" y="1993900"/>
          <p14:tracePt t="182632" x="6083300" y="2000250"/>
          <p14:tracePt t="182760" x="6083300" y="2006600"/>
          <p14:tracePt t="182769" x="6083300" y="2012950"/>
          <p14:tracePt t="182777" x="6089650" y="2025650"/>
          <p14:tracePt t="182800" x="6096000" y="2032000"/>
          <p14:tracePt t="182809" x="6096000" y="2038350"/>
          <p14:tracePt t="182978" x="6102350" y="2038350"/>
          <p14:tracePt t="183010" x="6108700" y="2038350"/>
          <p14:tracePt t="183011" x="6121400" y="2038350"/>
          <p14:tracePt t="183041" x="6127750" y="2038350"/>
          <p14:tracePt t="183048" x="6184900" y="2019300"/>
          <p14:tracePt t="183066" x="6229350" y="2019300"/>
          <p14:tracePt t="183066" x="6343650" y="1993900"/>
          <p14:tracePt t="183082" x="6464300" y="1974850"/>
          <p14:tracePt t="183099" x="6610350" y="1943100"/>
          <p14:tracePt t="183116" x="6692900" y="1930400"/>
          <p14:tracePt t="183132" x="6743700" y="1905000"/>
          <p14:tracePt t="183149" x="6769100" y="1885950"/>
          <p14:tracePt t="183166" x="6781800" y="1873250"/>
          <p14:tracePt t="183182" x="6794500" y="1866900"/>
          <p14:tracePt t="183199" x="6807200" y="1841500"/>
          <p14:tracePt t="183216" x="6832600" y="1809750"/>
          <p14:tracePt t="183233" x="6845300" y="1784350"/>
          <p14:tracePt t="183250" x="6858000" y="1746250"/>
          <p14:tracePt t="183267" x="6864350" y="1714500"/>
          <p14:tracePt t="183282" x="6870700" y="1676400"/>
          <p14:tracePt t="183299" x="6870700" y="1663700"/>
          <p14:tracePt t="183315" x="6870700" y="1631950"/>
          <p14:tracePt t="183333" x="6870700" y="1612900"/>
          <p14:tracePt t="183349" x="6870700" y="1606550"/>
          <p14:tracePt t="183366" x="6870700" y="1587500"/>
          <p14:tracePt t="183382" x="6858000" y="1555750"/>
          <p14:tracePt t="183399" x="6819900" y="1517650"/>
          <p14:tracePt t="183416" x="6775450" y="1485900"/>
          <p14:tracePt t="183433" x="6731000" y="1454150"/>
          <p14:tracePt t="183450" x="6724650" y="1454150"/>
          <p14:tracePt t="183497" x="6705600" y="1441450"/>
          <p14:tracePt t="183514" x="6692900" y="1441450"/>
          <p14:tracePt t="183522" x="6686550" y="1441450"/>
          <p14:tracePt t="183530" x="6673850" y="1441450"/>
          <p14:tracePt t="183534" x="6648450" y="1441450"/>
          <p14:tracePt t="183549" x="6565900" y="1479550"/>
          <p14:tracePt t="183566" x="6457950" y="1530350"/>
          <p14:tracePt t="183583" x="6343650" y="1562100"/>
          <p14:tracePt t="183600" x="6165850" y="1631950"/>
          <p14:tracePt t="183617" x="6108700" y="1657350"/>
          <p14:tracePt t="183634" x="6076950" y="1682750"/>
          <p14:tracePt t="183650" x="6064250" y="1695450"/>
          <p14:tracePt t="183666" x="6057900" y="1714500"/>
          <p14:tracePt t="183683" x="6051550" y="1739900"/>
          <p14:tracePt t="183700" x="6038850" y="1765300"/>
          <p14:tracePt t="183717" x="6032500" y="1803400"/>
          <p14:tracePt t="183733" x="6026150" y="1822450"/>
          <p14:tracePt t="183750" x="6019800" y="1841500"/>
          <p14:tracePt t="183766" x="6019800" y="1847850"/>
          <p14:tracePt t="183783" x="6019800" y="1860550"/>
          <p14:tracePt t="183800" x="6019800" y="1873250"/>
          <p14:tracePt t="183817" x="6038850" y="1885950"/>
          <p14:tracePt t="183833" x="6057900" y="1898650"/>
          <p14:tracePt t="183850" x="6096000" y="1924050"/>
          <p14:tracePt t="183867" x="6159500" y="1949450"/>
          <p14:tracePt t="183883" x="6210300" y="1962150"/>
          <p14:tracePt t="183900" x="6261100" y="1974850"/>
          <p14:tracePt t="183917" x="6318250" y="2000250"/>
          <p14:tracePt t="183934" x="6356350" y="2012950"/>
          <p14:tracePt t="183950" x="6369050" y="2012950"/>
          <p14:tracePt t="184018" x="6375400" y="2012950"/>
          <p14:tracePt t="184026" x="6388100" y="2012950"/>
          <p14:tracePt t="184034" x="6407150" y="2012950"/>
          <p14:tracePt t="184039" x="6508750" y="2012950"/>
          <p14:tracePt t="184050" x="6629400" y="1981200"/>
          <p14:tracePt t="184067" x="6737350" y="1936750"/>
          <p14:tracePt t="184084" x="6819900" y="1911350"/>
          <p14:tracePt t="184100" x="6858000" y="1892300"/>
          <p14:tracePt t="184117" x="6864350" y="1885950"/>
          <p14:tracePt t="184134" x="6870700" y="1860550"/>
          <p14:tracePt t="184150" x="6870700" y="1847850"/>
          <p14:tracePt t="184168" x="6870700" y="1809750"/>
          <p14:tracePt t="184184" x="6870700" y="1797050"/>
          <p14:tracePt t="184201" x="6870700" y="1746250"/>
          <p14:tracePt t="184313" x="6870700" y="1739900"/>
          <p14:tracePt t="184317" x="6870700" y="1733550"/>
          <p14:tracePt t="184334" x="6870700" y="1727200"/>
          <p14:tracePt t="184335" x="6870700" y="1708150"/>
          <p14:tracePt t="184351" x="6858000" y="1682750"/>
          <p14:tracePt t="184367" x="6826250" y="1651000"/>
          <p14:tracePt t="184384" x="6750050" y="1612900"/>
          <p14:tracePt t="184401" x="6597650" y="1549400"/>
          <p14:tracePt t="184418" x="6534150" y="1530350"/>
          <p14:tracePt t="184434" x="6527800" y="1530350"/>
          <p14:tracePt t="184451" x="6515100" y="1530350"/>
          <p14:tracePt t="184468" x="6508750" y="1530350"/>
          <p14:tracePt t="184530" x="6483350" y="1530350"/>
          <p14:tracePt t="184537" x="6445250" y="1530350"/>
          <p14:tracePt t="184546" x="6388100" y="1530350"/>
          <p14:tracePt t="184554" x="6299200" y="1530350"/>
          <p14:tracePt t="184554" x="6235700" y="1530350"/>
          <p14:tracePt t="184569" x="6191250" y="1530350"/>
          <p14:tracePt t="184585" x="6108700" y="1530350"/>
          <p14:tracePt t="184602" x="6083300" y="1530350"/>
          <p14:tracePt t="184618" x="6076950" y="1530350"/>
          <p14:tracePt t="184682" x="6070600" y="1530350"/>
          <p14:tracePt t="184690" x="6057900" y="1530350"/>
          <p14:tracePt t="184697" x="6038850" y="1562100"/>
          <p14:tracePt t="184704" x="6013450" y="1581150"/>
          <p14:tracePt t="184718" x="5988050" y="1612900"/>
          <p14:tracePt t="184735" x="5962650" y="1651000"/>
          <p14:tracePt t="184751" x="5949950" y="1708150"/>
          <p14:tracePt t="184768" x="5937250" y="1752600"/>
          <p14:tracePt t="184785" x="5924550" y="1803400"/>
          <p14:tracePt t="184802" x="5924550" y="1835150"/>
          <p14:tracePt t="184818" x="5924550" y="1854200"/>
          <p14:tracePt t="184835" x="5924550" y="1866900"/>
          <p14:tracePt t="184853" x="5924550" y="1873250"/>
          <p14:tracePt t="184868" x="5924550" y="1885950"/>
          <p14:tracePt t="184885" x="5924550" y="1898650"/>
          <p14:tracePt t="184902" x="5943600" y="1943100"/>
          <p14:tracePt t="184919" x="5962650" y="1981200"/>
          <p14:tracePt t="184935" x="5981700" y="2006600"/>
          <p14:tracePt t="184951" x="6000750" y="2025650"/>
          <p14:tracePt t="184969" x="6007100" y="2038350"/>
          <p14:tracePt t="184969" x="6013450" y="2038350"/>
          <p14:tracePt t="184986" x="6032500" y="2044700"/>
          <p14:tracePt t="185002" x="6045200" y="2044700"/>
          <p14:tracePt t="185041" x="6051550" y="2044700"/>
          <p14:tracePt t="185050" x="6070600" y="2051050"/>
          <p14:tracePt t="185058" x="6115050" y="2070100"/>
          <p14:tracePt t="185069" x="6184900" y="2076450"/>
          <p14:tracePt t="185085" x="6242050" y="2076450"/>
          <p14:tracePt t="185102" x="6280150" y="2076450"/>
          <p14:tracePt t="185119" x="6286500" y="2076450"/>
          <p14:tracePt t="185135" x="6305550" y="2076450"/>
          <p14:tracePt t="185151" x="6318250" y="2076450"/>
          <p14:tracePt t="185168" x="6381750" y="2038350"/>
          <p14:tracePt t="185186" x="6445250" y="2000250"/>
          <p14:tracePt t="185202" x="6515100" y="1974850"/>
          <p14:tracePt t="185219" x="6572250" y="1936750"/>
          <p14:tracePt t="185236" x="6591300" y="1924050"/>
          <p14:tracePt t="185252" x="6597650" y="1924050"/>
          <p14:tracePt t="185269" x="6604000" y="1911350"/>
          <p14:tracePt t="185286" x="6616700" y="1898650"/>
          <p14:tracePt t="185302" x="6623050" y="1879600"/>
          <p14:tracePt t="185319" x="6629400" y="1847850"/>
          <p14:tracePt t="185336" x="6635750" y="1822450"/>
          <p14:tracePt t="185352" x="6635750" y="1803400"/>
          <p14:tracePt t="185352" x="6635750" y="1797050"/>
          <p14:tracePt t="185370" x="6635750" y="1771650"/>
          <p14:tracePt t="185386" x="6635750" y="1739900"/>
          <p14:tracePt t="185403" x="6635750" y="1720850"/>
          <p14:tracePt t="185419" x="6635750" y="1701800"/>
          <p14:tracePt t="185436" x="6629400" y="1701800"/>
          <p14:tracePt t="185452" x="6623050" y="1689100"/>
          <p14:tracePt t="185469" x="6616700" y="1682750"/>
          <p14:tracePt t="185504" x="6616700" y="1670050"/>
          <p14:tracePt t="185521" x="6616700" y="1657350"/>
          <p14:tracePt t="185522" x="6610350" y="1651000"/>
          <p14:tracePt t="185536" x="6597650" y="1638300"/>
          <p14:tracePt t="185536" x="6578600" y="1619250"/>
          <p14:tracePt t="185554" x="6553200" y="1606550"/>
          <p14:tracePt t="185570" x="6496050" y="1574800"/>
          <p14:tracePt t="185586" x="6426200" y="1549400"/>
          <p14:tracePt t="185603" x="6388100" y="1549400"/>
          <p14:tracePt t="185620" x="6362700" y="1543050"/>
          <p14:tracePt t="185636" x="6324600" y="1543050"/>
          <p14:tracePt t="185653" x="6292850" y="1543050"/>
          <p14:tracePt t="185670" x="6242050" y="1543050"/>
          <p14:tracePt t="185686" x="6184900" y="1543050"/>
          <p14:tracePt t="185703" x="6115050" y="1543050"/>
          <p14:tracePt t="185720" x="6070600" y="1543050"/>
          <p14:tracePt t="185737" x="6045200" y="1543050"/>
          <p14:tracePt t="185754" x="6019800" y="1562100"/>
          <p14:tracePt t="185770" x="6000750" y="1574800"/>
          <p14:tracePt t="185786" x="5988050" y="1587500"/>
          <p14:tracePt t="185802" x="5975350" y="1619250"/>
          <p14:tracePt t="185820" x="5975350" y="1644650"/>
          <p14:tracePt t="185837" x="5969000" y="1695450"/>
          <p14:tracePt t="185853" x="5969000" y="1720850"/>
          <p14:tracePt t="185870" x="5969000" y="1778000"/>
          <p14:tracePt t="185887" x="5969000" y="1809750"/>
          <p14:tracePt t="185903" x="5969000" y="1835150"/>
          <p14:tracePt t="185920" x="5975350" y="1860550"/>
          <p14:tracePt t="185937" x="5988050" y="1873250"/>
          <p14:tracePt t="185954" x="6000750" y="1885950"/>
          <p14:tracePt t="185970" x="6000750" y="1892300"/>
          <p14:tracePt t="185987" x="6007100" y="1892300"/>
          <p14:tracePt t="186004" x="6013450" y="1892300"/>
          <p14:tracePt t="186020" x="6019800" y="1898650"/>
          <p14:tracePt t="186037" x="6057900" y="1917700"/>
          <p14:tracePt t="186054" x="6102350" y="1955800"/>
          <p14:tracePt t="186070" x="6140450" y="1962150"/>
          <p14:tracePt t="186087" x="6159500" y="1974850"/>
          <p14:tracePt t="186233" x="6165850" y="1981200"/>
          <p14:tracePt t="186693" x="0" y="0"/>
        </p14:tracePtLst>
        <p14:tracePtLst>
          <p14:tracePt t="191001" x="6680200" y="3086100"/>
          <p14:tracePt t="191034" x="6686550" y="3086100"/>
          <p14:tracePt t="191042" x="6699250" y="3086100"/>
          <p14:tracePt t="191045" x="6731000" y="3086100"/>
          <p14:tracePt t="191074" x="6750050" y="3086100"/>
          <p14:tracePt t="191082" x="6788150" y="3073400"/>
          <p14:tracePt t="191097" x="6807200" y="3073400"/>
          <p14:tracePt t="191113" x="6832600" y="3067050"/>
          <p14:tracePt t="191129" x="6838950" y="3067050"/>
          <p14:tracePt t="191146" x="6851650" y="3060700"/>
          <p14:tracePt t="191169" x="6870700" y="3060700"/>
          <p14:tracePt t="191195" x="6889750" y="3060700"/>
          <p14:tracePt t="191212" x="6902450" y="3054350"/>
          <p14:tracePt t="191213" x="6915150" y="3048000"/>
          <p14:tracePt t="191233" x="6927850" y="3041650"/>
          <p14:tracePt t="191245" x="6946900" y="3041650"/>
          <p14:tracePt t="191266" x="6985000" y="3022600"/>
          <p14:tracePt t="191281" x="7054850" y="2978150"/>
          <p14:tracePt t="191298" x="7118350" y="2952750"/>
          <p14:tracePt t="191314" x="7283450" y="2870200"/>
          <p14:tracePt t="191337" x="7429500" y="2806700"/>
          <p14:tracePt t="191353" x="7550150" y="2749550"/>
          <p14:tracePt t="191370" x="7632700" y="2698750"/>
          <p14:tracePt t="191386" x="7683500" y="2660650"/>
          <p14:tracePt t="191401" x="7702550" y="2609850"/>
          <p14:tracePt t="191414" x="7708900" y="2540000"/>
          <p14:tracePt t="191429" x="7708900" y="2470150"/>
          <p14:tracePt t="191445" x="7708900" y="2419350"/>
          <p14:tracePt t="191462" x="7708900" y="2355850"/>
          <p14:tracePt t="191479" x="7708900" y="2279650"/>
          <p14:tracePt t="191496" x="7689850" y="2216150"/>
          <p14:tracePt t="191496" x="7677150" y="2159000"/>
          <p14:tracePt t="191513" x="7639050" y="2076450"/>
          <p14:tracePt t="191530" x="7556500" y="1936750"/>
          <p14:tracePt t="191546" x="7454900" y="1784350"/>
          <p14:tracePt t="191562" x="7391400" y="1701800"/>
          <p14:tracePt t="191579" x="7366000" y="1670050"/>
          <p14:tracePt t="191596" x="7353300" y="1651000"/>
          <p14:tracePt t="191613" x="7346950" y="1651000"/>
          <p14:tracePt t="191650" x="7340600" y="1651000"/>
          <p14:tracePt t="191651" x="7308850" y="1651000"/>
          <p14:tracePt t="191663" x="7200900" y="1651000"/>
          <p14:tracePt t="191679" x="7054850" y="1670050"/>
          <p14:tracePt t="191696" x="6794500" y="1727200"/>
          <p14:tracePt t="191713" x="6324600" y="1816100"/>
          <p14:tracePt t="191746" x="6013450" y="1905000"/>
          <p14:tracePt t="191747" x="5842000" y="1974850"/>
          <p14:tracePt t="191762" x="5715000" y="2025650"/>
          <p14:tracePt t="191779" x="5676900" y="2044700"/>
          <p14:tracePt t="191796" x="5657850" y="2057400"/>
          <p14:tracePt t="191812" x="5657850" y="2082800"/>
          <p14:tracePt t="191830" x="5651500" y="2139950"/>
          <p14:tracePt t="191846" x="5651500" y="2222500"/>
          <p14:tracePt t="191862" x="5632450" y="2355850"/>
          <p14:tracePt t="191879" x="5632450" y="2463800"/>
          <p14:tracePt t="191896" x="5632450" y="2546350"/>
          <p14:tracePt t="191913" x="5638800" y="2647950"/>
          <p14:tracePt t="191930" x="5689600" y="2730500"/>
          <p14:tracePt t="191946" x="5740400" y="2806700"/>
          <p14:tracePt t="191963" x="5797550" y="2889250"/>
          <p14:tracePt t="191980" x="5861050" y="2933700"/>
          <p14:tracePt t="191997" x="5905500" y="2933700"/>
          <p14:tracePt t="192013" x="5924550" y="2933700"/>
          <p14:tracePt t="192030" x="5962650" y="2933700"/>
          <p14:tracePt t="192047" x="6032500" y="2940050"/>
          <p14:tracePt t="192063" x="6146800" y="2959100"/>
          <p14:tracePt t="192080" x="6280150" y="2978150"/>
          <p14:tracePt t="192080" x="6356350" y="2978150"/>
          <p14:tracePt t="192098" x="6496050" y="2978150"/>
          <p14:tracePt t="192113" x="6762750" y="2978150"/>
          <p14:tracePt t="192130" x="6927850" y="2933700"/>
          <p14:tracePt t="192147" x="7054850" y="2844800"/>
          <p14:tracePt t="192164" x="7181850" y="2724150"/>
          <p14:tracePt t="192180" x="7258050" y="2603500"/>
          <p14:tracePt t="192197" x="7302500" y="2508250"/>
          <p14:tracePt t="192214" x="7321550" y="2444750"/>
          <p14:tracePt t="192230" x="7340600" y="2349500"/>
          <p14:tracePt t="192247" x="7346950" y="2241550"/>
          <p14:tracePt t="192264" x="7359650" y="2171700"/>
          <p14:tracePt t="192281" x="7359650" y="2089150"/>
          <p14:tracePt t="192297" x="7359650" y="2044700"/>
          <p14:tracePt t="192314" x="7353300" y="2000250"/>
          <p14:tracePt t="192330" x="7327900" y="1962150"/>
          <p14:tracePt t="192347" x="7315200" y="1943100"/>
          <p14:tracePt t="192364" x="7296150" y="1930400"/>
          <p14:tracePt t="192381" x="7207250" y="1892300"/>
          <p14:tracePt t="192397" x="7105650" y="1854200"/>
          <p14:tracePt t="192414" x="6959600" y="1828800"/>
          <p14:tracePt t="192431" x="6800850" y="1816100"/>
          <p14:tracePt t="192447" x="6616700" y="1816100"/>
          <p14:tracePt t="192464" x="6305550" y="1816100"/>
          <p14:tracePt t="192482" x="6216650" y="1816100"/>
          <p14:tracePt t="192497" x="6019800" y="1892300"/>
          <p14:tracePt t="192514" x="5981700" y="1949450"/>
          <p14:tracePt t="192531" x="5975350" y="2000250"/>
          <p14:tracePt t="192547" x="5975350" y="2063750"/>
          <p14:tracePt t="192564" x="5975350" y="2139950"/>
          <p14:tracePt t="192580" x="5981700" y="2254250"/>
          <p14:tracePt t="192597" x="6064250" y="2381250"/>
          <p14:tracePt t="192614" x="6127750" y="2520950"/>
          <p14:tracePt t="192631" x="6197600" y="2641600"/>
          <p14:tracePt t="192648" x="6223000" y="2692400"/>
          <p14:tracePt t="192664" x="6261100" y="2755900"/>
          <p14:tracePt t="192681" x="6299200" y="2806700"/>
          <p14:tracePt t="192699" x="6343650" y="2825750"/>
          <p14:tracePt t="192714" x="6388100" y="2857500"/>
          <p14:tracePt t="192731" x="6432550" y="2882900"/>
          <p14:tracePt t="192748" x="6502400" y="2921000"/>
          <p14:tracePt t="192764" x="6559550" y="2927350"/>
          <p14:tracePt t="192782" x="6584950" y="2933700"/>
          <p14:tracePt t="192798" x="6635750" y="2933700"/>
          <p14:tracePt t="192815" x="6718300" y="2933700"/>
          <p14:tracePt t="192831" x="6800850" y="2921000"/>
          <p14:tracePt t="192848" x="6883400" y="2857500"/>
          <p14:tracePt t="192865" x="6965950" y="2781300"/>
          <p14:tracePt t="192865" x="7029450" y="2724150"/>
          <p14:tracePt t="192882" x="7137400" y="2603500"/>
          <p14:tracePt t="192898" x="7251700" y="2495550"/>
          <p14:tracePt t="192915" x="7366000" y="2381250"/>
          <p14:tracePt t="192931" x="7397750" y="2336800"/>
          <p14:tracePt t="192948" x="7423150" y="2298700"/>
          <p14:tracePt t="192965" x="7429500" y="2254250"/>
          <p14:tracePt t="192982" x="7429500" y="2209800"/>
          <p14:tracePt t="192999" x="7429500" y="2171700"/>
          <p14:tracePt t="193015" x="7429500" y="2152650"/>
          <p14:tracePt t="193032" x="7429500" y="2146300"/>
          <p14:tracePt t="193048" x="7429500" y="2139950"/>
          <p14:tracePt t="193146" x="7416800" y="2139950"/>
          <p14:tracePt t="193148" x="7366000" y="2139950"/>
          <p14:tracePt t="193165" x="7302500" y="2133600"/>
          <p14:tracePt t="193166" x="7162800" y="2133600"/>
          <p14:tracePt t="193182" x="7016750" y="2133600"/>
          <p14:tracePt t="193198" x="6915150" y="2114550"/>
          <p14:tracePt t="193215" x="6813550" y="2101850"/>
          <p14:tracePt t="193232" x="6769100" y="2095500"/>
          <p14:tracePt t="193249" x="6756400" y="2095500"/>
          <p14:tracePt t="193330" x="6737350" y="2089150"/>
          <p14:tracePt t="193331" x="6724650" y="2089150"/>
          <p14:tracePt t="193349" x="6711950" y="2089150"/>
          <p14:tracePt t="193354" x="6699250" y="2089150"/>
          <p14:tracePt t="193366" x="6686550" y="2089150"/>
          <p14:tracePt t="193382" x="6667500" y="2089150"/>
          <p14:tracePt t="193399" x="6648450" y="2095500"/>
          <p14:tracePt t="193417" x="6623050" y="2120900"/>
          <p14:tracePt t="193432" x="6604000" y="2133600"/>
          <p14:tracePt t="193449" x="6584950" y="2171700"/>
          <p14:tracePt t="193465" x="6578600" y="2184400"/>
          <p14:tracePt t="193482" x="6553200" y="2216150"/>
          <p14:tracePt t="193498" x="6540500" y="2228850"/>
          <p14:tracePt t="193516" x="6527800" y="2241550"/>
          <p14:tracePt t="193532" x="6508750" y="2279650"/>
          <p14:tracePt t="193549" x="6489700" y="2305050"/>
          <p14:tracePt t="193566" x="6464300" y="2336800"/>
          <p14:tracePt t="193583" x="6457950" y="2349500"/>
          <p14:tracePt t="193599" x="6445250" y="2362200"/>
          <p14:tracePt t="193616" x="6438900" y="2368550"/>
          <p14:tracePt t="193858" x="6432550" y="2387600"/>
          <p14:tracePt t="193866" x="6426200" y="2413000"/>
          <p14:tracePt t="193866" x="6419850" y="2425700"/>
          <p14:tracePt t="193883" x="6413500" y="2463800"/>
          <p14:tracePt t="193890" x="6413500" y="2495550"/>
          <p14:tracePt t="193900" x="6413500" y="2533650"/>
          <p14:tracePt t="193916" x="6413500" y="2559050"/>
          <p14:tracePt t="194090" x="6413500" y="2571750"/>
          <p14:tracePt t="194098" x="6413500" y="2597150"/>
          <p14:tracePt t="194106" x="6413500" y="2667000"/>
          <p14:tracePt t="194117" x="6413500" y="2800350"/>
          <p14:tracePt t="194133" x="6413500" y="2971800"/>
          <p14:tracePt t="194150" x="6413500" y="3124200"/>
          <p14:tracePt t="194167" x="6413500" y="3295650"/>
          <p14:tracePt t="194184" x="6413500" y="3448050"/>
          <p14:tracePt t="194200" x="6413500" y="3600450"/>
          <p14:tracePt t="194217" x="6413500" y="3803650"/>
          <p14:tracePt t="194235" x="6426200" y="3886200"/>
          <p14:tracePt t="194250" x="6426200" y="3930650"/>
          <p14:tracePt t="194267" x="6426200" y="3987800"/>
          <p14:tracePt t="194284" x="6445250" y="4083050"/>
          <p14:tracePt t="194300" x="6451600" y="4235450"/>
          <p14:tracePt t="194317" x="6451600" y="4387850"/>
          <p14:tracePt t="194334" x="6451600" y="4591050"/>
          <p14:tracePt t="194351" x="6413500" y="4775200"/>
          <p14:tracePt t="194367" x="6388100" y="4972050"/>
          <p14:tracePt t="194384" x="6350000" y="5137150"/>
          <p14:tracePt t="194400" x="6305550" y="5327650"/>
          <p14:tracePt t="194400" x="6299200" y="5391150"/>
          <p14:tracePt t="194418" x="6203950" y="5594350"/>
          <p14:tracePt t="194434" x="6127750" y="5721350"/>
          <p14:tracePt t="194450" x="6089650" y="5778500"/>
          <p14:tracePt t="194467" x="6032500" y="5848350"/>
          <p14:tracePt t="194484" x="5975350" y="5892800"/>
          <p14:tracePt t="194501" x="5886450" y="5962650"/>
          <p14:tracePt t="194517" x="5810250" y="6032500"/>
          <p14:tracePt t="194534" x="5721350" y="6115050"/>
          <p14:tracePt t="194551" x="5645150" y="6178550"/>
          <p14:tracePt t="194568" x="5575300" y="6242050"/>
          <p14:tracePt t="194584" x="5530850" y="6261100"/>
          <p14:tracePt t="194601" x="5505450" y="6273800"/>
          <p14:tracePt t="194618" x="5499100" y="6273800"/>
          <p14:tracePt t="194634" x="5486400" y="6273800"/>
          <p14:tracePt t="194651" x="5467350" y="6280150"/>
          <p14:tracePt t="194668" x="5454650" y="6292850"/>
          <p14:tracePt t="194685" x="5422900" y="6311900"/>
          <p14:tracePt t="194786" x="5416550" y="6311900"/>
          <p14:tracePt t="194802" x="5422900" y="6311900"/>
          <p14:tracePt t="194810" x="5429250" y="6311900"/>
          <p14:tracePt t="194818" x="5461000" y="6305550"/>
          <p14:tracePt t="194834" x="5492750" y="6299200"/>
          <p14:tracePt t="194835" x="5600700" y="6261100"/>
          <p14:tracePt t="194851" x="5734050" y="6223000"/>
          <p14:tracePt t="194868" x="5861050" y="6172200"/>
          <p14:tracePt t="194884" x="5969000" y="6172200"/>
          <p14:tracePt t="194901" x="6057900" y="6172200"/>
          <p14:tracePt t="194917" x="6127750" y="6172200"/>
          <p14:tracePt t="194934" x="6165850" y="6172200"/>
          <p14:tracePt t="194951" x="6184900" y="6172200"/>
          <p14:tracePt t="194968" x="6229350" y="6184900"/>
          <p14:tracePt t="194985" x="6299200" y="6191250"/>
          <p14:tracePt t="195002" x="6394450" y="6197600"/>
          <p14:tracePt t="195018" x="6419850" y="6197600"/>
          <p14:tracePt t="195035" x="6426200" y="6197600"/>
          <p14:tracePt t="195298" x="6445250" y="6203950"/>
          <p14:tracePt t="195314" x="6451600" y="6203950"/>
          <p14:tracePt t="195338" x="6464300" y="6203950"/>
          <p14:tracePt t="195346" x="6483350" y="6203950"/>
          <p14:tracePt t="195354" x="6489700" y="6203950"/>
          <p14:tracePt t="195362" x="6521450" y="6203950"/>
          <p14:tracePt t="195362" x="6546850" y="6203950"/>
          <p14:tracePt t="195370" x="6604000" y="6203950"/>
          <p14:tracePt t="195386" x="6800850" y="6121400"/>
          <p14:tracePt t="195402" x="6921500" y="6026150"/>
          <p14:tracePt t="195418" x="7016750" y="5905500"/>
          <p14:tracePt t="195436" x="7073900" y="5727700"/>
          <p14:tracePt t="195452" x="7086600" y="5549900"/>
          <p14:tracePt t="195469" x="7086600" y="5314950"/>
          <p14:tracePt t="195486" x="7029450" y="5041900"/>
          <p14:tracePt t="195502" x="6902450" y="4616450"/>
          <p14:tracePt t="195519" x="6883400" y="4413250"/>
          <p14:tracePt t="195536" x="6883400" y="4279900"/>
          <p14:tracePt t="195553" x="6896100" y="4216400"/>
          <p14:tracePt t="195569" x="6940550" y="4114800"/>
          <p14:tracePt t="195586" x="6959600" y="4076700"/>
          <p14:tracePt t="195602" x="6985000" y="4025900"/>
          <p14:tracePt t="195619" x="7004050" y="3975100"/>
          <p14:tracePt t="195637" x="7048500" y="3886200"/>
          <p14:tracePt t="195653" x="7080250" y="3816350"/>
          <p14:tracePt t="195669" x="7105650" y="3733800"/>
          <p14:tracePt t="195686" x="7143750" y="3606800"/>
          <p14:tracePt t="195703" x="7194550" y="3467100"/>
          <p14:tracePt t="195719" x="7219950" y="3378200"/>
          <p14:tracePt t="195736" x="7226300" y="3352800"/>
          <p14:tracePt t="195753" x="7226300" y="3340100"/>
          <p14:tracePt t="195770" x="7239000" y="3327400"/>
          <p14:tracePt t="195786" x="7239000" y="3276600"/>
          <p14:tracePt t="195802" x="7251700" y="3225800"/>
          <p14:tracePt t="195820" x="7258050" y="3124200"/>
          <p14:tracePt t="195836" x="7258050" y="3016250"/>
          <p14:tracePt t="195853" x="7264400" y="2908300"/>
          <p14:tracePt t="195870" x="7270750" y="2794000"/>
          <p14:tracePt t="195886" x="7270750" y="2654300"/>
          <p14:tracePt t="195903" x="7283450" y="2520950"/>
          <p14:tracePt t="195920" x="7283450" y="2444750"/>
          <p14:tracePt t="195937" x="7283450" y="2355850"/>
          <p14:tracePt t="195953" x="7283450" y="2203450"/>
          <p14:tracePt t="195970" x="7283450" y="2146300"/>
          <p14:tracePt t="195986" x="7283450" y="2114550"/>
          <p14:tracePt t="196003" x="7283450" y="2095500"/>
          <p14:tracePt t="196020" x="7283450" y="2076450"/>
          <p14:tracePt t="196037" x="7283450" y="2063750"/>
          <p14:tracePt t="196074" x="7283450" y="2057400"/>
          <p14:tracePt t="196154" x="7283450" y="2089150"/>
          <p14:tracePt t="196155" x="7283450" y="2165350"/>
          <p14:tracePt t="196170" x="7270750" y="2254250"/>
          <p14:tracePt t="196171" x="7188200" y="2540000"/>
          <p14:tracePt t="196187" x="7137400" y="2800350"/>
          <p14:tracePt t="196204" x="7080250" y="3048000"/>
          <p14:tracePt t="196220" x="7067550" y="3181350"/>
          <p14:tracePt t="196237" x="7054850" y="3238500"/>
          <p14:tracePt t="196254" x="7054850" y="3282950"/>
          <p14:tracePt t="196270" x="7054850" y="3308350"/>
          <p14:tracePt t="196287" x="7054850" y="3321050"/>
          <p14:tracePt t="196304" x="7054850" y="3352800"/>
          <p14:tracePt t="196320" x="7067550" y="3365500"/>
          <p14:tracePt t="196410" x="7073900" y="3365500"/>
          <p14:tracePt t="196418" x="7086600" y="3346450"/>
          <p14:tracePt t="196420" x="7112000" y="3194050"/>
          <p14:tracePt t="196437" x="7137400" y="3003550"/>
          <p14:tracePt t="196454" x="7143750" y="2800350"/>
          <p14:tracePt t="196471" x="7143750" y="2609850"/>
          <p14:tracePt t="196488" x="7131050" y="2444750"/>
          <p14:tracePt t="196504" x="7099300" y="2317750"/>
          <p14:tracePt t="196521" x="7092950" y="2260600"/>
          <p14:tracePt t="196539" x="7086600" y="2235200"/>
          <p14:tracePt t="196698" x="7092950" y="2235200"/>
          <p14:tracePt t="196706" x="7099300" y="2235200"/>
          <p14:tracePt t="196738" x="7105650" y="2235200"/>
          <p14:tracePt t="196794" x="7118350" y="2222500"/>
          <p14:tracePt t="196803" x="7118350" y="2209800"/>
          <p14:tracePt t="196813" x="7118350" y="2197100"/>
          <p14:tracePt t="196821" x="7118350" y="2165350"/>
          <p14:tracePt t="196838" x="7112000" y="2133600"/>
          <p14:tracePt t="196855" x="7099300" y="2114550"/>
          <p14:tracePt t="196871" x="7023100" y="2082800"/>
          <p14:tracePt t="196887" x="6921500" y="2076450"/>
          <p14:tracePt t="196904" x="6813550" y="2076450"/>
          <p14:tracePt t="196921" x="6527800" y="2076450"/>
          <p14:tracePt t="196939" x="6318250" y="2076450"/>
          <p14:tracePt t="196953" x="6159500" y="2076450"/>
          <p14:tracePt t="196970" x="6115050" y="2108200"/>
          <p14:tracePt t="196987" x="6102350" y="2120900"/>
          <p14:tracePt t="197004" x="6089650" y="2133600"/>
          <p14:tracePt t="197022" x="6083300" y="2159000"/>
          <p14:tracePt t="197038" x="6045200" y="2209800"/>
          <p14:tracePt t="197055" x="6026150" y="2247900"/>
          <p14:tracePt t="197072" x="6007100" y="2305050"/>
          <p14:tracePt t="197088" x="5981700" y="2381250"/>
          <p14:tracePt t="197105" x="5956300" y="2482850"/>
          <p14:tracePt t="197122" x="5937250" y="2546350"/>
          <p14:tracePt t="197138" x="5911850" y="2597150"/>
          <p14:tracePt t="197155" x="5892800" y="2705100"/>
          <p14:tracePt t="197172" x="5892800" y="2781300"/>
          <p14:tracePt t="197189" x="5892800" y="2870200"/>
          <p14:tracePt t="197205" x="5892800" y="2940050"/>
          <p14:tracePt t="197222" x="5911850" y="3009900"/>
          <p14:tracePt t="197239" x="5943600" y="3028950"/>
          <p14:tracePt t="197255" x="5949950" y="3028950"/>
          <p14:tracePt t="197272" x="5969000" y="3028950"/>
          <p14:tracePt t="197289" x="6000750" y="3028950"/>
          <p14:tracePt t="197306" x="6038850" y="3028950"/>
          <p14:tracePt t="197323" x="6165850" y="3028950"/>
          <p14:tracePt t="197339" x="6343650" y="3028950"/>
          <p14:tracePt t="197356" x="6546850" y="3028950"/>
          <p14:tracePt t="197372" x="6769100" y="3028950"/>
          <p14:tracePt t="197389" x="6946900" y="3009900"/>
          <p14:tracePt t="197405" x="7016750" y="2997200"/>
          <p14:tracePt t="197422" x="7061200" y="2978150"/>
          <p14:tracePt t="197438" x="7086600" y="2965450"/>
          <p14:tracePt t="197456" x="7118350" y="2940050"/>
          <p14:tracePt t="197472" x="7162800" y="2895600"/>
          <p14:tracePt t="197489" x="7264400" y="2806700"/>
          <p14:tracePt t="197507" x="7302500" y="2781300"/>
          <p14:tracePt t="197522" x="7327900" y="2749550"/>
          <p14:tracePt t="197539" x="7327900" y="2736850"/>
          <p14:tracePt t="197556" x="7334250" y="2711450"/>
          <p14:tracePt t="197572" x="7340600" y="2686050"/>
          <p14:tracePt t="197591" x="7340600" y="2635250"/>
          <p14:tracePt t="197606" x="7340600" y="2597150"/>
          <p14:tracePt t="197623" x="7340600" y="2552700"/>
          <p14:tracePt t="197639" x="7340600" y="2520950"/>
          <p14:tracePt t="197656" x="7340600" y="2501900"/>
          <p14:tracePt t="197672" x="7340600" y="2482850"/>
          <p14:tracePt t="197689" x="7340600" y="2425700"/>
          <p14:tracePt t="197706" x="7315200" y="2374900"/>
          <p14:tracePt t="197723" x="7264400" y="2324100"/>
          <p14:tracePt t="197740" x="7239000" y="2305050"/>
          <p14:tracePt t="197757" x="7226300" y="2298700"/>
          <p14:tracePt t="197774" x="7219950" y="2298700"/>
          <p14:tracePt t="197835" x="7213600" y="2298700"/>
          <p14:tracePt t="197843" x="7188200" y="2286000"/>
          <p14:tracePt t="197851" x="7137400" y="2266950"/>
          <p14:tracePt t="197851" x="7092950" y="2235200"/>
          <p14:tracePt t="197860" x="7010400" y="2203450"/>
          <p14:tracePt t="197874" x="6845300" y="2146300"/>
          <p14:tracePt t="197891" x="6565900" y="2057400"/>
          <p14:tracePt t="197907" x="6369050" y="2012950"/>
          <p14:tracePt t="197924" x="6305550" y="2012950"/>
          <p14:tracePt t="197941" x="6299200" y="2012950"/>
          <p14:tracePt t="197957" x="6292850" y="2012950"/>
          <p14:tracePt t="197974" x="6280150" y="2012950"/>
          <p14:tracePt t="197991" x="6242050" y="2070100"/>
          <p14:tracePt t="198007" x="6184900" y="2127250"/>
          <p14:tracePt t="198024" x="6115050" y="2197100"/>
          <p14:tracePt t="198041" x="6076950" y="2235200"/>
          <p14:tracePt t="198058" x="6013450" y="2317750"/>
          <p14:tracePt t="198075" x="5994400" y="2355850"/>
          <p14:tracePt t="198091" x="5981700" y="2393950"/>
          <p14:tracePt t="198108" x="5956300" y="2476500"/>
          <p14:tracePt t="198124" x="5937250" y="2552700"/>
          <p14:tracePt t="198141" x="5924550" y="2609850"/>
          <p14:tracePt t="198158" x="5924550" y="2686050"/>
          <p14:tracePt t="198175" x="5924550" y="2736850"/>
          <p14:tracePt t="198191" x="5943600" y="2787650"/>
          <p14:tracePt t="198208" x="5956300" y="2813050"/>
          <p14:tracePt t="198208" x="5962650" y="2819400"/>
          <p14:tracePt t="198227" x="5981700" y="2838450"/>
          <p14:tracePt t="198241" x="5994400" y="2857500"/>
          <p14:tracePt t="198241" x="6000750" y="2876550"/>
          <p14:tracePt t="198259" x="6026150" y="2901950"/>
          <p14:tracePt t="198275" x="6038850" y="2914650"/>
          <p14:tracePt t="198291" x="6076950" y="2940050"/>
          <p14:tracePt t="198308" x="6165850" y="2978150"/>
          <p14:tracePt t="198325" x="6197600" y="2990850"/>
          <p14:tracePt t="198341" x="6261100" y="3009900"/>
          <p14:tracePt t="198358" x="6292850" y="3009900"/>
          <p14:tracePt t="198375" x="6324600" y="3009900"/>
          <p14:tracePt t="198391" x="6375400" y="3009900"/>
          <p14:tracePt t="198408" x="6426200" y="3009900"/>
          <p14:tracePt t="198425" x="6489700" y="2978150"/>
          <p14:tracePt t="198442" x="6559550" y="2959100"/>
          <p14:tracePt t="198458" x="6654800" y="2927350"/>
          <p14:tracePt t="198475" x="6819900" y="2870200"/>
          <p14:tracePt t="198492" x="6870700" y="2838450"/>
          <p14:tracePt t="198508" x="6921500" y="2819400"/>
          <p14:tracePt t="198525" x="6953250" y="2806700"/>
          <p14:tracePt t="198542" x="6972300" y="2768600"/>
          <p14:tracePt t="198559" x="6991350" y="2717800"/>
          <p14:tracePt t="198575" x="6991350" y="2667000"/>
          <p14:tracePt t="198592" x="6991350" y="2603500"/>
          <p14:tracePt t="198609" x="6991350" y="2565400"/>
          <p14:tracePt t="198625" x="6991350" y="2514600"/>
          <p14:tracePt t="198642" x="6991350" y="2495550"/>
          <p14:tracePt t="198658" x="6991350" y="2489200"/>
          <p14:tracePt t="198771" x="6978650" y="2489200"/>
          <p14:tracePt t="198779" x="6959600" y="2489200"/>
          <p14:tracePt t="198787" x="6915150" y="2489200"/>
          <p14:tracePt t="198792" x="6800850" y="2514600"/>
          <p14:tracePt t="198808" x="6692900" y="2520950"/>
          <p14:tracePt t="198825" x="6610350" y="2552700"/>
          <p14:tracePt t="198841" x="6559550" y="2565400"/>
          <p14:tracePt t="198858" x="6527800" y="2584450"/>
          <p14:tracePt t="198876" x="6496050" y="2609850"/>
          <p14:tracePt t="198892" x="6483350" y="2641600"/>
          <p14:tracePt t="198910" x="6470650" y="2660650"/>
          <p14:tracePt t="198926" x="6470650" y="2686050"/>
          <p14:tracePt t="198942" x="6470650" y="2692400"/>
          <p14:tracePt t="198959" x="6470650" y="2698750"/>
          <p14:tracePt t="198995" x="6470650" y="2705100"/>
          <p14:tracePt t="199019" x="6483350" y="2711450"/>
          <p14:tracePt t="199035" x="6496050" y="2711450"/>
          <p14:tracePt t="199043" x="6502400" y="2717800"/>
          <p14:tracePt t="199043" x="6553200" y="2717800"/>
          <p14:tracePt t="199060" x="6629400" y="2711450"/>
          <p14:tracePt t="199076" x="6724650" y="2679700"/>
          <p14:tracePt t="199093" x="6794500" y="2667000"/>
          <p14:tracePt t="199109" x="6845300" y="2647950"/>
          <p14:tracePt t="199126" x="6877050" y="2616200"/>
          <p14:tracePt t="199143" x="6896100" y="2597150"/>
          <p14:tracePt t="199159" x="6902450" y="2590800"/>
          <p14:tracePt t="199260" x="6896100" y="2590800"/>
          <p14:tracePt t="199267" x="6889750" y="2590800"/>
          <p14:tracePt t="19997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ea typeface="ＭＳ Ｐゴシック" pitchFamily="-105" charset="-128"/>
              </a:rPr>
              <a:t>PUREX overview</a:t>
            </a:r>
            <a:endParaRPr lang="en-US" sz="2800" b="0" dirty="0" smtClean="0">
              <a:solidFill>
                <a:srgbClr val="00009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95275" y="3962400"/>
            <a:ext cx="8505825" cy="2819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1400" dirty="0"/>
              <a:t>PUREX (Pu-U Reduction </a:t>
            </a:r>
            <a:r>
              <a:rPr lang="en-US" sz="1400" dirty="0" err="1"/>
              <a:t>EXtraction</a:t>
            </a:r>
            <a:r>
              <a:rPr lang="en-US" sz="1400" dirty="0"/>
              <a:t>) liquid-liquid extraction process developed to recover Pu for weapons production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1400" dirty="0"/>
              <a:t>Developed during Manhattan Project</a:t>
            </a:r>
          </a:p>
          <a:p>
            <a:pPr marL="1536700" lvl="2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1400" dirty="0"/>
              <a:t>Patented </a:t>
            </a:r>
            <a:r>
              <a:rPr lang="en-US" sz="1400" dirty="0" smtClean="0"/>
              <a:t>1947. deployment </a:t>
            </a:r>
            <a:r>
              <a:rPr lang="en-US" sz="1400" dirty="0"/>
              <a:t>at Savannah River 1954 and Hanford </a:t>
            </a:r>
            <a:r>
              <a:rPr lang="en-US" sz="1400" dirty="0" smtClean="0"/>
              <a:t>1956</a:t>
            </a:r>
            <a:endParaRPr lang="en-US" sz="1400" dirty="0" smtClean="0">
              <a:ea typeface="ＭＳ Ｐゴシック" pitchFamily="-105" charset="-128"/>
            </a:endParaRPr>
          </a:p>
          <a:p>
            <a:pPr lvl="1" eaLnBrk="1" hangingPunct="1"/>
            <a:r>
              <a:rPr lang="en-US" sz="1400" dirty="0" smtClean="0">
                <a:ea typeface="ＭＳ Ｐゴシック" pitchFamily="-105" charset="-128"/>
              </a:rPr>
              <a:t>U and Pu extracted from aqueous to organic phase</a:t>
            </a:r>
          </a:p>
          <a:p>
            <a:pPr lvl="1" eaLnBrk="1" hangingPunct="1"/>
            <a:r>
              <a:rPr lang="en-US" sz="1400" dirty="0" smtClean="0">
                <a:ea typeface="ＭＳ Ｐゴシック" pitchFamily="-105" charset="-128"/>
              </a:rPr>
              <a:t>Pu reduced, goes to aqueous phase while U remains in organic phase</a:t>
            </a:r>
          </a:p>
          <a:p>
            <a:pPr eaLnBrk="1" hangingPunct="1"/>
            <a:r>
              <a:rPr lang="en-US" sz="1400" dirty="0" err="1" smtClean="0">
                <a:ea typeface="ＭＳ Ｐゴシック" pitchFamily="-105" charset="-128"/>
              </a:rPr>
              <a:t>Decladding</a:t>
            </a:r>
            <a:r>
              <a:rPr lang="en-US" sz="1400" dirty="0" smtClean="0">
                <a:ea typeface="ＭＳ Ｐゴシック" pitchFamily="-105" charset="-128"/>
              </a:rPr>
              <a:t> – mechanical, chemical </a:t>
            </a:r>
          </a:p>
          <a:p>
            <a:pPr eaLnBrk="1" hangingPunct="1"/>
            <a:r>
              <a:rPr lang="en-US" sz="1400" dirty="0" smtClean="0">
                <a:ea typeface="ＭＳ Ｐゴシック" pitchFamily="-105" charset="-128"/>
              </a:rPr>
              <a:t>Nitric acid dissolution – e.g., rotary wheel</a:t>
            </a:r>
          </a:p>
          <a:p>
            <a:pPr eaLnBrk="1" hangingPunct="1"/>
            <a:r>
              <a:rPr lang="en-US" sz="1400" dirty="0" smtClean="0">
                <a:ea typeface="ＭＳ Ｐゴシック" pitchFamily="-105" charset="-128"/>
              </a:rPr>
              <a:t>Solvent extraction and product preparation</a:t>
            </a:r>
          </a:p>
          <a:p>
            <a:pPr lvl="1" eaLnBrk="1" hangingPunct="1"/>
            <a:r>
              <a:rPr lang="en-US" sz="1400" dirty="0" smtClean="0">
                <a:ea typeface="ＭＳ Ｐゴシック" pitchFamily="-105" charset="-128"/>
              </a:rPr>
              <a:t>Includes purification step</a:t>
            </a:r>
          </a:p>
          <a:p>
            <a:pPr eaLnBrk="1" hangingPunct="1"/>
            <a:r>
              <a:rPr lang="en-US" sz="1400" dirty="0" smtClean="0">
                <a:ea typeface="ＭＳ Ｐゴシック" pitchFamily="-105" charset="-128"/>
              </a:rPr>
              <a:t>Waste treatment and disposal – off-gases; acid, water, and solvent recycle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9575" y="609600"/>
            <a:ext cx="8372475" cy="3238500"/>
            <a:chOff x="409575" y="873125"/>
            <a:chExt cx="8372475" cy="3238500"/>
          </a:xfrm>
        </p:grpSpPr>
        <p:pic>
          <p:nvPicPr>
            <p:cNvPr id="10240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9575" y="873125"/>
              <a:ext cx="436245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0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72025" y="873125"/>
              <a:ext cx="4010025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06" name="Picture 4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r="10532"/>
            <a:stretch/>
          </p:blipFill>
          <p:spPr bwMode="auto">
            <a:xfrm>
              <a:off x="409575" y="3124200"/>
              <a:ext cx="1600200" cy="867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" name="Straight Arrow Connector 2"/>
          <p:cNvCxnSpPr/>
          <p:nvPr/>
        </p:nvCxnSpPr>
        <p:spPr bwMode="auto">
          <a:xfrm flipV="1">
            <a:off x="3276600" y="3124200"/>
            <a:ext cx="1495425" cy="2590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93"/>
    </mc:Choice>
    <mc:Fallback xmlns="">
      <p:transition spd="slow" advTm="10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92" x="5429250" y="1847850"/>
          <p14:tracePt t="9699" x="5441950" y="1841500"/>
          <p14:tracePt t="9707" x="5473700" y="1809750"/>
          <p14:tracePt t="9715" x="5492750" y="1790700"/>
          <p14:tracePt t="9723" x="5511800" y="1758950"/>
          <p14:tracePt t="9739" x="5530850" y="1720850"/>
          <p14:tracePt t="9755" x="5549900" y="1689100"/>
          <p14:tracePt t="9771" x="5549900" y="1682750"/>
          <p14:tracePt t="9811" x="5549900" y="1670050"/>
          <p14:tracePt t="9819" x="5549900" y="1663700"/>
          <p14:tracePt t="9835" x="5549900" y="1631950"/>
          <p14:tracePt t="9851" x="5549900" y="1612900"/>
          <p14:tracePt t="9870" x="5549900" y="1574800"/>
          <p14:tracePt t="9875" x="5524500" y="1536700"/>
          <p14:tracePt t="9891" x="5492750" y="1473200"/>
          <p14:tracePt t="9905" x="5473700" y="1454150"/>
          <p14:tracePt t="9920" x="5448300" y="1428750"/>
          <p14:tracePt t="9937" x="5429250" y="1384300"/>
          <p14:tracePt t="9954" x="5403850" y="1371600"/>
          <p14:tracePt t="9954" x="5365750" y="1358900"/>
          <p14:tracePt t="9971" x="5245100" y="1295400"/>
          <p14:tracePt t="9988" x="5054600" y="1225550"/>
          <p14:tracePt t="10004" x="4876800" y="1168400"/>
          <p14:tracePt t="10021" x="4648200" y="1085850"/>
          <p14:tracePt t="10037" x="4457700" y="1028700"/>
          <p14:tracePt t="10054" x="4311650" y="996950"/>
          <p14:tracePt t="10071" x="4229100" y="971550"/>
          <p14:tracePt t="10088" x="4165600" y="952500"/>
          <p14:tracePt t="10104" x="4114800" y="927100"/>
          <p14:tracePt t="10121" x="4076700" y="920750"/>
          <p14:tracePt t="10137" x="4000500" y="901700"/>
          <p14:tracePt t="10154" x="3867150" y="889000"/>
          <p14:tracePt t="10172" x="3708400" y="882650"/>
          <p14:tracePt t="10188" x="3536950" y="863600"/>
          <p14:tracePt t="10204" x="3359150" y="838200"/>
          <p14:tracePt t="10221" x="3200400" y="825500"/>
          <p14:tracePt t="10238" x="3054350" y="812800"/>
          <p14:tracePt t="10254" x="2978150" y="806450"/>
          <p14:tracePt t="10271" x="2876550" y="806450"/>
          <p14:tracePt t="10287" x="2787650" y="781050"/>
          <p14:tracePt t="10304" x="2673350" y="774700"/>
          <p14:tracePt t="10321" x="2552700" y="755650"/>
          <p14:tracePt t="10337" x="2438400" y="742950"/>
          <p14:tracePt t="10337" x="2374900" y="730250"/>
          <p14:tracePt t="10356" x="2266950" y="698500"/>
          <p14:tracePt t="10372" x="2146300" y="685800"/>
          <p14:tracePt t="10388" x="2070100" y="673100"/>
          <p14:tracePt t="10404" x="2025650" y="666750"/>
          <p14:tracePt t="10421" x="1974850" y="660400"/>
          <p14:tracePt t="10438" x="1936750" y="654050"/>
          <p14:tracePt t="10454" x="1905000" y="654050"/>
          <p14:tracePt t="10471" x="1898650" y="654050"/>
          <p14:tracePt t="10488" x="1866900" y="654050"/>
          <p14:tracePt t="10505" x="1809750" y="654050"/>
          <p14:tracePt t="10521" x="1701800" y="654050"/>
          <p14:tracePt t="10538" x="1593850" y="654050"/>
          <p14:tracePt t="10554" x="1466850" y="654050"/>
          <p14:tracePt t="10572" x="1422400" y="654050"/>
          <p14:tracePt t="10588" x="1358900" y="660400"/>
          <p14:tracePt t="10605" x="1289050" y="673100"/>
          <p14:tracePt t="10622" x="1193800" y="711200"/>
          <p14:tracePt t="10638" x="1130300" y="749300"/>
          <p14:tracePt t="10655" x="1073150" y="781050"/>
          <p14:tracePt t="10671" x="1016000" y="825500"/>
          <p14:tracePt t="10688" x="971550" y="857250"/>
          <p14:tracePt t="10707" x="939800" y="889000"/>
          <p14:tracePt t="10722" x="901700" y="933450"/>
          <p14:tracePt t="10722" x="889000" y="952500"/>
          <p14:tracePt t="10739" x="857250" y="1016000"/>
          <p14:tracePt t="10755" x="819150" y="1092200"/>
          <p14:tracePt t="10772" x="806450" y="1155700"/>
          <p14:tracePt t="10788" x="787400" y="1206500"/>
          <p14:tracePt t="10805" x="762000" y="1301750"/>
          <p14:tracePt t="10822" x="736600" y="1352550"/>
          <p14:tracePt t="10838" x="704850" y="1435100"/>
          <p14:tracePt t="10855" x="698500" y="1466850"/>
          <p14:tracePt t="10872" x="685800" y="1498600"/>
          <p14:tracePt t="10888" x="673100" y="1549400"/>
          <p14:tracePt t="10905" x="666750" y="1651000"/>
          <p14:tracePt t="10922" x="666750" y="1771650"/>
          <p14:tracePt t="10940" x="666750" y="1809750"/>
          <p14:tracePt t="10955" x="679450" y="1860550"/>
          <p14:tracePt t="10972" x="692150" y="1905000"/>
          <p14:tracePt t="10988" x="692150" y="1949450"/>
          <p14:tracePt t="11005" x="704850" y="2012950"/>
          <p14:tracePt t="11022" x="717550" y="2114550"/>
          <p14:tracePt t="11039" x="717550" y="2254250"/>
          <p14:tracePt t="11055" x="717550" y="2438400"/>
          <p14:tracePt t="11072" x="717550" y="2565400"/>
          <p14:tracePt t="11089" x="717550" y="2622550"/>
          <p14:tracePt t="11106" x="717550" y="2692400"/>
          <p14:tracePt t="11124" x="717550" y="2724150"/>
          <p14:tracePt t="11140" x="717550" y="2762250"/>
          <p14:tracePt t="11156" x="717550" y="2857500"/>
          <p14:tracePt t="11172" x="717550" y="2914650"/>
          <p14:tracePt t="11189" x="717550" y="2984500"/>
          <p14:tracePt t="11206" x="717550" y="3079750"/>
          <p14:tracePt t="11223" x="717550" y="3168650"/>
          <p14:tracePt t="11239" x="736600" y="3244850"/>
          <p14:tracePt t="11256" x="793750" y="3308350"/>
          <p14:tracePt t="11272" x="825500" y="3365500"/>
          <p14:tracePt t="11289" x="838200" y="3371850"/>
          <p14:tracePt t="11306" x="876300" y="3403600"/>
          <p14:tracePt t="11324" x="946150" y="3448050"/>
          <p14:tracePt t="11339" x="1060450" y="3530600"/>
          <p14:tracePt t="11356" x="1187450" y="3638550"/>
          <p14:tracePt t="11372" x="1371600" y="3733800"/>
          <p14:tracePt t="11389" x="1549400" y="3822700"/>
          <p14:tracePt t="11406" x="1784350" y="3930650"/>
          <p14:tracePt t="11423" x="2000250" y="4019550"/>
          <p14:tracePt t="11439" x="2146300" y="4038600"/>
          <p14:tracePt t="11456" x="2260600" y="4083050"/>
          <p14:tracePt t="11473" x="2362200" y="4095750"/>
          <p14:tracePt t="11490" x="2476500" y="4108450"/>
          <p14:tracePt t="11506" x="2628900" y="4114800"/>
          <p14:tracePt t="11523" x="2762250" y="4146550"/>
          <p14:tracePt t="11540" x="2908300" y="4184650"/>
          <p14:tracePt t="11556" x="3086100" y="4229100"/>
          <p14:tracePt t="11574" x="3251200" y="4241800"/>
          <p14:tracePt t="11590" x="3422650" y="4241800"/>
          <p14:tracePt t="11606" x="3562350" y="4241800"/>
          <p14:tracePt t="11623" x="3714750" y="4254500"/>
          <p14:tracePt t="11640" x="3848100" y="4254500"/>
          <p14:tracePt t="11656" x="3962400" y="4254500"/>
          <p14:tracePt t="11673" x="4064000" y="4191000"/>
          <p14:tracePt t="11690" x="4235450" y="4070350"/>
          <p14:tracePt t="11707" x="4305300" y="3994150"/>
          <p14:tracePt t="11724" x="4349750" y="3956050"/>
          <p14:tracePt t="11740" x="4413250" y="3930650"/>
          <p14:tracePt t="11757" x="4470400" y="3905250"/>
          <p14:tracePt t="11773" x="4502150" y="3886200"/>
          <p14:tracePt t="11790" x="4565650" y="3879850"/>
          <p14:tracePt t="11807" x="4622800" y="3860800"/>
          <p14:tracePt t="11824" x="4699000" y="3810000"/>
          <p14:tracePt t="11840" x="4762500" y="3759200"/>
          <p14:tracePt t="11857" x="4787900" y="3740150"/>
          <p14:tracePt t="11874" x="4800600" y="3727450"/>
          <p14:tracePt t="11874" x="4826000" y="3727450"/>
          <p14:tracePt t="11891" x="4883150" y="3727450"/>
          <p14:tracePt t="11909" x="4965700" y="3733800"/>
          <p14:tracePt t="11924" x="5080000" y="3784600"/>
          <p14:tracePt t="11940" x="5213350" y="3816350"/>
          <p14:tracePt t="11957" x="5378450" y="3867150"/>
          <p14:tracePt t="11974" x="5594350" y="3879850"/>
          <p14:tracePt t="11990" x="5784850" y="3892550"/>
          <p14:tracePt t="12007" x="5937250" y="3911600"/>
          <p14:tracePt t="12024" x="6121400" y="3937000"/>
          <p14:tracePt t="12040" x="6292850" y="3949700"/>
          <p14:tracePt t="12057" x="6445250" y="3949700"/>
          <p14:tracePt t="12074" x="6629400" y="3949700"/>
          <p14:tracePt t="12092" x="6775450" y="3949700"/>
          <p14:tracePt t="12107" x="6927850" y="3930650"/>
          <p14:tracePt t="12124" x="7092950" y="3892550"/>
          <p14:tracePt t="12141" x="7353300" y="3790950"/>
          <p14:tracePt t="12157" x="7823200" y="3632200"/>
          <p14:tracePt t="12174" x="8172450" y="3473450"/>
          <p14:tracePt t="12191" x="8515350" y="3352800"/>
          <p14:tracePt t="12208" x="8655050" y="3302000"/>
          <p14:tracePt t="12224" x="8674100" y="3289300"/>
          <p14:tracePt t="12241" x="8686800" y="3282950"/>
          <p14:tracePt t="12257" x="8699500" y="3276600"/>
          <p14:tracePt t="12257" x="8705850" y="3276600"/>
          <p14:tracePt t="12275" x="8731250" y="3276600"/>
          <p14:tracePt t="12292" x="8801100" y="3270250"/>
          <p14:tracePt t="12307" x="8858250" y="3251200"/>
          <p14:tracePt t="12326" x="8896350" y="3238500"/>
          <p14:tracePt t="12341" x="8915400" y="3232150"/>
          <p14:tracePt t="12358" x="8915400" y="3225800"/>
          <p14:tracePt t="12374" x="8953500" y="3187700"/>
          <p14:tracePt t="12391" x="8991600" y="3149600"/>
          <p14:tracePt t="12407" x="9029700" y="3086100"/>
          <p14:tracePt t="12425" x="9055100" y="3048000"/>
          <p14:tracePt t="12441" x="9099550" y="2997200"/>
          <p14:tracePt t="12458" x="9112250" y="2940050"/>
          <p14:tracePt t="12474" x="9067800" y="2762250"/>
          <p14:tracePt t="12491" x="9017000" y="2647950"/>
          <p14:tracePt t="12508" x="9004300" y="2546350"/>
          <p14:tracePt t="12524" x="9004300" y="2463800"/>
          <p14:tracePt t="12541" x="8985250" y="2362200"/>
          <p14:tracePt t="12558" x="8947150" y="2247900"/>
          <p14:tracePt t="12575" x="8864600" y="2101850"/>
          <p14:tracePt t="12592" x="8743950" y="1949450"/>
          <p14:tracePt t="12608" x="8680450" y="1860550"/>
          <p14:tracePt t="12625" x="8616950" y="1803400"/>
          <p14:tracePt t="12642" x="8572500" y="1739900"/>
          <p14:tracePt t="12658" x="8464550" y="1631950"/>
          <p14:tracePt t="12676" x="8362950" y="1530350"/>
          <p14:tracePt t="12693" x="8248650" y="1409700"/>
          <p14:tracePt t="12708" x="8108950" y="1289050"/>
          <p14:tracePt t="12725" x="8001000" y="1200150"/>
          <p14:tracePt t="12742" x="7962900" y="1162050"/>
          <p14:tracePt t="12758" x="7912100" y="1117600"/>
          <p14:tracePt t="12774" x="7861300" y="1085850"/>
          <p14:tracePt t="12791" x="7823200" y="1047750"/>
          <p14:tracePt t="12808" x="7791450" y="1022350"/>
          <p14:tracePt t="12824" x="7772400" y="1003300"/>
          <p14:tracePt t="12841" x="7734300" y="990600"/>
          <p14:tracePt t="12858" x="7620000" y="927100"/>
          <p14:tracePt t="12875" x="7512050" y="876300"/>
          <p14:tracePt t="12891" x="7410450" y="850900"/>
          <p14:tracePt t="12907" x="7340600" y="812800"/>
          <p14:tracePt t="12925" x="7277100" y="793750"/>
          <p14:tracePt t="12942" x="7181850" y="768350"/>
          <p14:tracePt t="12959" x="7131050" y="755650"/>
          <p14:tracePt t="12975" x="7092950" y="755650"/>
          <p14:tracePt t="12992" x="7035800" y="755650"/>
          <p14:tracePt t="13009" x="6934200" y="749300"/>
          <p14:tracePt t="13026" x="6819900" y="736600"/>
          <p14:tracePt t="13042" x="6635750" y="723900"/>
          <p14:tracePt t="13060" x="6546850" y="723900"/>
          <p14:tracePt t="13075" x="6426200" y="749300"/>
          <p14:tracePt t="13092" x="6330950" y="762000"/>
          <p14:tracePt t="13110" x="6229350" y="787400"/>
          <p14:tracePt t="13125" x="6153150" y="800100"/>
          <p14:tracePt t="13142" x="6115050" y="831850"/>
          <p14:tracePt t="13159" x="6083300" y="838200"/>
          <p14:tracePt t="13176" x="6064250" y="857250"/>
          <p14:tracePt t="13192" x="6026150" y="882650"/>
          <p14:tracePt t="13209" x="5962650" y="914400"/>
          <p14:tracePt t="13226" x="5861050" y="1009650"/>
          <p14:tracePt t="13243" x="5822950" y="1028700"/>
          <p14:tracePt t="13259" x="5695950" y="1117600"/>
          <p14:tracePt t="13276" x="5657850" y="1155700"/>
          <p14:tracePt t="13293" x="5638800" y="1187450"/>
          <p14:tracePt t="13309" x="5619750" y="1244600"/>
          <p14:tracePt t="13326" x="5607050" y="1327150"/>
          <p14:tracePt t="13342" x="5594350" y="1384300"/>
          <p14:tracePt t="13359" x="5594350" y="1485900"/>
          <p14:tracePt t="13376" x="5594350" y="1587500"/>
          <p14:tracePt t="13392" x="5594350" y="1663700"/>
          <p14:tracePt t="13409" x="5594350" y="1714500"/>
          <p14:tracePt t="13426" x="5594350" y="1752600"/>
          <p14:tracePt t="13443" x="5594350" y="1860550"/>
          <p14:tracePt t="13459" x="5594350" y="1949450"/>
          <p14:tracePt t="13476" x="5594350" y="2000250"/>
          <p14:tracePt t="13493" x="5594350" y="2051050"/>
          <p14:tracePt t="13509" x="5607050" y="2114550"/>
          <p14:tracePt t="13526" x="5607050" y="2152650"/>
          <p14:tracePt t="13543" x="5626100" y="2228850"/>
          <p14:tracePt t="13559" x="5626100" y="2279650"/>
          <p14:tracePt t="13577" x="5626100" y="2355850"/>
          <p14:tracePt t="13593" x="5626100" y="2400300"/>
          <p14:tracePt t="13593" x="5632450" y="2432050"/>
          <p14:tracePt t="13611" x="5632450" y="2470150"/>
          <p14:tracePt t="13626" x="5638800" y="2540000"/>
          <p14:tracePt t="13643" x="5657850" y="2603500"/>
          <p14:tracePt t="13660" x="5683250" y="2641600"/>
          <p14:tracePt t="13676" x="5702300" y="2673350"/>
          <p14:tracePt t="13694" x="5727700" y="2705100"/>
          <p14:tracePt t="13710" x="5759450" y="2755900"/>
          <p14:tracePt t="13726" x="5784850" y="2813050"/>
          <p14:tracePt t="13743" x="5835650" y="2895600"/>
          <p14:tracePt t="13760" x="5886450" y="2952750"/>
          <p14:tracePt t="13777" x="5975350" y="3022600"/>
          <p14:tracePt t="13793" x="6051550" y="3073400"/>
          <p14:tracePt t="13810" x="6216650" y="3143250"/>
          <p14:tracePt t="13827" x="6280150" y="3162300"/>
          <p14:tracePt t="13843" x="6330950" y="3162300"/>
          <p14:tracePt t="13860" x="6381750" y="3124200"/>
          <p14:tracePt t="13877" x="6502400" y="3048000"/>
          <p14:tracePt t="13895" x="6584950" y="2952750"/>
          <p14:tracePt t="13910" x="6673850" y="2813050"/>
          <p14:tracePt t="13927" x="6750050" y="2679700"/>
          <p14:tracePt t="13943" x="6775450" y="2571750"/>
          <p14:tracePt t="13960" x="6781800" y="2501900"/>
          <p14:tracePt t="13977" x="6781800" y="2381250"/>
          <p14:tracePt t="13994" x="6788150" y="2279650"/>
          <p14:tracePt t="14010" x="6788150" y="2139950"/>
          <p14:tracePt t="14028" x="6788150" y="2114550"/>
          <p14:tracePt t="14028" x="6775450" y="2057400"/>
          <p14:tracePt t="14044" x="6711950" y="1987550"/>
          <p14:tracePt t="14060" x="6667500" y="1898650"/>
          <p14:tracePt t="14077" x="6610350" y="1797050"/>
          <p14:tracePt t="14094" x="6578600" y="1733550"/>
          <p14:tracePt t="14111" x="6534150" y="1663700"/>
          <p14:tracePt t="14127" x="6508750" y="1625600"/>
          <p14:tracePt t="14144" x="6470650" y="1593850"/>
          <p14:tracePt t="14161" x="6432550" y="1543050"/>
          <p14:tracePt t="14177" x="6388100" y="1492250"/>
          <p14:tracePt t="14194" x="6286500" y="1416050"/>
          <p14:tracePt t="14211" x="6178550" y="1371600"/>
          <p14:tracePt t="14228" x="6064250" y="1320800"/>
          <p14:tracePt t="14244" x="5975350" y="1314450"/>
          <p14:tracePt t="14261" x="5905500" y="1301750"/>
          <p14:tracePt t="14277" x="5835650" y="1295400"/>
          <p14:tracePt t="14294" x="5734050" y="1295400"/>
          <p14:tracePt t="14312" x="5645150" y="1295400"/>
          <p14:tracePt t="14327" x="5530850" y="1295400"/>
          <p14:tracePt t="14344" x="5397500" y="1295400"/>
          <p14:tracePt t="14361" x="5270500" y="1333500"/>
          <p14:tracePt t="14378" x="5149850" y="1365250"/>
          <p14:tracePt t="14394" x="5060950" y="1403350"/>
          <p14:tracePt t="14394" x="5016500" y="1428750"/>
          <p14:tracePt t="14412" x="4933950" y="1498600"/>
          <p14:tracePt t="14428" x="4876800" y="1568450"/>
          <p14:tracePt t="14444" x="4851400" y="1638300"/>
          <p14:tracePt t="14461" x="4851400" y="1752600"/>
          <p14:tracePt t="14478" x="4851400" y="1879600"/>
          <p14:tracePt t="14495" x="4908550" y="2019300"/>
          <p14:tracePt t="14511" x="4946650" y="2114550"/>
          <p14:tracePt t="14528" x="4984750" y="2228850"/>
          <p14:tracePt t="14544" x="5010150" y="2298700"/>
          <p14:tracePt t="14561" x="5054600" y="2406650"/>
          <p14:tracePt t="14578" x="5137150" y="2514600"/>
          <p14:tracePt t="14595" x="5283200" y="2654300"/>
          <p14:tracePt t="14611" x="5391150" y="2768600"/>
          <p14:tracePt t="14628" x="5492750" y="2844800"/>
          <p14:tracePt t="14645" x="5581650" y="2908300"/>
          <p14:tracePt t="14661" x="5645150" y="2952750"/>
          <p14:tracePt t="14679" x="5740400" y="3003550"/>
          <p14:tracePt t="14695" x="5854700" y="3016250"/>
          <p14:tracePt t="14712" x="5975350" y="3035300"/>
          <p14:tracePt t="14728" x="6172200" y="3035300"/>
          <p14:tracePt t="14745" x="6356350" y="3035300"/>
          <p14:tracePt t="14761" x="6527800" y="3035300"/>
          <p14:tracePt t="14778" x="6737350" y="3003550"/>
          <p14:tracePt t="14796" x="6877050" y="2933700"/>
          <p14:tracePt t="14812" x="6997700" y="2825750"/>
          <p14:tracePt t="14828" x="7054850" y="2717800"/>
          <p14:tracePt t="14845" x="7105650" y="2609850"/>
          <p14:tracePt t="14862" x="7105650" y="2482850"/>
          <p14:tracePt t="14878" x="7105650" y="2305050"/>
          <p14:tracePt t="14895" x="7048500" y="2120900"/>
          <p14:tracePt t="14912" x="6959600" y="1974850"/>
          <p14:tracePt t="14929" x="6902450" y="1866900"/>
          <p14:tracePt t="14945" x="6864350" y="1790700"/>
          <p14:tracePt t="14962" x="6826250" y="1670050"/>
          <p14:tracePt t="14979" x="6813550" y="1644650"/>
          <p14:tracePt t="14995" x="6775450" y="1562100"/>
          <p14:tracePt t="15013" x="6750050" y="1498600"/>
          <p14:tracePt t="15029" x="6731000" y="1447800"/>
          <p14:tracePt t="15045" x="6711950" y="1397000"/>
          <p14:tracePt t="15062" x="6673850" y="1365250"/>
          <p14:tracePt t="15079" x="6623050" y="1289050"/>
          <p14:tracePt t="15096" x="6540500" y="1206500"/>
          <p14:tracePt t="15112" x="6432550" y="1149350"/>
          <p14:tracePt t="15129" x="6286500" y="1085850"/>
          <p14:tracePt t="15145" x="6115050" y="1054100"/>
          <p14:tracePt t="15163" x="6076950" y="1054100"/>
          <p14:tracePt t="15180" x="6019800" y="1054100"/>
          <p14:tracePt t="15196" x="5988050" y="1066800"/>
          <p14:tracePt t="15212" x="5943600" y="1104900"/>
          <p14:tracePt t="15229" x="5873750" y="1181100"/>
          <p14:tracePt t="15246" x="5803900" y="1257300"/>
          <p14:tracePt t="15262" x="5715000" y="1358900"/>
          <p14:tracePt t="15279" x="5632450" y="1428750"/>
          <p14:tracePt t="15296" x="5581650" y="1511300"/>
          <p14:tracePt t="15313" x="5530850" y="1625600"/>
          <p14:tracePt t="15329" x="5499100" y="1727200"/>
          <p14:tracePt t="15346" x="5473700" y="1936750"/>
          <p14:tracePt t="15364" x="5473700" y="1981200"/>
          <p14:tracePt t="15380" x="5454650" y="2108200"/>
          <p14:tracePt t="15397" x="5454650" y="2197100"/>
          <p14:tracePt t="15413" x="5448300" y="2286000"/>
          <p14:tracePt t="15429" x="5448300" y="2336800"/>
          <p14:tracePt t="15446" x="5448300" y="2374900"/>
          <p14:tracePt t="15463" x="5448300" y="2413000"/>
          <p14:tracePt t="15479" x="5448300" y="2438400"/>
          <p14:tracePt t="15495" x="5454650" y="2476500"/>
          <p14:tracePt t="15513" x="5473700" y="2489200"/>
          <p14:tracePt t="15530" x="5473700" y="2495550"/>
          <p14:tracePt t="15546" x="5480050" y="2508250"/>
          <p14:tracePt t="15563" x="5518150" y="2571750"/>
          <p14:tracePt t="15580" x="5638800" y="2641600"/>
          <p14:tracePt t="15596" x="5753100" y="2698750"/>
          <p14:tracePt t="15613" x="5835650" y="2717800"/>
          <p14:tracePt t="15630" x="5880100" y="2724150"/>
          <p14:tracePt t="15647" x="5886450" y="2724150"/>
          <p14:tracePt t="16036" x="5880100" y="2724150"/>
          <p14:tracePt t="16044" x="5848350" y="2679700"/>
          <p14:tracePt t="16051" x="5829300" y="2647950"/>
          <p14:tracePt t="16058" x="5810250" y="2622550"/>
          <p14:tracePt t="16067" x="5727700" y="2540000"/>
          <p14:tracePt t="16080" x="5664200" y="2463800"/>
          <p14:tracePt t="16097" x="5619750" y="2400300"/>
          <p14:tracePt t="16114" x="5600700" y="2368550"/>
          <p14:tracePt t="16130" x="5588000" y="2311400"/>
          <p14:tracePt t="16148" x="5588000" y="2286000"/>
          <p14:tracePt t="16165" x="5588000" y="2254250"/>
          <p14:tracePt t="16180" x="5588000" y="2203450"/>
          <p14:tracePt t="16197" x="5588000" y="2178050"/>
          <p14:tracePt t="16214" x="5588000" y="2152650"/>
          <p14:tracePt t="16230" x="5588000" y="2139950"/>
          <p14:tracePt t="16275" x="5588000" y="2127250"/>
          <p14:tracePt t="16292" x="5594350" y="2108200"/>
          <p14:tracePt t="16300" x="5600700" y="2101850"/>
          <p14:tracePt t="16300" x="5619750" y="2089150"/>
          <p14:tracePt t="16316" x="5626100" y="2082800"/>
          <p14:tracePt t="16317" x="5645150" y="2057400"/>
          <p14:tracePt t="16331" x="5683250" y="2025650"/>
          <p14:tracePt t="16349" x="5759450" y="2006600"/>
          <p14:tracePt t="16364" x="5873750" y="1962150"/>
          <p14:tracePt t="16381" x="5949950" y="1905000"/>
          <p14:tracePt t="16398" x="6007100" y="1841500"/>
          <p14:tracePt t="16414" x="6045200" y="1797050"/>
          <p14:tracePt t="16431" x="6096000" y="1746250"/>
          <p14:tracePt t="16448" x="6153150" y="1708150"/>
          <p14:tracePt t="16464" x="6235700" y="1676400"/>
          <p14:tracePt t="16481" x="6305550" y="1631950"/>
          <p14:tracePt t="16497" x="6356350" y="1593850"/>
          <p14:tracePt t="16514" x="6407150" y="1555750"/>
          <p14:tracePt t="16530" x="6451600" y="1524000"/>
          <p14:tracePt t="16547" x="6553200" y="1435100"/>
          <p14:tracePt t="16564" x="6654800" y="1371600"/>
          <p14:tracePt t="16580" x="6781800" y="1282700"/>
          <p14:tracePt t="16598" x="6858000" y="1231900"/>
          <p14:tracePt t="16615" x="6921500" y="1200150"/>
          <p14:tracePt t="16631" x="6959600" y="1174750"/>
          <p14:tracePt t="16648" x="6978650" y="1162050"/>
          <p14:tracePt t="16700" x="6991350" y="1162050"/>
          <p14:tracePt t="16708" x="7023100" y="1187450"/>
          <p14:tracePt t="16716" x="7124700" y="1244600"/>
          <p14:tracePt t="16731" x="7194550" y="1270000"/>
          <p14:tracePt t="16732" x="7366000" y="1333500"/>
          <p14:tracePt t="16748" x="7467600" y="1365250"/>
          <p14:tracePt t="16765" x="7499350" y="1377950"/>
          <p14:tracePt t="16781" x="7537450" y="1390650"/>
          <p14:tracePt t="16799" x="7550150" y="1397000"/>
          <p14:tracePt t="16815" x="7569200" y="1409700"/>
          <p14:tracePt t="16832" x="7581900" y="1454150"/>
          <p14:tracePt t="16849" x="7581900" y="1606550"/>
          <p14:tracePt t="16865" x="7607300" y="1778000"/>
          <p14:tracePt t="16882" x="7670800" y="2044700"/>
          <p14:tracePt t="16899" x="7696200" y="2209800"/>
          <p14:tracePt t="16916" x="7721600" y="2387600"/>
          <p14:tracePt t="16933" x="7753350" y="2520950"/>
          <p14:tracePt t="16948" x="7753350" y="2616200"/>
          <p14:tracePt t="16965" x="7753350" y="2717800"/>
          <p14:tracePt t="16982" x="7715250" y="2813050"/>
          <p14:tracePt t="16999" x="7683500" y="2889250"/>
          <p14:tracePt t="17015" x="7664450" y="2946400"/>
          <p14:tracePt t="17032" x="7626350" y="3003550"/>
          <p14:tracePt t="17049" x="7569200" y="3092450"/>
          <p14:tracePt t="17065" x="7505700" y="3187700"/>
          <p14:tracePt t="17084" x="7480300" y="3213100"/>
          <p14:tracePt t="17099" x="7429500" y="3276600"/>
          <p14:tracePt t="17116" x="7385050" y="3302000"/>
          <p14:tracePt t="17132" x="7277100" y="3321050"/>
          <p14:tracePt t="17149" x="7143750" y="3314700"/>
          <p14:tracePt t="17166" x="6972300" y="3175000"/>
          <p14:tracePt t="17182" x="6623050" y="2857500"/>
          <p14:tracePt t="17199" x="6216650" y="2355850"/>
          <p14:tracePt t="17216" x="5829300" y="1962150"/>
          <p14:tracePt t="17232" x="5619750" y="1752600"/>
          <p14:tracePt t="17249" x="5524500" y="1631950"/>
          <p14:tracePt t="17266" x="5505450" y="1562100"/>
          <p14:tracePt t="17282" x="5505450" y="1498600"/>
          <p14:tracePt t="17300" x="5524500" y="1441450"/>
          <p14:tracePt t="17316" x="5581650" y="1333500"/>
          <p14:tracePt t="17332" x="5638800" y="1206500"/>
          <p14:tracePt t="17348" x="5695950" y="1111250"/>
          <p14:tracePt t="17365" x="5746750" y="1060450"/>
          <p14:tracePt t="17382" x="5829300" y="1035050"/>
          <p14:tracePt t="17398" x="5930900" y="1022350"/>
          <p14:tracePt t="17414" x="6102350" y="996950"/>
          <p14:tracePt t="17431" x="6248400" y="971550"/>
          <p14:tracePt t="17449" x="6369050" y="965200"/>
          <p14:tracePt t="17466" x="6457950" y="946150"/>
          <p14:tracePt t="17483" x="6654800" y="946150"/>
          <p14:tracePt t="17500" x="6769100" y="984250"/>
          <p14:tracePt t="17516" x="6845300" y="1028700"/>
          <p14:tracePt t="17533" x="6902450" y="1073150"/>
          <p14:tracePt t="17549" x="6978650" y="1162050"/>
          <p14:tracePt t="17566" x="7073900" y="1289050"/>
          <p14:tracePt t="17583" x="7175500" y="1454150"/>
          <p14:tracePt t="17600" x="7258050" y="1593850"/>
          <p14:tracePt t="17616" x="7302500" y="1689100"/>
          <p14:tracePt t="17633" x="7340600" y="1771650"/>
          <p14:tracePt t="17650" x="7378700" y="1835150"/>
          <p14:tracePt t="17650" x="7378700" y="1860550"/>
          <p14:tracePt t="17668" x="7385050" y="1892300"/>
          <p14:tracePt t="17684" x="7385050" y="1949450"/>
          <p14:tracePt t="17700" x="7385050" y="1987550"/>
          <p14:tracePt t="17716" x="7385050" y="2025650"/>
          <p14:tracePt t="17733" x="7372350" y="2063750"/>
          <p14:tracePt t="17750" x="7334250" y="2095500"/>
          <p14:tracePt t="17767" x="7302500" y="2101850"/>
          <p14:tracePt t="17783" x="7283450" y="2108200"/>
          <p14:tracePt t="17800" x="7251700" y="2127250"/>
          <p14:tracePt t="17817" x="7232650" y="2152650"/>
          <p14:tracePt t="17833" x="7207250" y="2165350"/>
          <p14:tracePt t="17850" x="7137400" y="2222500"/>
          <p14:tracePt t="17868" x="7067550" y="2330450"/>
          <p14:tracePt t="17884" x="6997700" y="2438400"/>
          <p14:tracePt t="17900" x="6883400" y="2520950"/>
          <p14:tracePt t="17916" x="6832600" y="2597150"/>
          <p14:tracePt t="17933" x="6769100" y="2673350"/>
          <p14:tracePt t="17949" x="6737350" y="2698750"/>
          <p14:tracePt t="17966" x="6711950" y="2724150"/>
          <p14:tracePt t="17983" x="6686550" y="2743200"/>
          <p14:tracePt t="18000" x="6661150" y="2762250"/>
          <p14:tracePt t="18016" x="6642100" y="2787650"/>
          <p14:tracePt t="18033" x="6616700" y="2806700"/>
          <p14:tracePt t="18050" x="6597650" y="2819400"/>
          <p14:tracePt t="18066" x="6578600" y="2838450"/>
          <p14:tracePt t="18084" x="6565900" y="2838450"/>
          <p14:tracePt t="18100" x="6540500" y="2857500"/>
          <p14:tracePt t="18117" x="6527800" y="2876550"/>
          <p14:tracePt t="18134" x="6502400" y="2889250"/>
          <p14:tracePt t="18180" x="6496050" y="2889250"/>
          <p14:tracePt t="18211" x="6489700" y="2895600"/>
          <p14:tracePt t="18220" x="6483350" y="2901950"/>
          <p14:tracePt t="18541" x="6489700" y="2901950"/>
          <p14:tracePt t="18564" x="6496050" y="2901950"/>
          <p14:tracePt t="18589" x="6502400" y="2901950"/>
          <p14:tracePt t="18597" x="6508750" y="2901950"/>
          <p14:tracePt t="18708" x="6515100" y="2901950"/>
          <p14:tracePt t="18772" x="0" y="0"/>
        </p14:tracePtLst>
        <p14:tracePtLst>
          <p14:tracePt t="28397" x="5353050" y="2794000"/>
          <p14:tracePt t="28405" x="5346700" y="2806700"/>
          <p14:tracePt t="28413" x="5334000" y="2832100"/>
          <p14:tracePt t="28421" x="5314950" y="2844800"/>
          <p14:tracePt t="28437" x="5270500" y="2863850"/>
          <p14:tracePt t="28453" x="5194300" y="2889250"/>
          <p14:tracePt t="28453" x="5168900" y="2908300"/>
          <p14:tracePt t="28469" x="5054600" y="2940050"/>
          <p14:tracePt t="28493" x="4870450" y="2965450"/>
          <p14:tracePt t="28509" x="4578350" y="3022600"/>
          <p14:tracePt t="28519" x="4273550" y="3130550"/>
          <p14:tracePt t="28541" x="4057650" y="3244850"/>
          <p14:tracePt t="28557" x="3873500" y="3346450"/>
          <p14:tracePt t="28573" x="3746500" y="3409950"/>
          <p14:tracePt t="28589" x="3625850" y="3460750"/>
          <p14:tracePt t="28605" x="3536950" y="3492500"/>
          <p14:tracePt t="28621" x="3473450" y="3524250"/>
          <p14:tracePt t="28637" x="3340100" y="3575050"/>
          <p14:tracePt t="28654" x="2965450" y="3644900"/>
          <p14:tracePt t="28677" x="2724150" y="3663950"/>
          <p14:tracePt t="28687" x="2489200" y="3683000"/>
          <p14:tracePt t="28709" x="2266950" y="3740150"/>
          <p14:tracePt t="28725" x="2038350" y="3778250"/>
          <p14:tracePt t="28736" x="1816100" y="3797300"/>
          <p14:tracePt t="28757" x="1600200" y="3797300"/>
          <p14:tracePt t="28774" x="1416050" y="3797300"/>
          <p14:tracePt t="28785" x="1270000" y="3797300"/>
          <p14:tracePt t="28802" x="1123950" y="3803650"/>
          <p14:tracePt t="28819" x="952500" y="3803650"/>
          <p14:tracePt t="28836" x="755650" y="3803650"/>
          <p14:tracePt t="28836" x="679450" y="3803650"/>
          <p14:tracePt t="28853" x="539750" y="3822700"/>
          <p14:tracePt t="28870" x="476250" y="3841750"/>
          <p14:tracePt t="28885" x="450850" y="3854450"/>
          <p14:tracePt t="28902" x="412750" y="3873500"/>
          <p14:tracePt t="28919" x="393700" y="3905250"/>
          <p14:tracePt t="28936" x="349250" y="3981450"/>
          <p14:tracePt t="28952" x="273050" y="4076700"/>
          <p14:tracePt t="28969" x="158750" y="4152900"/>
          <p14:tracePt t="28986" x="38100" y="4203700"/>
          <p14:tracePt t="29002" x="0" y="4222750"/>
          <p14:tracePt t="29020" x="0" y="4248150"/>
          <p14:tracePt t="29036" x="12700" y="4273550"/>
          <p14:tracePt t="29053" x="76200" y="4318000"/>
          <p14:tracePt t="29069" x="146050" y="4368800"/>
          <p14:tracePt t="29086" x="228600" y="4419600"/>
          <p14:tracePt t="29102" x="342900" y="4470400"/>
          <p14:tracePt t="29119" x="520700" y="4527550"/>
          <p14:tracePt t="29136" x="692150" y="4565650"/>
          <p14:tracePt t="29153" x="812800" y="4597400"/>
          <p14:tracePt t="29169" x="895350" y="4603750"/>
          <p14:tracePt t="29186" x="946150" y="4616450"/>
          <p14:tracePt t="29203" x="1003300" y="4641850"/>
          <p14:tracePt t="29219" x="1136650" y="4686300"/>
          <p14:tracePt t="29238" x="1219200" y="4692650"/>
          <p14:tracePt t="29253" x="1308100" y="4692650"/>
          <p14:tracePt t="29270" x="1435100" y="4692650"/>
          <p14:tracePt t="29288" x="1555750" y="4692650"/>
          <p14:tracePt t="29303" x="1657350" y="4692650"/>
          <p14:tracePt t="29320" x="1701800" y="4692650"/>
          <p14:tracePt t="29337" x="1727200" y="4692650"/>
          <p14:tracePt t="29353" x="1733550" y="4692650"/>
          <p14:tracePt t="29370" x="1733550" y="4686300"/>
          <p14:tracePt t="29386" x="1765300" y="4648200"/>
          <p14:tracePt t="29403" x="1809750" y="4584700"/>
          <p14:tracePt t="29420" x="1898650" y="4483100"/>
          <p14:tracePt t="29438" x="1974850" y="4464050"/>
          <p14:tracePt t="29453" x="2076450" y="4438650"/>
          <p14:tracePt t="29471" x="2133600" y="4406900"/>
          <p14:tracePt t="29487" x="2146300" y="4394200"/>
          <p14:tracePt t="29503" x="2152650" y="4394200"/>
          <p14:tracePt t="29520" x="2152650" y="4387850"/>
          <p14:tracePt t="29537" x="2133600" y="4349750"/>
          <p14:tracePt t="29553" x="2082800" y="4298950"/>
          <p14:tracePt t="29570" x="2051050" y="4279900"/>
          <p14:tracePt t="29587" x="2025650" y="4260850"/>
          <p14:tracePt t="29603" x="1968500" y="4248150"/>
          <p14:tracePt t="29603" x="1924050" y="4229100"/>
          <p14:tracePt t="29621" x="1866900" y="4229100"/>
          <p14:tracePt t="29637" x="1701800" y="4203700"/>
          <p14:tracePt t="29654" x="1619250" y="4191000"/>
          <p14:tracePt t="29670" x="1536700" y="4178300"/>
          <p14:tracePt t="29687" x="1454150" y="4178300"/>
          <p14:tracePt t="29704" x="1371600" y="4178300"/>
          <p14:tracePt t="29720" x="1301750" y="4178300"/>
          <p14:tracePt t="29737" x="1231900" y="4191000"/>
          <p14:tracePt t="29754" x="1162050" y="4203700"/>
          <p14:tracePt t="29770" x="1111250" y="4210050"/>
          <p14:tracePt t="29787" x="1098550" y="4222750"/>
          <p14:tracePt t="29804" x="1085850" y="4229100"/>
          <p14:tracePt t="29820" x="1060450" y="4254500"/>
          <p14:tracePt t="29838" x="1054100" y="4286250"/>
          <p14:tracePt t="29854" x="1047750" y="4311650"/>
          <p14:tracePt t="29870" x="1047750" y="4330700"/>
          <p14:tracePt t="29909" x="1047750" y="4337050"/>
          <p14:tracePt t="29926" x="1054100" y="4337050"/>
          <p14:tracePt t="29934" x="1060450" y="4337050"/>
          <p14:tracePt t="29941" x="1066800" y="4337050"/>
          <p14:tracePt t="29954" x="1079500" y="4337050"/>
          <p14:tracePt t="29971" x="1085850" y="4337050"/>
          <p14:tracePt t="29988" x="1117600" y="4337050"/>
          <p14:tracePt t="30004" x="1162050" y="4330700"/>
          <p14:tracePt t="30021" x="1187450" y="4324350"/>
          <p14:tracePt t="30038" x="1200150" y="4324350"/>
          <p14:tracePt t="30078" x="1206500" y="4324350"/>
          <p14:tracePt t="30078" x="1219200" y="4324350"/>
          <p14:tracePt t="30101" x="1244600" y="4324350"/>
          <p14:tracePt t="30112" x="1276350" y="4324350"/>
          <p14:tracePt t="30113" x="1333500" y="4305300"/>
          <p14:tracePt t="30122" x="1441450" y="4305300"/>
          <p14:tracePt t="30138" x="1555750" y="4292600"/>
          <p14:tracePt t="30154" x="1663700" y="4267200"/>
          <p14:tracePt t="30171" x="1758950" y="4248150"/>
          <p14:tracePt t="30188" x="1828800" y="4241800"/>
          <p14:tracePt t="30244" x="1835150" y="4241800"/>
          <p14:tracePt t="30317" x="1822450" y="4241800"/>
          <p14:tracePt t="30334" x="1816100" y="4241800"/>
          <p14:tracePt t="30342" x="1797050" y="4254500"/>
          <p14:tracePt t="30357" x="1790700" y="4254500"/>
          <p14:tracePt t="30360" x="1784350" y="4254500"/>
          <p14:tracePt t="30371" x="1784350" y="4260850"/>
          <p14:tracePt t="30388" x="1778000" y="4260850"/>
          <p14:tracePt t="30477" x="1765300" y="4260850"/>
          <p14:tracePt t="30494" x="1752600" y="4267200"/>
          <p14:tracePt t="30517" x="1746250" y="4267200"/>
          <p14:tracePt t="30533" x="1739900" y="4273550"/>
          <p14:tracePt t="30750" x="1746250" y="4273550"/>
          <p14:tracePt t="30757" x="1778000" y="4254500"/>
          <p14:tracePt t="30765" x="1790700" y="4248150"/>
          <p14:tracePt t="30773" x="1854200" y="4235450"/>
          <p14:tracePt t="30790" x="1866900" y="4229100"/>
          <p14:tracePt t="30790" x="1892300" y="4222750"/>
          <p14:tracePt t="30807" x="1905000" y="4216400"/>
          <p14:tracePt t="30822" x="1911350" y="4216400"/>
          <p14:tracePt t="30878" x="1924050" y="4216400"/>
          <p14:tracePt t="30886" x="1930400" y="4216400"/>
          <p14:tracePt t="30918" x="1930400" y="4210050"/>
          <p14:tracePt t="30918" x="1936750" y="4210050"/>
          <p14:tracePt t="30933" x="1943100" y="4203700"/>
          <p14:tracePt t="30941" x="1949450" y="4203700"/>
          <p14:tracePt t="30942" x="1968500" y="4197350"/>
          <p14:tracePt t="30958" x="1974850" y="4191000"/>
          <p14:tracePt t="30972" x="1987550" y="4191000"/>
          <p14:tracePt t="30972" x="1993900" y="4191000"/>
          <p14:tracePt t="30990" x="2012950" y="4191000"/>
          <p14:tracePt t="31006" x="2019300" y="4191000"/>
          <p14:tracePt t="31022" x="2038350" y="4191000"/>
          <p14:tracePt t="31039" x="2063750" y="4191000"/>
          <p14:tracePt t="31056" x="2095500" y="4191000"/>
          <p14:tracePt t="31072" x="2114550" y="4191000"/>
          <p14:tracePt t="31089" x="2127250" y="4191000"/>
          <p14:tracePt t="31125" x="2133600" y="4191000"/>
          <p14:tracePt t="31189" x="2139950" y="4197350"/>
          <p14:tracePt t="31213" x="2139950" y="4203700"/>
          <p14:tracePt t="31221" x="2139950" y="4210050"/>
          <p14:tracePt t="31301" x="2139950" y="4216400"/>
          <p14:tracePt t="31315" x="2139950" y="4222750"/>
          <p14:tracePt t="31325" x="2139950" y="4229100"/>
          <p14:tracePt t="31350" x="2139950" y="4241800"/>
          <p14:tracePt t="31382" x="2139950" y="4248150"/>
          <p14:tracePt t="31663" x="2139950" y="4254500"/>
          <p14:tracePt t="31671" x="2152650" y="4254500"/>
          <p14:tracePt t="31678" x="2171700" y="4241800"/>
          <p14:tracePt t="31691" x="2216150" y="4241800"/>
          <p14:tracePt t="31692" x="2311400" y="4241800"/>
          <p14:tracePt t="31708" x="2413000" y="4241800"/>
          <p14:tracePt t="31725" x="2482850" y="4241800"/>
          <p14:tracePt t="31758" x="2489200" y="4241800"/>
          <p14:tracePt t="31983" x="2501900" y="4254500"/>
          <p14:tracePt t="31991" x="2533650" y="4260850"/>
          <p14:tracePt t="32001" x="2578100" y="4260850"/>
          <p14:tracePt t="32006" x="2622550" y="4267200"/>
          <p14:tracePt t="32010" x="2762250" y="4267200"/>
          <p14:tracePt t="32025" x="2876550" y="4267200"/>
          <p14:tracePt t="32042" x="2965450" y="4267200"/>
          <p14:tracePt t="32058" x="2984500" y="4273550"/>
          <p14:tracePt t="32075" x="2990850" y="4273550"/>
          <p14:tracePt t="32183" x="2997200" y="4273550"/>
          <p14:tracePt t="32317" x="3009900" y="4273550"/>
          <p14:tracePt t="32325" x="3028950" y="4273550"/>
          <p14:tracePt t="32333" x="3067050" y="4273550"/>
          <p14:tracePt t="32342" x="3105150" y="4273550"/>
          <p14:tracePt t="32359" x="3143250" y="4273550"/>
          <p14:tracePt t="32376" x="3175000" y="4273550"/>
          <p14:tracePt t="32392" x="3187700" y="4273550"/>
          <p14:tracePt t="32409" x="3200400" y="4273550"/>
          <p14:tracePt t="32533" x="3206750" y="4273550"/>
          <p14:tracePt t="32551" x="3219450" y="4273550"/>
          <p14:tracePt t="32558" x="3232150" y="4273550"/>
          <p14:tracePt t="32558" x="3251200" y="4273550"/>
          <p14:tracePt t="32575" x="3263900" y="4273550"/>
          <p14:tracePt t="32592" x="3308350" y="4273550"/>
          <p14:tracePt t="32608" x="3346450" y="4292600"/>
          <p14:tracePt t="32625" x="3378200" y="4311650"/>
          <p14:tracePt t="32642" x="3403600" y="4324350"/>
          <p14:tracePt t="32658" x="3429000" y="4343400"/>
          <p14:tracePt t="32675" x="3435350" y="4356100"/>
          <p14:tracePt t="32692" x="3473450" y="4394200"/>
          <p14:tracePt t="32710" x="3517900" y="4413250"/>
          <p14:tracePt t="32726" x="3562350" y="4425950"/>
          <p14:tracePt t="32742" x="3613150" y="4438650"/>
          <p14:tracePt t="32758" x="3657600" y="4438650"/>
          <p14:tracePt t="32775" x="3733800" y="4438650"/>
          <p14:tracePt t="32792" x="3810000" y="4438650"/>
          <p14:tracePt t="32809" x="3879850" y="4432300"/>
          <p14:tracePt t="32825" x="3943350" y="4425950"/>
          <p14:tracePt t="32843" x="4013200" y="4406900"/>
          <p14:tracePt t="32860" x="4064000" y="4394200"/>
          <p14:tracePt t="32876" x="4089400" y="4381500"/>
          <p14:tracePt t="32894" x="4127500" y="4362450"/>
          <p14:tracePt t="32910" x="4184650" y="4343400"/>
          <p14:tracePt t="32949" x="4197350" y="4343400"/>
          <p14:tracePt t="32958" x="4216400" y="4343400"/>
          <p14:tracePt t="32968" x="4222750" y="4343400"/>
          <p14:tracePt t="32976" x="4241800" y="4343400"/>
          <p14:tracePt t="32992" x="4260850" y="4343400"/>
          <p14:tracePt t="33009" x="4267200" y="4343400"/>
          <p14:tracePt t="33046" x="4273550" y="4343400"/>
          <p14:tracePt t="33059" x="4279900" y="4343400"/>
          <p14:tracePt t="33063" x="4286250" y="4343400"/>
          <p14:tracePt t="33076" x="4318000" y="4356100"/>
          <p14:tracePt t="33093" x="4337050" y="4356100"/>
          <p14:tracePt t="33109" x="4400550" y="4368800"/>
          <p14:tracePt t="33126" x="4438650" y="4375150"/>
          <p14:tracePt t="33143" x="4476750" y="4387850"/>
          <p14:tracePt t="33160" x="4552950" y="4406900"/>
          <p14:tracePt t="33176" x="4648200" y="4470400"/>
          <p14:tracePt t="33193" x="4806950" y="4527550"/>
          <p14:tracePt t="33209" x="4940300" y="4552950"/>
          <p14:tracePt t="33226" x="5105400" y="4559300"/>
          <p14:tracePt t="33243" x="5168900" y="4559300"/>
          <p14:tracePt t="33259" x="5207000" y="4559300"/>
          <p14:tracePt t="33277" x="5213350" y="4559300"/>
          <p14:tracePt t="33293" x="5226050" y="4559300"/>
          <p14:tracePt t="33310" x="5232400" y="4559300"/>
          <p14:tracePt t="33358" x="5238750" y="4559300"/>
          <p14:tracePt t="33360" x="5257800" y="4559300"/>
          <p14:tracePt t="33376" x="5302250" y="4559300"/>
          <p14:tracePt t="33376" x="5378450" y="4559300"/>
          <p14:tracePt t="33392" x="5448300" y="4559300"/>
          <p14:tracePt t="33409" x="5537200" y="4552950"/>
          <p14:tracePt t="33426" x="5607050" y="4521200"/>
          <p14:tracePt t="33443" x="5670550" y="4508500"/>
          <p14:tracePt t="33461" x="5708650" y="4502150"/>
          <p14:tracePt t="33477" x="5772150" y="4483100"/>
          <p14:tracePt t="33494" x="5803900" y="4483100"/>
          <p14:tracePt t="33511" x="5816600" y="4470400"/>
          <p14:tracePt t="33528" x="5835650" y="4470400"/>
          <p14:tracePt t="33544" x="5835650" y="4464050"/>
          <p14:tracePt t="34206" x="5842000" y="4464050"/>
          <p14:tracePt t="34646" x="5848350" y="4464050"/>
          <p14:tracePt t="34785" x="0" y="0"/>
        </p14:tracePtLst>
        <p14:tracePtLst>
          <p14:tracePt t="38423" x="3511550" y="4387850"/>
          <p14:tracePt t="38431" x="3517900" y="4400550"/>
          <p14:tracePt t="38446" x="3524250" y="4413250"/>
          <p14:tracePt t="38461" x="3536950" y="4425950"/>
          <p14:tracePt t="38535" x="3543300" y="4425950"/>
          <p14:tracePt t="38663" x="3536950" y="4425950"/>
          <p14:tracePt t="38679" x="3530600" y="4425950"/>
          <p14:tracePt t="38686" x="3511550" y="4425950"/>
          <p14:tracePt t="38695" x="3492500" y="4425950"/>
          <p14:tracePt t="38710" x="3435350" y="4425950"/>
          <p14:tracePt t="38720" x="3352800" y="4413250"/>
          <p14:tracePt t="38742" x="3270250" y="4387850"/>
          <p14:tracePt t="38759" x="3175000" y="4362450"/>
          <p14:tracePt t="38775" x="3054350" y="4349750"/>
          <p14:tracePt t="38791" x="2997200" y="4343400"/>
          <p14:tracePt t="38806" x="2965450" y="4330700"/>
          <p14:tracePt t="38822" x="2933700" y="4324350"/>
          <p14:tracePt t="38836" x="2882900" y="4324350"/>
          <p14:tracePt t="38854" x="2819400" y="4318000"/>
          <p14:tracePt t="38871" x="2787650" y="4318000"/>
          <p14:tracePt t="38887" x="2692400" y="4318000"/>
          <p14:tracePt t="38905" x="2603500" y="4318000"/>
          <p14:tracePt t="38920" x="2527300" y="4318000"/>
          <p14:tracePt t="38936" x="2470150" y="4318000"/>
          <p14:tracePt t="38953" x="2419350" y="4318000"/>
          <p14:tracePt t="38970" x="2336800" y="4324350"/>
          <p14:tracePt t="38986" x="2203450" y="4343400"/>
          <p14:tracePt t="39003" x="2095500" y="4356100"/>
          <p14:tracePt t="39020" x="1962150" y="4375150"/>
          <p14:tracePt t="39037" x="1885950" y="4375150"/>
          <p14:tracePt t="39053" x="1778000" y="4387850"/>
          <p14:tracePt t="39071" x="1746250" y="4387850"/>
          <p14:tracePt t="39087" x="1657350" y="4387850"/>
          <p14:tracePt t="39103" x="1619250" y="4387850"/>
          <p14:tracePt t="39120" x="1612900" y="4387850"/>
          <p14:tracePt t="39136" x="1606550" y="4387850"/>
          <p14:tracePt t="39153" x="1593850" y="4406900"/>
          <p14:tracePt t="39170" x="1581150" y="4419600"/>
          <p14:tracePt t="39187" x="1574800" y="4445000"/>
          <p14:tracePt t="39204" x="1574800" y="4457700"/>
          <p14:tracePt t="39220" x="1574800" y="4483100"/>
          <p14:tracePt t="39237" x="1574800" y="4502150"/>
          <p14:tracePt t="39254" x="1574800" y="4527550"/>
          <p14:tracePt t="39272" x="1574800" y="4565650"/>
          <p14:tracePt t="39287" x="1587500" y="4584700"/>
          <p14:tracePt t="39304" x="1600200" y="4616450"/>
          <p14:tracePt t="39320" x="1606550" y="4629150"/>
          <p14:tracePt t="39337" x="1619250" y="4660900"/>
          <p14:tracePt t="39354" x="1631950" y="4673600"/>
          <p14:tracePt t="39370" x="1644650" y="4686300"/>
          <p14:tracePt t="39387" x="1670050" y="4718050"/>
          <p14:tracePt t="39404" x="1689100" y="4756150"/>
          <p14:tracePt t="39421" x="1714500" y="4775200"/>
          <p14:tracePt t="39437" x="1758950" y="4794250"/>
          <p14:tracePt t="39455" x="1790700" y="4813300"/>
          <p14:tracePt t="39471" x="1847850" y="4845050"/>
          <p14:tracePt t="39488" x="1892300" y="4870450"/>
          <p14:tracePt t="39504" x="1943100" y="4902200"/>
          <p14:tracePt t="39521" x="2051050" y="4921250"/>
          <p14:tracePt t="39537" x="2165350" y="4953000"/>
          <p14:tracePt t="39554" x="2305050" y="4991100"/>
          <p14:tracePt t="39571" x="2413000" y="5022850"/>
          <p14:tracePt t="39587" x="2470150" y="5022850"/>
          <p14:tracePt t="39604" x="2482850" y="5022850"/>
          <p14:tracePt t="39621" x="2514600" y="5022850"/>
          <p14:tracePt t="39621" x="2527300" y="5022850"/>
          <p14:tracePt t="39639" x="2571750" y="5022850"/>
          <p14:tracePt t="39655" x="2679700" y="5022850"/>
          <p14:tracePt t="39671" x="2813050" y="5010150"/>
          <p14:tracePt t="39689" x="2971800" y="4997450"/>
          <p14:tracePt t="39704" x="3086100" y="4984750"/>
          <p14:tracePt t="39721" x="3194050" y="4972050"/>
          <p14:tracePt t="39738" x="3289300" y="4965700"/>
          <p14:tracePt t="39755" x="3346450" y="4965700"/>
          <p14:tracePt t="39771" x="3409950" y="4933950"/>
          <p14:tracePt t="39788" x="3492500" y="4895850"/>
          <p14:tracePt t="39804" x="3587750" y="4838700"/>
          <p14:tracePt t="39821" x="3778250" y="4813300"/>
          <p14:tracePt t="39855" x="3943350" y="4800600"/>
          <p14:tracePt t="39855" x="4127500" y="4787900"/>
          <p14:tracePt t="39872" x="4222750" y="4781550"/>
          <p14:tracePt t="39888" x="4337050" y="4768850"/>
          <p14:tracePt t="39905" x="4419600" y="4762500"/>
          <p14:tracePt t="39921" x="4483100" y="4730750"/>
          <p14:tracePt t="39938" x="4546600" y="4692650"/>
          <p14:tracePt t="39955" x="4622800" y="4660900"/>
          <p14:tracePt t="39971" x="4699000" y="4603750"/>
          <p14:tracePt t="39988" x="4749800" y="4578350"/>
          <p14:tracePt t="40005" x="4775200" y="4559300"/>
          <p14:tracePt t="40022" x="4781550" y="4552950"/>
          <p14:tracePt t="40038" x="4787900" y="4546600"/>
          <p14:tracePt t="40055" x="4794250" y="4540250"/>
          <p14:tracePt t="40072" x="4794250" y="4533900"/>
          <p14:tracePt t="40088" x="4794250" y="4502150"/>
          <p14:tracePt t="40106" x="4768850" y="4489450"/>
          <p14:tracePt t="40122" x="4718050" y="4445000"/>
          <p14:tracePt t="40138" x="4641850" y="4387850"/>
          <p14:tracePt t="40155" x="4552950" y="4337050"/>
          <p14:tracePt t="40172" x="4438650" y="4279900"/>
          <p14:tracePt t="40188" x="4311650" y="4229100"/>
          <p14:tracePt t="40205" x="4057650" y="4191000"/>
          <p14:tracePt t="40223" x="3873500" y="4165600"/>
          <p14:tracePt t="40239" x="3708400" y="4165600"/>
          <p14:tracePt t="40256" x="3568700" y="4165600"/>
          <p14:tracePt t="40272" x="3429000" y="4165600"/>
          <p14:tracePt t="40289" x="3308350" y="4165600"/>
          <p14:tracePt t="40305" x="3194050" y="4191000"/>
          <p14:tracePt t="40322" x="3067050" y="4229100"/>
          <p14:tracePt t="40339" x="2965450" y="4286250"/>
          <p14:tracePt t="40356" x="2857500" y="4324350"/>
          <p14:tracePt t="40372" x="2692400" y="4387850"/>
          <p14:tracePt t="40389" x="2565400" y="4413250"/>
          <p14:tracePt t="40406" x="2463800" y="4445000"/>
          <p14:tracePt t="40406" x="2438400" y="4445000"/>
          <p14:tracePt t="40424" x="2381250" y="4464050"/>
          <p14:tracePt t="40439" x="2298700" y="4489450"/>
          <p14:tracePt t="40455" x="2241550" y="4502150"/>
          <p14:tracePt t="40473" x="2197100" y="4533900"/>
          <p14:tracePt t="40489" x="2127250" y="4584700"/>
          <p14:tracePt t="40506" x="2051050" y="4660900"/>
          <p14:tracePt t="40522" x="2000250" y="4699000"/>
          <p14:tracePt t="40540" x="1987550" y="4730750"/>
          <p14:tracePt t="40555" x="1987550" y="4775200"/>
          <p14:tracePt t="40573" x="1987550" y="4800600"/>
          <p14:tracePt t="40589" x="1987550" y="4819650"/>
          <p14:tracePt t="40606" x="1987550" y="4845050"/>
          <p14:tracePt t="40623" x="2006600" y="4876800"/>
          <p14:tracePt t="40640" x="2012950" y="4889500"/>
          <p14:tracePt t="40656" x="2063750" y="4927600"/>
          <p14:tracePt t="40672" x="2095500" y="4972050"/>
          <p14:tracePt t="40690" x="2152650" y="5016500"/>
          <p14:tracePt t="40706" x="2216150" y="5054600"/>
          <p14:tracePt t="40723" x="2330450" y="5099050"/>
          <p14:tracePt t="40739" x="2444750" y="5111750"/>
          <p14:tracePt t="40756" x="2540000" y="5111750"/>
          <p14:tracePt t="40773" x="2667000" y="5092700"/>
          <p14:tracePt t="40789" x="2774950" y="5035550"/>
          <p14:tracePt t="40806" x="2851150" y="4991100"/>
          <p14:tracePt t="40823" x="2889250" y="4965700"/>
          <p14:tracePt t="40840" x="2914650" y="4940300"/>
          <p14:tracePt t="40856" x="2927350" y="4921250"/>
          <p14:tracePt t="40873" x="2952750" y="4876800"/>
          <p14:tracePt t="40890" x="2965450" y="4845050"/>
          <p14:tracePt t="40906" x="2978150" y="4813300"/>
          <p14:tracePt t="40923" x="2984500" y="4800600"/>
          <p14:tracePt t="40940" x="2984500" y="4787900"/>
          <p14:tracePt t="41031" x="2984500" y="4781550"/>
          <p14:tracePt t="41039" x="2971800" y="4781550"/>
          <p14:tracePt t="41049" x="2946400" y="4781550"/>
          <p14:tracePt t="41057" x="2901950" y="4794250"/>
          <p14:tracePt t="41073" x="2838450" y="4838700"/>
          <p14:tracePt t="41090" x="2755900" y="4883150"/>
          <p14:tracePt t="41107" x="2730500" y="4895850"/>
          <p14:tracePt t="41123" x="2705100" y="4902200"/>
          <p14:tracePt t="41140" x="2686050" y="4921250"/>
          <p14:tracePt t="41157" x="2679700" y="4921250"/>
          <p14:tracePt t="41173" x="2667000" y="4933950"/>
          <p14:tracePt t="41190" x="2654300" y="4940300"/>
          <p14:tracePt t="41208" x="2654300" y="4946650"/>
          <p14:tracePt t="41224" x="2654300" y="4965700"/>
          <p14:tracePt t="41240" x="2654300" y="4978400"/>
          <p14:tracePt t="41257" x="2660650" y="5003800"/>
          <p14:tracePt t="41273" x="2686050" y="5010150"/>
          <p14:tracePt t="41290" x="2762250" y="5041900"/>
          <p14:tracePt t="41308" x="2838450" y="5048250"/>
          <p14:tracePt t="41324" x="2889250" y="5073650"/>
          <p14:tracePt t="41340" x="2933700" y="5073650"/>
          <p14:tracePt t="41357" x="2984500" y="5080000"/>
          <p14:tracePt t="41374" x="3022600" y="5080000"/>
          <p14:tracePt t="41374" x="3041650" y="5080000"/>
          <p14:tracePt t="41391" x="3060700" y="5080000"/>
          <p14:tracePt t="41408" x="3086100" y="5073650"/>
          <p14:tracePt t="41424" x="3092450" y="5035550"/>
          <p14:tracePt t="41441" x="3105150" y="4997450"/>
          <p14:tracePt t="41457" x="3105150" y="4972050"/>
          <p14:tracePt t="41474" x="3105150" y="4965700"/>
          <p14:tracePt t="41491" x="3105150" y="4953000"/>
          <p14:tracePt t="41508" x="3092450" y="4927600"/>
          <p14:tracePt t="41524" x="3041650" y="4870450"/>
          <p14:tracePt t="41541" x="2990850" y="4851400"/>
          <p14:tracePt t="41558" x="2908300" y="4838700"/>
          <p14:tracePt t="41574" x="2667000" y="4800600"/>
          <p14:tracePt t="41592" x="2546350" y="4787900"/>
          <p14:tracePt t="41607" x="2451100" y="4775200"/>
          <p14:tracePt t="41687" x="2457450" y="4781550"/>
          <p14:tracePt t="41695" x="2476500" y="4794250"/>
          <p14:tracePt t="41703" x="2495550" y="4813300"/>
          <p14:tracePt t="41707" x="2527300" y="4845050"/>
          <p14:tracePt t="41724" x="2578100" y="4883150"/>
          <p14:tracePt t="41741" x="2673350" y="4927600"/>
          <p14:tracePt t="41758" x="2787650" y="4927600"/>
          <p14:tracePt t="41758" x="2838450" y="4946650"/>
          <p14:tracePt t="41775" x="2946400" y="4953000"/>
          <p14:tracePt t="41792" x="3022600" y="4953000"/>
          <p14:tracePt t="41808" x="3054350" y="4953000"/>
          <p14:tracePt t="41824" x="3067050" y="4953000"/>
          <p14:tracePt t="41870" x="3073400" y="4953000"/>
          <p14:tracePt t="41887" x="3073400" y="4946650"/>
          <p14:tracePt t="41904" x="3073400" y="4933950"/>
          <p14:tracePt t="41911" x="3073400" y="4927600"/>
          <p14:tracePt t="41924" x="3073400" y="4921250"/>
          <p14:tracePt t="41925" x="3073400" y="4908550"/>
          <p14:tracePt t="41941" x="3054350" y="4883150"/>
          <p14:tracePt t="41958" x="2978150" y="4845050"/>
          <p14:tracePt t="41975" x="2921000" y="4845050"/>
          <p14:tracePt t="41991" x="2851150" y="4838700"/>
          <p14:tracePt t="42009" x="2800350" y="4838700"/>
          <p14:tracePt t="42025" x="2749550" y="4838700"/>
          <p14:tracePt t="42127" x="2755900" y="4838700"/>
          <p14:tracePt t="42135" x="2768600" y="4838700"/>
          <p14:tracePt t="42142" x="2819400" y="4864100"/>
          <p14:tracePt t="42159" x="2857500" y="4876800"/>
          <p14:tracePt t="42159" x="2921000" y="4895850"/>
          <p14:tracePt t="42176" x="2940050" y="4895850"/>
          <p14:tracePt t="42192" x="2946400" y="4895850"/>
          <p14:tracePt t="42319" x="2946400" y="4902200"/>
          <p14:tracePt t="42327" x="2940050" y="4902200"/>
          <p14:tracePt t="42327" x="2921000" y="4914900"/>
          <p14:tracePt t="42703" x="2914650" y="4914900"/>
          <p14:tracePt t="42703" x="0" y="0"/>
        </p14:tracePtLst>
        <p14:tracePtLst>
          <p14:tracePt t="45382" x="5702300" y="5003800"/>
          <p14:tracePt t="45439" x="5695950" y="5010150"/>
          <p14:tracePt t="45647" x="5702300" y="5010150"/>
          <p14:tracePt t="45655" x="5715000" y="5010150"/>
          <p14:tracePt t="45664" x="5727700" y="5010150"/>
          <p14:tracePt t="45664" x="5759450" y="5010150"/>
          <p14:tracePt t="45681" x="5765800" y="5010150"/>
          <p14:tracePt t="45719" x="5772150" y="5010150"/>
          <p14:tracePt t="45760" x="5778500" y="5010150"/>
          <p14:tracePt t="45768" x="5778500" y="4997450"/>
          <p14:tracePt t="45775" x="5791200" y="4972050"/>
          <p14:tracePt t="45781" x="5816600" y="4914900"/>
          <p14:tracePt t="45797" x="5880100" y="4838700"/>
          <p14:tracePt t="45815" x="5892800" y="4826000"/>
          <p14:tracePt t="45871" x="5899150" y="4819650"/>
          <p14:tracePt t="45879" x="5899150" y="4800600"/>
          <p14:tracePt t="45887" x="5905500" y="4768850"/>
          <p14:tracePt t="45895" x="5905500" y="4749800"/>
          <p14:tracePt t="45903" x="5905500" y="4724400"/>
          <p14:tracePt t="45914" x="5905500" y="4692650"/>
          <p14:tracePt t="45931" x="5905500" y="4667250"/>
          <p14:tracePt t="45948" x="5892800" y="4660900"/>
          <p14:tracePt t="45964" x="5867400" y="4648200"/>
          <p14:tracePt t="45981" x="5822950" y="4648200"/>
          <p14:tracePt t="45998" x="5746750" y="4648200"/>
          <p14:tracePt t="46015" x="5683250" y="4654550"/>
          <p14:tracePt t="46032" x="5626100" y="4705350"/>
          <p14:tracePt t="46048" x="5588000" y="4737100"/>
          <p14:tracePt t="46065" x="5530850" y="4768850"/>
          <p14:tracePt t="46081" x="5499100" y="4800600"/>
          <p14:tracePt t="46098" x="5461000" y="4864100"/>
          <p14:tracePt t="46115" x="5435600" y="4902200"/>
          <p14:tracePt t="46131" x="5416550" y="4933950"/>
          <p14:tracePt t="46148" x="5391150" y="4953000"/>
          <p14:tracePt t="46165" x="5384800" y="4965700"/>
          <p14:tracePt t="46182" x="5378450" y="4984750"/>
          <p14:tracePt t="46223" x="5378450" y="4997450"/>
          <p14:tracePt t="46231" x="5378450" y="5022850"/>
          <p14:tracePt t="46248" x="5384800" y="5041900"/>
          <p14:tracePt t="46249" x="5410200" y="5073650"/>
          <p14:tracePt t="46265" x="5467350" y="5111750"/>
          <p14:tracePt t="46282" x="5505450" y="5124450"/>
          <p14:tracePt t="46299" x="5562600" y="5124450"/>
          <p14:tracePt t="46315" x="5600700" y="5124450"/>
          <p14:tracePt t="46332" x="5645150" y="5124450"/>
          <p14:tracePt t="46348" x="5702300" y="5067300"/>
          <p14:tracePt t="46365" x="5772150" y="5010150"/>
          <p14:tracePt t="46382" x="5816600" y="4895850"/>
          <p14:tracePt t="46399" x="5822950" y="4819650"/>
          <p14:tracePt t="46415" x="5822950" y="4794250"/>
          <p14:tracePt t="46432" x="5822950" y="4787900"/>
          <p14:tracePt t="46449" x="5822950" y="4781550"/>
          <p14:tracePt t="46465" x="5803900" y="4756150"/>
          <p14:tracePt t="46482" x="5784850" y="4749800"/>
          <p14:tracePt t="46499" x="5746750" y="4730750"/>
          <p14:tracePt t="46515" x="5702300" y="4718050"/>
          <p14:tracePt t="46533" x="5651500" y="4692650"/>
          <p14:tracePt t="46549" x="5607050" y="4660900"/>
          <p14:tracePt t="46566" x="5588000" y="4641850"/>
          <p14:tracePt t="46566" x="5581650" y="4641850"/>
          <p14:tracePt t="46631" x="5568950" y="4654550"/>
          <p14:tracePt t="46639" x="5549900" y="4699000"/>
          <p14:tracePt t="46647" x="5537200" y="4756150"/>
          <p14:tracePt t="46651" x="5486400" y="4864100"/>
          <p14:tracePt t="46666" x="5435600" y="4978400"/>
          <p14:tracePt t="46682" x="5391150" y="5067300"/>
          <p14:tracePt t="46699" x="5391150" y="5086350"/>
          <p14:tracePt t="46716" x="5391150" y="5105400"/>
          <p14:tracePt t="46732" x="5391150" y="5130800"/>
          <p14:tracePt t="46749" x="5391150" y="5156200"/>
          <p14:tracePt t="46766" x="5391150" y="5162550"/>
          <p14:tracePt t="46782" x="5410200" y="5181600"/>
          <p14:tracePt t="46799" x="5448300" y="5213350"/>
          <p14:tracePt t="46816" x="5524500" y="5257800"/>
          <p14:tracePt t="46833" x="5613400" y="5264150"/>
          <p14:tracePt t="46849" x="5689600" y="5232400"/>
          <p14:tracePt t="46866" x="5784850" y="5130800"/>
          <p14:tracePt t="46883" x="5829300" y="5041900"/>
          <p14:tracePt t="46900" x="5873750" y="4965700"/>
          <p14:tracePt t="46916" x="5905500" y="4927600"/>
          <p14:tracePt t="46933" x="5911850" y="4864100"/>
          <p14:tracePt t="46949" x="5911850" y="4826000"/>
          <p14:tracePt t="46966" x="5918200" y="4768850"/>
          <p14:tracePt t="46983" x="5918200" y="4737100"/>
          <p14:tracePt t="47000" x="5918200" y="4711700"/>
          <p14:tracePt t="47017" x="5918200" y="4667250"/>
          <p14:tracePt t="47033" x="5911850" y="4648200"/>
          <p14:tracePt t="47049" x="5905500" y="4635500"/>
          <p14:tracePt t="47066" x="5892800" y="4622800"/>
          <p14:tracePt t="47083" x="5842000" y="4622800"/>
          <p14:tracePt t="47100" x="5784850" y="4622800"/>
          <p14:tracePt t="47116" x="5695950" y="4635500"/>
          <p14:tracePt t="47133" x="5556250" y="4730750"/>
          <p14:tracePt t="47150" x="5448300" y="4800600"/>
          <p14:tracePt t="47168" x="5403850" y="4851400"/>
          <p14:tracePt t="47183" x="5378450" y="4876800"/>
          <p14:tracePt t="47200" x="5372100" y="4883150"/>
          <p14:tracePt t="47217" x="5365750" y="4902200"/>
          <p14:tracePt t="47233" x="5365750" y="4921250"/>
          <p14:tracePt t="47250" x="5372100" y="4953000"/>
          <p14:tracePt t="47267" x="5384800" y="4972050"/>
          <p14:tracePt t="47284" x="5397500" y="4997450"/>
          <p14:tracePt t="47300" x="5403850" y="4997450"/>
          <p14:tracePt t="47317" x="5410200" y="4997450"/>
          <p14:tracePt t="47333" x="5416550" y="5003800"/>
          <p14:tracePt t="47455" x="5422900" y="5003800"/>
          <p14:tracePt t="47463" x="5435600" y="5003800"/>
          <p14:tracePt t="47476" x="5480050" y="5035550"/>
          <p14:tracePt t="47479" x="5543550" y="5067300"/>
          <p14:tracePt t="47486" x="5702300" y="5118100"/>
          <p14:tracePt t="47500" x="5918200" y="5137150"/>
          <p14:tracePt t="47517" x="6127750" y="5149850"/>
          <p14:tracePt t="47533" x="6318250" y="5162550"/>
          <p14:tracePt t="47551" x="6496050" y="5162550"/>
          <p14:tracePt t="47568" x="6642100" y="5137150"/>
          <p14:tracePt t="47584" x="6724650" y="5099050"/>
          <p14:tracePt t="47601" x="6813550" y="5035550"/>
          <p14:tracePt t="47617" x="6908800" y="5016500"/>
          <p14:tracePt t="47635" x="7048500" y="5016500"/>
          <p14:tracePt t="47651" x="7264400" y="5003800"/>
          <p14:tracePt t="47668" x="7435850" y="5003800"/>
          <p14:tracePt t="47684" x="7550150" y="4991100"/>
          <p14:tracePt t="47701" x="7607300" y="4965700"/>
          <p14:tracePt t="47717" x="7651750" y="4953000"/>
          <p14:tracePt t="47734" x="7683500" y="4940300"/>
          <p14:tracePt t="47751" x="7740650" y="4902200"/>
          <p14:tracePt t="47768" x="7759700" y="4857750"/>
          <p14:tracePt t="47784" x="7766050" y="4787900"/>
          <p14:tracePt t="47801" x="7766050" y="4730750"/>
          <p14:tracePt t="47818" x="7766050" y="4705350"/>
          <p14:tracePt t="47834" x="7766050" y="4686300"/>
          <p14:tracePt t="47851" x="7753350" y="4673600"/>
          <p14:tracePt t="47868" x="7753350" y="4667250"/>
          <p14:tracePt t="47885" x="7734300" y="4654550"/>
          <p14:tracePt t="47901" x="7708900" y="4635500"/>
          <p14:tracePt t="47918" x="7658100" y="4622800"/>
          <p14:tracePt t="47935" x="7607300" y="4578350"/>
          <p14:tracePt t="47951" x="7505700" y="4578350"/>
          <p14:tracePt t="47969" x="7353300" y="4559300"/>
          <p14:tracePt t="47984" x="7188200" y="4552950"/>
          <p14:tracePt t="48001" x="7010400" y="4552950"/>
          <p14:tracePt t="48018" x="6826250" y="4552950"/>
          <p14:tracePt t="48035" x="6718300" y="4591050"/>
          <p14:tracePt t="48053" x="6629400" y="4667250"/>
          <p14:tracePt t="48068" x="6572250" y="4718050"/>
          <p14:tracePt t="48085" x="6534150" y="4781550"/>
          <p14:tracePt t="48102" x="6521450" y="4845050"/>
          <p14:tracePt t="48119" x="6521450" y="4889500"/>
          <p14:tracePt t="48135" x="6572250" y="4991100"/>
          <p14:tracePt t="48152" x="6623050" y="5060950"/>
          <p14:tracePt t="48168" x="6692900" y="5111750"/>
          <p14:tracePt t="48185" x="6756400" y="5156200"/>
          <p14:tracePt t="48202" x="6826250" y="5200650"/>
          <p14:tracePt t="48218" x="6896100" y="5219700"/>
          <p14:tracePt t="48235" x="7016750" y="5232400"/>
          <p14:tracePt t="48252" x="7150100" y="5200650"/>
          <p14:tracePt t="48269" x="7315200" y="5111750"/>
          <p14:tracePt t="48285" x="7416800" y="5022850"/>
          <p14:tracePt t="48302" x="7505700" y="4902200"/>
          <p14:tracePt t="48319" x="7524750" y="4838700"/>
          <p14:tracePt t="48337" x="7543800" y="4768850"/>
          <p14:tracePt t="48352" x="7543800" y="4718050"/>
          <p14:tracePt t="48368" x="7543800" y="4629150"/>
          <p14:tracePt t="48385" x="7537450" y="4540250"/>
          <p14:tracePt t="48402" x="7486650" y="4483100"/>
          <p14:tracePt t="48419" x="7461250" y="4413250"/>
          <p14:tracePt t="48435" x="7429500" y="4362450"/>
          <p14:tracePt t="48452" x="7385050" y="4318000"/>
          <p14:tracePt t="48469" x="7308850" y="4279900"/>
          <p14:tracePt t="48486" x="7226300" y="4248150"/>
          <p14:tracePt t="48502" x="7112000" y="4248150"/>
          <p14:tracePt t="48502" x="7029450" y="4248150"/>
          <p14:tracePt t="48520" x="6877050" y="4248150"/>
          <p14:tracePt t="48536" x="6718300" y="4311650"/>
          <p14:tracePt t="48552" x="6559550" y="4394200"/>
          <p14:tracePt t="48569" x="6438900" y="4495800"/>
          <p14:tracePt t="48585" x="6337300" y="4591050"/>
          <p14:tracePt t="48603" x="6261100" y="4699000"/>
          <p14:tracePt t="48619" x="6203950" y="4806950"/>
          <p14:tracePt t="48636" x="6184900" y="4870450"/>
          <p14:tracePt t="48652" x="6184900" y="4908550"/>
          <p14:tracePt t="48669" x="6184900" y="4940300"/>
          <p14:tracePt t="48686" x="6210300" y="4991100"/>
          <p14:tracePt t="48702" x="6242050" y="5022850"/>
          <p14:tracePt t="48719" x="6311900" y="5048250"/>
          <p14:tracePt t="48735" x="6451600" y="5060950"/>
          <p14:tracePt t="48752" x="6604000" y="5060950"/>
          <p14:tracePt t="48769" x="6832600" y="5060950"/>
          <p14:tracePt t="48785" x="7207250" y="4997450"/>
          <p14:tracePt t="48801" x="7537450" y="4902200"/>
          <p14:tracePt t="48818" x="7696200" y="4876800"/>
          <p14:tracePt t="48836" x="7759700" y="4826000"/>
          <p14:tracePt t="48853" x="7804150" y="4762500"/>
          <p14:tracePt t="48869" x="7810500" y="4718050"/>
          <p14:tracePt t="48886" x="7810500" y="4667250"/>
          <p14:tracePt t="48903" x="7810500" y="4635500"/>
          <p14:tracePt t="48919" x="7810500" y="4616450"/>
          <p14:tracePt t="48936" x="7810500" y="4597400"/>
          <p14:tracePt t="48953" x="7791450" y="4584700"/>
          <p14:tracePt t="48969" x="7734300" y="4578350"/>
          <p14:tracePt t="48986" x="7620000" y="4552950"/>
          <p14:tracePt t="49003" x="7480300" y="4552950"/>
          <p14:tracePt t="49020" x="7327900" y="4552950"/>
          <p14:tracePt t="49036" x="7207250" y="4552950"/>
          <p14:tracePt t="49053" x="7073900" y="4565650"/>
          <p14:tracePt t="49070" x="7016750" y="4578350"/>
          <p14:tracePt t="49086" x="6965950" y="4603750"/>
          <p14:tracePt t="49103" x="6965950" y="4610100"/>
          <p14:tracePt t="49120" x="6959600" y="4616450"/>
          <p14:tracePt t="49314" x="0" y="0"/>
        </p14:tracePtLst>
        <p14:tracePtLst>
          <p14:tracePt t="53433" x="5753100" y="4991100"/>
          <p14:tracePt t="53465" x="5759450" y="4991100"/>
          <p14:tracePt t="53473" x="5772150" y="4991100"/>
          <p14:tracePt t="53489" x="5778500" y="4991100"/>
          <p14:tracePt t="53587" x="5784850" y="4997450"/>
          <p14:tracePt t="53609" x="5759450" y="4984750"/>
          <p14:tracePt t="53609" x="5746750" y="4972050"/>
          <p14:tracePt t="53625" x="5740400" y="4965700"/>
          <p14:tracePt t="53633" x="5734050" y="4959350"/>
          <p14:tracePt t="53642" x="5721350" y="4946650"/>
          <p14:tracePt t="53647" x="5715000" y="4940300"/>
          <p14:tracePt t="53662" x="5695950" y="4933950"/>
          <p14:tracePt t="53679" x="5664200" y="4914900"/>
          <p14:tracePt t="53696" x="5575300" y="4883150"/>
          <p14:tracePt t="53696" x="5518150" y="4857750"/>
          <p14:tracePt t="53714" x="5480050" y="4851400"/>
          <p14:tracePt t="53730" x="5391150" y="4838700"/>
          <p14:tracePt t="53746" x="5257800" y="4819650"/>
          <p14:tracePt t="53763" x="5092700" y="4794250"/>
          <p14:tracePt t="53779" x="4946650" y="4781550"/>
          <p14:tracePt t="53796" x="4857750" y="4781550"/>
          <p14:tracePt t="53813" x="4832350" y="4781550"/>
          <p14:tracePt t="53849" x="4826000" y="4781550"/>
          <p14:tracePt t="53862" x="4813300" y="4781550"/>
          <p14:tracePt t="53863" x="4762500" y="4781550"/>
          <p14:tracePt t="53879" x="4724400" y="4787900"/>
          <p14:tracePt t="53896" x="4699000" y="4787900"/>
          <p14:tracePt t="53969" x="4711700" y="4781550"/>
          <p14:tracePt t="53977" x="4749800" y="4749800"/>
          <p14:tracePt t="53985" x="4781550" y="4711700"/>
          <p14:tracePt t="53993" x="4832350" y="4679950"/>
          <p14:tracePt t="54002" x="4870450" y="4629150"/>
          <p14:tracePt t="54013" x="4927600" y="4578350"/>
          <p14:tracePt t="54030" x="5035550" y="4540250"/>
          <p14:tracePt t="54046" x="5308600" y="4445000"/>
          <p14:tracePt t="54065" x="5702300" y="4394200"/>
          <p14:tracePt t="54080" x="6146800" y="4330700"/>
          <p14:tracePt t="54080" x="6330950" y="4318000"/>
          <p14:tracePt t="54097" x="6559550" y="4318000"/>
          <p14:tracePt t="54114" x="6794500" y="4337050"/>
          <p14:tracePt t="54131" x="6959600" y="4381500"/>
          <p14:tracePt t="54147" x="7035800" y="4432300"/>
          <p14:tracePt t="54163" x="7073900" y="4445000"/>
          <p14:tracePt t="54180" x="7175500" y="4508500"/>
          <p14:tracePt t="54197" x="7315200" y="4591050"/>
          <p14:tracePt t="54214" x="7613650" y="4711700"/>
          <p14:tracePt t="54230" x="8007350" y="4826000"/>
          <p14:tracePt t="54247" x="8312150" y="4889500"/>
          <p14:tracePt t="54263" x="8458200" y="4914900"/>
          <p14:tracePt t="54280" x="8540750" y="4940300"/>
          <p14:tracePt t="54298" x="8553450" y="4946650"/>
          <p14:tracePt t="54313" x="8559800" y="4965700"/>
          <p14:tracePt t="54330" x="8553450" y="4997450"/>
          <p14:tracePt t="54347" x="8470900" y="5060950"/>
          <p14:tracePt t="54364" x="8343900" y="5168900"/>
          <p14:tracePt t="54380" x="8210550" y="5251450"/>
          <p14:tracePt t="54397" x="8121650" y="5314950"/>
          <p14:tracePt t="54414" x="8020050" y="5359400"/>
          <p14:tracePt t="54431" x="7899400" y="5365750"/>
          <p14:tracePt t="54447" x="7791450" y="5365750"/>
          <p14:tracePt t="54464" x="7632700" y="5340350"/>
          <p14:tracePt t="54482" x="7531100" y="5321300"/>
          <p14:tracePt t="54498" x="7416800" y="5283200"/>
          <p14:tracePt t="54514" x="7277100" y="5238750"/>
          <p14:tracePt t="54530" x="7080250" y="5143500"/>
          <p14:tracePt t="54547" x="6940550" y="5067300"/>
          <p14:tracePt t="54564" x="6826250" y="5010150"/>
          <p14:tracePt t="54581" x="6737350" y="4959350"/>
          <p14:tracePt t="54597" x="6648450" y="4870450"/>
          <p14:tracePt t="54614" x="6578600" y="4794250"/>
          <p14:tracePt t="54631" x="6565900" y="4768850"/>
          <p14:tracePt t="54713" x="6572250" y="4768850"/>
          <p14:tracePt t="54720" x="6578600" y="4768850"/>
          <p14:tracePt t="54731" x="6584950" y="4768850"/>
          <p14:tracePt t="54731" x="6591300" y="4768850"/>
          <p14:tracePt t="55007" x="0" y="0"/>
        </p14:tracePtLst>
        <p14:tracePtLst>
          <p14:tracePt t="57425" x="2146300" y="4921250"/>
          <p14:tracePt t="57553" x="2146300" y="4927600"/>
          <p14:tracePt t="57579" x="2127250" y="4927600"/>
          <p14:tracePt t="57586" x="2114550" y="4927600"/>
          <p14:tracePt t="57601" x="2089150" y="4927600"/>
          <p14:tracePt t="57618" x="2063750" y="4927600"/>
          <p14:tracePt t="57634" x="2032000" y="4927600"/>
          <p14:tracePt t="57650" x="2012950" y="4927600"/>
          <p14:tracePt t="57658" x="1981200" y="4927600"/>
          <p14:tracePt t="57669" x="1943100" y="4927600"/>
          <p14:tracePt t="57701" x="1911350" y="4927600"/>
          <p14:tracePt t="57702" x="1860550" y="4927600"/>
          <p14:tracePt t="57721" x="1797050" y="4927600"/>
          <p14:tracePt t="57736" x="1746250" y="4927600"/>
          <p14:tracePt t="57754" x="1708150" y="4927600"/>
          <p14:tracePt t="57777" x="1689100" y="4927600"/>
          <p14:tracePt t="57787" x="1663700" y="4927600"/>
          <p14:tracePt t="57810" x="1625600" y="4927600"/>
          <p14:tracePt t="57819" x="1574800" y="4927600"/>
          <p14:tracePt t="57841" x="1524000" y="4927600"/>
          <p14:tracePt t="57852" x="1466850" y="4927600"/>
          <p14:tracePt t="57869" x="1422400" y="4927600"/>
          <p14:tracePt t="57886" x="1377950" y="4927600"/>
          <p14:tracePt t="57903" x="1327150" y="4927600"/>
          <p14:tracePt t="57919" x="1289050" y="4927600"/>
          <p14:tracePt t="57936" x="1270000" y="4933950"/>
          <p14:tracePt t="57953" x="1244600" y="4940300"/>
          <p14:tracePt t="57969" x="1238250" y="4953000"/>
          <p14:tracePt t="58026" x="1225550" y="4965700"/>
          <p14:tracePt t="58042" x="1219200" y="4972050"/>
          <p14:tracePt t="58066" x="1212850" y="4978400"/>
          <p14:tracePt t="58098" x="1212850" y="4984750"/>
          <p14:tracePt t="58106" x="1212850" y="4991100"/>
          <p14:tracePt t="58122" x="1212850" y="5010150"/>
          <p14:tracePt t="58135" x="1219200" y="5029200"/>
          <p14:tracePt t="58138" x="1270000" y="5048250"/>
          <p14:tracePt t="58152" x="1333500" y="5073650"/>
          <p14:tracePt t="58171" x="1358900" y="5086350"/>
          <p14:tracePt t="58186" x="1384300" y="5092700"/>
          <p14:tracePt t="58203" x="1390650" y="5092700"/>
          <p14:tracePt t="58220" x="1397000" y="5092700"/>
          <p14:tracePt t="58237" x="1409700" y="5092700"/>
          <p14:tracePt t="58253" x="1428750" y="5099050"/>
          <p14:tracePt t="58270" x="1454150" y="5118100"/>
          <p14:tracePt t="58286" x="1485900" y="5130800"/>
          <p14:tracePt t="58304" x="1517650" y="5156200"/>
          <p14:tracePt t="58320" x="1562100" y="5162550"/>
          <p14:tracePt t="58337" x="1631950" y="5194300"/>
          <p14:tracePt t="58354" x="1809750" y="5219700"/>
          <p14:tracePt t="58370" x="1962150" y="5226050"/>
          <p14:tracePt t="58387" x="2076450" y="5245100"/>
          <p14:tracePt t="58403" x="2108200" y="5245100"/>
          <p14:tracePt t="58442" x="2120900" y="5245100"/>
          <p14:tracePt t="58445" x="2127250" y="5245100"/>
          <p14:tracePt t="58454" x="2133600" y="5238750"/>
          <p14:tracePt t="58470" x="2152650" y="5226050"/>
          <p14:tracePt t="58487" x="2159000" y="5219700"/>
          <p14:tracePt t="58579" x="2146300" y="5219700"/>
          <p14:tracePt t="58586" x="2120900" y="5219700"/>
          <p14:tracePt t="58603" x="2114550" y="5219700"/>
          <p14:tracePt t="58604" x="2101850" y="5219700"/>
          <p14:tracePt t="58620" x="2089150" y="5219700"/>
          <p14:tracePt t="58637" x="2070100" y="5219700"/>
          <p14:tracePt t="58654" x="2038350" y="5207000"/>
          <p14:tracePt t="58671" x="2000250" y="5207000"/>
          <p14:tracePt t="58688" x="1949450" y="5194300"/>
          <p14:tracePt t="58704" x="1924050" y="5194300"/>
          <p14:tracePt t="58721" x="1905000" y="5194300"/>
          <p14:tracePt t="58737" x="1854200" y="5194300"/>
          <p14:tracePt t="58755" x="1822450" y="5194300"/>
          <p14:tracePt t="58771" x="1765300" y="5187950"/>
          <p14:tracePt t="58787" x="1752600" y="5187950"/>
          <p14:tracePt t="58804" x="1746250" y="5187950"/>
          <p14:tracePt t="58914" x="1746250" y="5181600"/>
          <p14:tracePt t="58914" x="1752600" y="5181600"/>
          <p14:tracePt t="58930" x="1765300" y="5168900"/>
          <p14:tracePt t="58938" x="1784350" y="5168900"/>
          <p14:tracePt t="58939" x="1816100" y="5168900"/>
          <p14:tracePt t="58955" x="1841500" y="5168900"/>
          <p14:tracePt t="58971" x="1879600" y="5168900"/>
          <p14:tracePt t="58987" x="1924050" y="5168900"/>
          <p14:tracePt t="59004" x="1974850" y="5168900"/>
          <p14:tracePt t="59021" x="2025650" y="5162550"/>
          <p14:tracePt t="59037" x="2095500" y="5162550"/>
          <p14:tracePt t="59054" x="2139950" y="5162550"/>
          <p14:tracePt t="59071" x="2190750" y="5162550"/>
          <p14:tracePt t="59087" x="2260600" y="5162550"/>
          <p14:tracePt t="59104" x="2336800" y="5162550"/>
          <p14:tracePt t="59121" x="2413000" y="5162550"/>
          <p14:tracePt t="59137" x="2425700" y="5162550"/>
          <p14:tracePt t="59258" x="2432050" y="5162550"/>
          <p14:tracePt t="59266" x="2438400" y="5162550"/>
          <p14:tracePt t="59274" x="2444750" y="5162550"/>
          <p14:tracePt t="59282" x="2457450" y="5162550"/>
          <p14:tracePt t="59289" x="2470150" y="5156200"/>
          <p14:tracePt t="59305" x="2514600" y="5149850"/>
          <p14:tracePt t="59323" x="2565400" y="5149850"/>
          <p14:tracePt t="59338" x="2641600" y="5137150"/>
          <p14:tracePt t="59355" x="2686050" y="5137150"/>
          <p14:tracePt t="59372" x="2730500" y="5137150"/>
          <p14:tracePt t="59388" x="2736850" y="5137150"/>
          <p14:tracePt t="59506" x="2749550" y="5137150"/>
          <p14:tracePt t="59522" x="2762250" y="5137150"/>
          <p14:tracePt t="59538" x="2768600" y="5137150"/>
          <p14:tracePt t="59548" x="2774950" y="5137150"/>
          <p14:tracePt t="59554" x="2813050" y="5137150"/>
          <p14:tracePt t="59572" x="2838450" y="5137150"/>
          <p14:tracePt t="59573" x="2927350" y="5156200"/>
          <p14:tracePt t="59589" x="3035300" y="5156200"/>
          <p14:tracePt t="59605" x="3155950" y="5156200"/>
          <p14:tracePt t="59622" x="3238500" y="5156200"/>
          <p14:tracePt t="59639" x="3270250" y="5156200"/>
          <p14:tracePt t="59814" x="3257550" y="5168900"/>
          <p14:tracePt t="60032" x="3270250" y="5162550"/>
          <p14:tracePt t="60042" x="3282950" y="5149850"/>
          <p14:tracePt t="60050" x="3289300" y="5149850"/>
          <p14:tracePt t="60058" x="3302000" y="5149850"/>
          <p14:tracePt t="60073" x="3321050" y="5143500"/>
          <p14:tracePt t="60074" x="3371850" y="5124450"/>
          <p14:tracePt t="60090" x="3422650" y="5111750"/>
          <p14:tracePt t="60106" x="3454400" y="5099050"/>
          <p14:tracePt t="60124" x="3517900" y="5086350"/>
          <p14:tracePt t="60140" x="3549650" y="5067300"/>
          <p14:tracePt t="60157" x="3562350" y="5054600"/>
          <p14:tracePt t="60173" x="3575050" y="5054600"/>
          <p14:tracePt t="60190" x="3594100" y="5054600"/>
          <p14:tracePt t="60207" x="3619500" y="5048250"/>
          <p14:tracePt t="60223" x="3632200" y="5041900"/>
          <p14:tracePt t="60240" x="3670300" y="5035550"/>
          <p14:tracePt t="60257" x="3702050" y="5035550"/>
          <p14:tracePt t="60257" x="3727450" y="5035550"/>
          <p14:tracePt t="60275" x="3765550" y="5029200"/>
          <p14:tracePt t="60290" x="3835400" y="5029200"/>
          <p14:tracePt t="60306" x="3924300" y="5029200"/>
          <p14:tracePt t="60323" x="4019550" y="5029200"/>
          <p14:tracePt t="60340" x="4140200" y="5029200"/>
          <p14:tracePt t="60357" x="4241800" y="5016500"/>
          <p14:tracePt t="60373" x="4298950" y="5016500"/>
          <p14:tracePt t="60390" x="4318000" y="5016500"/>
          <p14:tracePt t="60407" x="4337050" y="5016500"/>
          <p14:tracePt t="60423" x="4356100" y="5016500"/>
          <p14:tracePt t="60440" x="4362450" y="5016500"/>
          <p14:tracePt t="60554" x="4368800" y="5016500"/>
          <p14:tracePt t="60562" x="4381500" y="5016500"/>
          <p14:tracePt t="60570" x="4387850" y="5016500"/>
          <p14:tracePt t="60578" x="4438650" y="5016500"/>
          <p14:tracePt t="60590" x="4476750" y="5016500"/>
          <p14:tracePt t="60607" x="4508500" y="5003800"/>
          <p14:tracePt t="60624" x="4533900" y="5003800"/>
          <p14:tracePt t="60642" x="4578350" y="4997450"/>
          <p14:tracePt t="60642" x="4603750" y="4997450"/>
          <p14:tracePt t="60658" x="4679950" y="4978400"/>
          <p14:tracePt t="60675" x="4781550" y="4965700"/>
          <p14:tracePt t="60691" x="4870450" y="4946650"/>
          <p14:tracePt t="60707" x="4946650" y="4933950"/>
          <p14:tracePt t="60724" x="4978400" y="4927600"/>
          <p14:tracePt t="60741" x="5016500" y="4921250"/>
          <p14:tracePt t="60757" x="5029200" y="4921250"/>
          <p14:tracePt t="60774" x="5035550" y="4921250"/>
          <p14:tracePt t="60791" x="5048250" y="4921250"/>
          <p14:tracePt t="60834" x="5060950" y="4921250"/>
          <p14:tracePt t="60847" x="5080000" y="4921250"/>
          <p14:tracePt t="60858" x="5105400" y="4921250"/>
          <p14:tracePt t="60859" x="5207000" y="4959350"/>
          <p14:tracePt t="60875" x="5283200" y="4984750"/>
          <p14:tracePt t="60891" x="5340350" y="4991100"/>
          <p14:tracePt t="60908" x="5353050" y="4997450"/>
          <p14:tracePt t="60924" x="5359400" y="5003800"/>
          <p14:tracePt t="60941" x="5365750" y="5003800"/>
          <p14:tracePt t="60958" x="5365750" y="5016500"/>
          <p14:tracePt t="60975" x="5365750" y="5029200"/>
          <p14:tracePt t="60991" x="5365750" y="5067300"/>
          <p14:tracePt t="61187" x="5365750" y="5073650"/>
          <p14:tracePt t="61194" x="5365750" y="5080000"/>
          <p14:tracePt t="61210" x="5359400" y="5086350"/>
          <p14:tracePt t="61224" x="5340350" y="5092700"/>
          <p14:tracePt t="61226" x="5327650" y="5099050"/>
          <p14:tracePt t="61226" x="5314950" y="5105400"/>
          <p14:tracePt t="61242" x="5295900" y="5111750"/>
          <p14:tracePt t="61258" x="5276850" y="5111750"/>
          <p14:tracePt t="61298" x="5270500" y="5111750"/>
          <p14:tracePt t="61585" x="5270500" y="5105400"/>
          <p14:tracePt t="61585" x="0" y="0"/>
        </p14:tracePtLst>
        <p14:tracePtLst>
          <p14:tracePt t="64253" x="1924050" y="5270500"/>
          <p14:tracePt t="64889" x="1930400" y="5270500"/>
          <p14:tracePt t="64906" x="1936750" y="5270500"/>
          <p14:tracePt t="64946" x="1949450" y="5276850"/>
          <p14:tracePt t="65025" x="1955800" y="5276850"/>
          <p14:tracePt t="66914" x="1968500" y="5276850"/>
          <p14:tracePt t="67074" x="1974850" y="5276850"/>
          <p14:tracePt t="67306" x="1974850" y="5283200"/>
          <p14:tracePt t="67338" x="1974850" y="5289550"/>
          <p14:tracePt t="67706" x="1968500" y="5289550"/>
          <p14:tracePt t="68106" x="1981200" y="5289550"/>
          <p14:tracePt t="68122" x="1993900" y="5289550"/>
          <p14:tracePt t="68130" x="2000250" y="5289550"/>
          <p14:tracePt t="68153" x="2012950" y="5289550"/>
          <p14:tracePt t="68169" x="2019300" y="5289550"/>
          <p14:tracePt t="68242" x="2025650" y="5289550"/>
          <p14:tracePt t="68261" x="2032000" y="5289550"/>
          <p14:tracePt t="68346" x="2038350" y="5289550"/>
          <p14:tracePt t="68354" x="2044700" y="5283200"/>
          <p14:tracePt t="68355" x="2070100" y="5283200"/>
          <p14:tracePt t="68371" x="2133600" y="5289550"/>
          <p14:tracePt t="68403" x="2216150" y="5289550"/>
          <p14:tracePt t="68404" x="2298700" y="5289550"/>
          <p14:tracePt t="68420" x="2362200" y="5289550"/>
          <p14:tracePt t="68436" x="2432050" y="5289550"/>
          <p14:tracePt t="68453" x="2470150" y="5289550"/>
          <p14:tracePt t="68470" x="2482850" y="5289550"/>
          <p14:tracePt t="68522" x="2489200" y="5289550"/>
          <p14:tracePt t="68538" x="2508250" y="5295900"/>
          <p14:tracePt t="68546" x="2520950" y="5295900"/>
          <p14:tracePt t="68554" x="2546350" y="5295900"/>
          <p14:tracePt t="68570" x="2559050" y="5295900"/>
          <p14:tracePt t="68571" x="2578100" y="5295900"/>
          <p14:tracePt t="68587" x="2603500" y="5295900"/>
          <p14:tracePt t="68603" x="2609850" y="5295900"/>
          <p14:tracePt t="68620" x="2622550" y="5295900"/>
          <p14:tracePt t="68637" x="2641600" y="5295900"/>
          <p14:tracePt t="68654" x="2667000" y="5295900"/>
          <p14:tracePt t="68670" x="2679700" y="5295900"/>
          <p14:tracePt t="68687" x="2692400" y="5295900"/>
          <p14:tracePt t="68704" x="2698750" y="5295900"/>
          <p14:tracePt t="68720" x="2724150" y="5295900"/>
          <p14:tracePt t="68739" x="2755900" y="5295900"/>
          <p14:tracePt t="68754" x="2787650" y="5295900"/>
          <p14:tracePt t="68771" x="2832100" y="5295900"/>
          <p14:tracePt t="68787" x="2882900" y="5295900"/>
          <p14:tracePt t="68804" x="2901950" y="5295900"/>
          <p14:tracePt t="68821" x="2908300" y="5295900"/>
          <p14:tracePt t="68858" x="2914650" y="5295900"/>
          <p14:tracePt t="68871" x="2921000" y="5295900"/>
          <p14:tracePt t="68871" x="2971800" y="5295900"/>
          <p14:tracePt t="68888" x="3067050" y="5295900"/>
          <p14:tracePt t="68904" x="3181350" y="5295900"/>
          <p14:tracePt t="68921" x="3282950" y="5295900"/>
          <p14:tracePt t="68938" x="3346450" y="5283200"/>
          <p14:tracePt t="68955" x="3359150" y="5283200"/>
          <p14:tracePt t="68971" x="3365500" y="5283200"/>
          <p14:tracePt t="69098" x="3371850" y="5283200"/>
          <p14:tracePt t="69107" x="3378200" y="5276850"/>
          <p14:tracePt t="69114" x="3397250" y="5264150"/>
          <p14:tracePt t="69122" x="3416300" y="5257800"/>
          <p14:tracePt t="69138" x="3454400" y="5245100"/>
          <p14:tracePt t="69139" x="3479800" y="5238750"/>
          <p14:tracePt t="69155" x="3498850" y="5232400"/>
          <p14:tracePt t="69171" x="3524250" y="5219700"/>
          <p14:tracePt t="69188" x="3568700" y="5213350"/>
          <p14:tracePt t="69205" x="3644900" y="5207000"/>
          <p14:tracePt t="69221" x="3695700" y="5200650"/>
          <p14:tracePt t="69238" x="3733800" y="5200650"/>
          <p14:tracePt t="69255" x="3765550" y="5200650"/>
          <p14:tracePt t="69271" x="3784600" y="5200650"/>
          <p14:tracePt t="69288" x="3822700" y="5200650"/>
          <p14:tracePt t="69304" x="3854450" y="5200650"/>
          <p14:tracePt t="69321" x="3860800" y="5200650"/>
          <p14:tracePt t="69538" x="3867150" y="5200650"/>
          <p14:tracePt t="69546" x="3892550" y="5200650"/>
          <p14:tracePt t="69555" x="3917950" y="5200650"/>
          <p14:tracePt t="69555" x="3962400" y="5200650"/>
          <p14:tracePt t="69572" x="4006850" y="5200650"/>
          <p14:tracePt t="69589" x="4095750" y="5200650"/>
          <p14:tracePt t="69605" x="4152900" y="5219700"/>
          <p14:tracePt t="69622" x="4184650" y="5219700"/>
          <p14:tracePt t="69639" x="4222750" y="5238750"/>
          <p14:tracePt t="69655" x="4292600" y="5283200"/>
          <p14:tracePt t="69672" x="4324350" y="5289550"/>
          <p14:tracePt t="69689" x="4343400" y="5295900"/>
          <p14:tracePt t="69689" x="4356100" y="5295900"/>
          <p14:tracePt t="69707" x="4375150" y="5295900"/>
          <p14:tracePt t="69723" x="4394200" y="5295900"/>
          <p14:tracePt t="69740" x="4425950" y="5302250"/>
          <p14:tracePt t="69755" x="4457700" y="5308600"/>
          <p14:tracePt t="69772" x="4464050" y="5308600"/>
          <p14:tracePt t="69986" x="4470400" y="5308600"/>
          <p14:tracePt t="69995" x="4483100" y="5321300"/>
          <p14:tracePt t="70006" x="4495800" y="5321300"/>
          <p14:tracePt t="70006" x="4552950" y="5334000"/>
          <p14:tracePt t="70023" x="4591050" y="5340350"/>
          <p14:tracePt t="70040" x="4603750" y="5340350"/>
          <p14:tracePt t="70563" x="4622800" y="5340350"/>
          <p14:tracePt t="70571" x="4667250" y="5340350"/>
          <p14:tracePt t="70576" x="4787900" y="5340350"/>
          <p14:tracePt t="70590" x="4953000" y="5340350"/>
          <p14:tracePt t="70607" x="5111750" y="5340350"/>
          <p14:tracePt t="70623" x="5295900" y="5340350"/>
          <p14:tracePt t="70640" x="5384800" y="5340350"/>
          <p14:tracePt t="70657" x="5391150" y="5340350"/>
          <p14:tracePt t="70708" x="5397500" y="5340350"/>
          <p14:tracePt t="70716" x="5397500" y="5334000"/>
          <p14:tracePt t="70726" x="5391150" y="5327650"/>
          <p14:tracePt t="70741" x="5384800" y="5327650"/>
          <p14:tracePt t="70742" x="5372100" y="5327650"/>
          <p14:tracePt t="70758" x="5359400" y="5327650"/>
          <p14:tracePt t="70811" x="5346700" y="5321300"/>
          <p14:tracePt t="70819" x="5340350" y="5314950"/>
          <p14:tracePt t="70836" x="5327650" y="5314950"/>
          <p14:tracePt t="70840" x="5314950" y="5308600"/>
          <p14:tracePt t="70867" x="5302250" y="5308600"/>
          <p14:tracePt t="70923" x="5295900" y="5302250"/>
          <p14:tracePt t="70931" x="5289550" y="5302250"/>
          <p14:tracePt t="70942" x="5276850" y="5289550"/>
          <p14:tracePt t="70942" x="5257800" y="5283200"/>
          <p14:tracePt t="70958" x="5200650" y="5276850"/>
          <p14:tracePt t="70975" x="5149850" y="5270500"/>
          <p14:tracePt t="70992" x="5092700" y="5270500"/>
          <p14:tracePt t="71008" x="5067300" y="5270500"/>
          <p14:tracePt t="71025" x="5048250" y="5270500"/>
          <p14:tracePt t="71042" x="5029200" y="5270500"/>
          <p14:tracePt t="71116" x="5022850" y="5270500"/>
          <p14:tracePt t="71460" x="5022850" y="5264150"/>
          <p14:tracePt t="71468" x="5035550" y="5264150"/>
          <p14:tracePt t="71475" x="5080000" y="5257800"/>
          <p14:tracePt t="71492" x="5105400" y="5257800"/>
          <p14:tracePt t="71493" x="5181600" y="5251450"/>
          <p14:tracePt t="71509" x="5232400" y="5238750"/>
          <p14:tracePt t="71526" x="5295900" y="5226050"/>
          <p14:tracePt t="71543" x="5359400" y="5213350"/>
          <p14:tracePt t="71559" x="5397500" y="5200650"/>
          <p14:tracePt t="71576" x="5416550" y="5200650"/>
          <p14:tracePt t="72067" x="5416550" y="5207000"/>
          <p14:tracePt t="72075" x="5416550" y="5226050"/>
          <p14:tracePt t="72077" x="5422900" y="5232400"/>
          <p14:tracePt t="72093" x="5429250" y="5245100"/>
          <p14:tracePt t="72094" x="5454650" y="5264150"/>
          <p14:tracePt t="72111" x="5499100" y="5289550"/>
          <p14:tracePt t="72127" x="5524500" y="5295900"/>
          <p14:tracePt t="72144" x="5562600" y="5308600"/>
          <p14:tracePt t="72160" x="5600700" y="5321300"/>
          <p14:tracePt t="72177" x="5638800" y="5321300"/>
          <p14:tracePt t="72194" x="5670550" y="5321300"/>
          <p14:tracePt t="72211" x="5708650" y="5321300"/>
          <p14:tracePt t="72227" x="5784850" y="5321300"/>
          <p14:tracePt t="72244" x="5867400" y="5321300"/>
          <p14:tracePt t="72260" x="5949950" y="5321300"/>
          <p14:tracePt t="72277" x="5975350" y="5321300"/>
          <p14:tracePt t="72339" x="5975350" y="5327650"/>
          <p14:tracePt t="72348" x="5969000" y="5334000"/>
          <p14:tracePt t="72361" x="5943600" y="5340350"/>
          <p14:tracePt t="72361" x="5848350" y="5359400"/>
          <p14:tracePt t="72377" x="5689600" y="5378450"/>
          <p14:tracePt t="72377" x="5575300" y="5384800"/>
          <p14:tracePt t="72395" x="5499100" y="5397500"/>
          <p14:tracePt t="72411" x="5207000" y="5410200"/>
          <p14:tracePt t="72429" x="5003800" y="5353050"/>
          <p14:tracePt t="72446" x="4864100" y="5289550"/>
          <p14:tracePt t="72461" x="4711700" y="5245100"/>
          <p14:tracePt t="72478" x="4591050" y="5232400"/>
          <p14:tracePt t="72494" x="4489450" y="5232400"/>
          <p14:tracePt t="72511" x="4394200" y="5232400"/>
          <p14:tracePt t="72528" x="4292600" y="5232400"/>
          <p14:tracePt t="72545" x="4184650" y="5232400"/>
          <p14:tracePt t="72561" x="4051300" y="5232400"/>
          <p14:tracePt t="72578" x="3892550" y="5232400"/>
          <p14:tracePt t="72594" x="3708400" y="5232400"/>
          <p14:tracePt t="72611" x="3460750" y="5232400"/>
          <p14:tracePt t="72628" x="3327400" y="5232400"/>
          <p14:tracePt t="72644" x="3289300" y="5232400"/>
          <p14:tracePt t="72661" x="3263900" y="5232400"/>
          <p14:tracePt t="72678" x="3225800" y="5187950"/>
          <p14:tracePt t="72694" x="3175000" y="5168900"/>
          <p14:tracePt t="72711" x="3092450" y="5130800"/>
          <p14:tracePt t="72728" x="2997200" y="5099050"/>
          <p14:tracePt t="72745" x="2882900" y="5073650"/>
          <p14:tracePt t="72761" x="2806700" y="5041900"/>
          <p14:tracePt t="72778" x="2673350" y="5016500"/>
          <p14:tracePt t="72795" x="2495550" y="4991100"/>
          <p14:tracePt t="72812" x="2374900" y="4984750"/>
          <p14:tracePt t="72828" x="2247900" y="4972050"/>
          <p14:tracePt t="72845" x="2070100" y="4972050"/>
          <p14:tracePt t="72863" x="1885950" y="4965700"/>
          <p14:tracePt t="72878" x="1695450" y="4965700"/>
          <p14:tracePt t="72895" x="1511300" y="4965700"/>
          <p14:tracePt t="72911" x="1346200" y="4965700"/>
          <p14:tracePt t="72929" x="1206500" y="4965700"/>
          <p14:tracePt t="72945" x="1085850" y="4965700"/>
          <p14:tracePt t="72962" x="1009650" y="4965700"/>
          <p14:tracePt t="72978" x="889000" y="4965700"/>
          <p14:tracePt t="72996" x="857250" y="4965700"/>
          <p14:tracePt t="72996" x="812800" y="4965700"/>
          <p14:tracePt t="73013" x="711200" y="4972050"/>
          <p14:tracePt t="73029" x="609600" y="4991100"/>
          <p14:tracePt t="73045" x="527050" y="5003800"/>
          <p14:tracePt t="73062" x="482600" y="5029200"/>
          <p14:tracePt t="73079" x="469900" y="5048250"/>
          <p14:tracePt t="73095" x="457200" y="5073650"/>
          <p14:tracePt t="73112" x="457200" y="5092700"/>
          <p14:tracePt t="73129" x="457200" y="5130800"/>
          <p14:tracePt t="73146" x="463550" y="5181600"/>
          <p14:tracePt t="73162" x="488950" y="5219700"/>
          <p14:tracePt t="73179" x="546100" y="5276850"/>
          <p14:tracePt t="73195" x="647700" y="5327650"/>
          <p14:tracePt t="73213" x="692150" y="5359400"/>
          <p14:tracePt t="73229" x="749300" y="5384800"/>
          <p14:tracePt t="73245" x="812800" y="5416550"/>
          <p14:tracePt t="73262" x="857250" y="5448300"/>
          <p14:tracePt t="73279" x="908050" y="5467350"/>
          <p14:tracePt t="73296" x="971550" y="5486400"/>
          <p14:tracePt t="73312" x="1041400" y="5492750"/>
          <p14:tracePt t="73329" x="1136650" y="5492750"/>
          <p14:tracePt t="73346" x="1257300" y="5486400"/>
          <p14:tracePt t="73363" x="1346200" y="5473700"/>
          <p14:tracePt t="73380" x="1517650" y="5441950"/>
          <p14:tracePt t="73396" x="1638300" y="5410200"/>
          <p14:tracePt t="73413" x="1771650" y="5397500"/>
          <p14:tracePt t="73429" x="1885950" y="5372100"/>
          <p14:tracePt t="73446" x="1955800" y="5346700"/>
          <p14:tracePt t="73463" x="2070100" y="5340350"/>
          <p14:tracePt t="73479" x="2190750" y="5327650"/>
          <p14:tracePt t="73496" x="2273300" y="5321300"/>
          <p14:tracePt t="73513" x="2374900" y="5289550"/>
          <p14:tracePt t="73529" x="2406650" y="5264150"/>
          <p14:tracePt t="73546" x="2413000" y="5257800"/>
          <p14:tracePt t="73563" x="2432050" y="5232400"/>
          <p14:tracePt t="73579" x="2432050" y="5213350"/>
          <p14:tracePt t="73596" x="2432050" y="5194300"/>
          <p14:tracePt t="73613" x="2432050" y="5175250"/>
          <p14:tracePt t="73629" x="2432050" y="5156200"/>
          <p14:tracePt t="73646" x="2419350" y="5124450"/>
          <p14:tracePt t="73663" x="2381250" y="5099050"/>
          <p14:tracePt t="73679" x="2355850" y="5073650"/>
          <p14:tracePt t="73696" x="2273300" y="5041900"/>
          <p14:tracePt t="73714" x="2171700" y="5010150"/>
          <p14:tracePt t="73730" x="1987550" y="4972050"/>
          <p14:tracePt t="73747" x="1631950" y="4914900"/>
          <p14:tracePt t="73763" x="1358900" y="4889500"/>
          <p14:tracePt t="73781" x="1155700" y="4883150"/>
          <p14:tracePt t="73797" x="1016000" y="4883150"/>
          <p14:tracePt t="73813" x="946150" y="4889500"/>
          <p14:tracePt t="73830" x="863600" y="4914900"/>
          <p14:tracePt t="73846" x="806450" y="4946650"/>
          <p14:tracePt t="73863" x="787400" y="4965700"/>
          <p14:tracePt t="73880" x="781050" y="5010150"/>
          <p14:tracePt t="73897" x="781050" y="5067300"/>
          <p14:tracePt t="73913" x="800100" y="5111750"/>
          <p14:tracePt t="73930" x="882650" y="5257800"/>
          <p14:tracePt t="73948" x="901700" y="5283200"/>
          <p14:tracePt t="73963" x="990600" y="5410200"/>
          <p14:tracePt t="73981" x="1079500" y="5480050"/>
          <p14:tracePt t="73997" x="1155700" y="5524500"/>
          <p14:tracePt t="74014" x="1244600" y="5556250"/>
          <p14:tracePt t="74030" x="1327150" y="5581650"/>
          <p14:tracePt t="74047" x="1447800" y="5581650"/>
          <p14:tracePt t="74065" x="1555750" y="5581650"/>
          <p14:tracePt t="74080" x="1695450" y="5530850"/>
          <p14:tracePt t="74097" x="1803400" y="5461000"/>
          <p14:tracePt t="74113" x="1936750" y="5410200"/>
          <p14:tracePt t="74130" x="2057400" y="5334000"/>
          <p14:tracePt t="74147" x="2184400" y="5264150"/>
          <p14:tracePt t="74165" x="2241550" y="5219700"/>
          <p14:tracePt t="74180" x="2254250" y="5200650"/>
          <p14:tracePt t="74197" x="2260600" y="5162550"/>
          <p14:tracePt t="74214" x="2266950" y="5124450"/>
          <p14:tracePt t="74231" x="2266950" y="5073650"/>
          <p14:tracePt t="74247" x="2266950" y="5048250"/>
          <p14:tracePt t="74264" x="2266950" y="5003800"/>
          <p14:tracePt t="74280" x="2241550" y="4940300"/>
          <p14:tracePt t="74297" x="2184400" y="4883150"/>
          <p14:tracePt t="74314" x="2101850" y="4845050"/>
          <p14:tracePt t="74330" x="2019300" y="4826000"/>
          <p14:tracePt t="74330" x="1974850" y="4826000"/>
          <p14:tracePt t="74348" x="1822450" y="4826000"/>
          <p14:tracePt t="74365" x="1708150" y="4826000"/>
          <p14:tracePt t="74381" x="1549400" y="4838700"/>
          <p14:tracePt t="74397" x="1447800" y="4870450"/>
          <p14:tracePt t="74413" x="1339850" y="4927600"/>
          <p14:tracePt t="74430" x="1263650" y="4972050"/>
          <p14:tracePt t="74447" x="1212850" y="5003800"/>
          <p14:tracePt t="74464" x="1193800" y="5022850"/>
          <p14:tracePt t="74480" x="1162050" y="5054600"/>
          <p14:tracePt t="74497" x="1162050" y="5080000"/>
          <p14:tracePt t="74513" x="1155700" y="5137150"/>
          <p14:tracePt t="74530" x="1155700" y="5200650"/>
          <p14:tracePt t="74549" x="1155700" y="5226050"/>
          <p14:tracePt t="74564" x="1168400" y="5264150"/>
          <p14:tracePt t="74581" x="1187450" y="5289550"/>
          <p14:tracePt t="74598" x="1200150" y="5308600"/>
          <p14:tracePt t="74615" x="1206500" y="5314950"/>
          <p14:tracePt t="74651" x="1212850" y="5314950"/>
          <p14:tracePt t="74676" x="1212850" y="5321300"/>
          <p14:tracePt t="74803" x="0" y="0"/>
        </p14:tracePtLst>
        <p14:tracePtLst>
          <p14:tracePt t="79423" x="1174750" y="5702300"/>
          <p14:tracePt t="79548" x="1187450" y="5702300"/>
          <p14:tracePt t="79555" x="1206500" y="5702300"/>
          <p14:tracePt t="79572" x="1225550" y="5702300"/>
          <p14:tracePt t="79573" x="1282700" y="5702300"/>
          <p14:tracePt t="79589" x="1365250" y="5702300"/>
          <p14:tracePt t="79605" x="1435100" y="5702300"/>
          <p14:tracePt t="79622" x="1517650" y="5702300"/>
          <p14:tracePt t="79638" x="1568450" y="5702300"/>
          <p14:tracePt t="79655" x="1606550" y="5702300"/>
          <p14:tracePt t="79671" x="1644650" y="5702300"/>
          <p14:tracePt t="79689" x="1714500" y="5715000"/>
          <p14:tracePt t="79706" x="1784350" y="5740400"/>
          <p14:tracePt t="79723" x="1860550" y="5746750"/>
          <p14:tracePt t="79740" x="1879600" y="5746750"/>
          <p14:tracePt t="79836" x="1892300" y="5746750"/>
          <p14:tracePt t="79861" x="1898650" y="5746750"/>
          <p14:tracePt t="79876" x="1905000" y="5746750"/>
          <p14:tracePt t="79948" x="1924050" y="5746750"/>
          <p14:tracePt t="79973" x="1936750" y="5746750"/>
          <p14:tracePt t="79982" x="1943100" y="5746750"/>
          <p14:tracePt t="79989" x="1949450" y="5746750"/>
          <p14:tracePt t="79990" x="1993900" y="5759450"/>
          <p14:tracePt t="80006" x="2108200" y="5772150"/>
          <p14:tracePt t="80023" x="2292350" y="5784850"/>
          <p14:tracePt t="80040" x="2546350" y="5784850"/>
          <p14:tracePt t="80057" x="2781300" y="5784850"/>
          <p14:tracePt t="80073" x="2921000" y="5784850"/>
          <p14:tracePt t="80090" x="3003550" y="5784850"/>
          <p14:tracePt t="80107" x="3041650" y="5784850"/>
          <p14:tracePt t="80123" x="3048000" y="5772150"/>
          <p14:tracePt t="80141" x="3086100" y="5734050"/>
          <p14:tracePt t="80157" x="3105150" y="5715000"/>
          <p14:tracePt t="80173" x="3117850" y="5695950"/>
          <p14:tracePt t="80190" x="3124200" y="5689600"/>
          <p14:tracePt t="80207" x="3143250" y="5676900"/>
          <p14:tracePt t="80225" x="3168650" y="5670550"/>
          <p14:tracePt t="80240" x="3181350" y="5670550"/>
          <p14:tracePt t="80309" x="3194050" y="5657850"/>
          <p14:tracePt t="80317" x="3200400" y="5645150"/>
          <p14:tracePt t="80325" x="3200400" y="5626100"/>
          <p14:tracePt t="80325" x="3200400" y="5562600"/>
          <p14:tracePt t="80340" x="3200400" y="5524500"/>
          <p14:tracePt t="80356" x="3187700" y="5524500"/>
          <p14:tracePt t="80374" x="3181350" y="5518150"/>
          <p14:tracePt t="80390" x="3155950" y="5505450"/>
          <p14:tracePt t="80407" x="3130550" y="5486400"/>
          <p14:tracePt t="80424" x="3067050" y="5454650"/>
          <p14:tracePt t="80441" x="2984500" y="5435600"/>
          <p14:tracePt t="80457" x="2857500" y="5410200"/>
          <p14:tracePt t="80474" x="2705100" y="5365750"/>
          <p14:tracePt t="80491" x="2501900" y="5308600"/>
          <p14:tracePt t="80507" x="2254250" y="5302250"/>
          <p14:tracePt t="80524" x="2197100" y="5302250"/>
          <p14:tracePt t="80541" x="2133600" y="5302250"/>
          <p14:tracePt t="80558" x="2070100" y="5302250"/>
          <p14:tracePt t="80574" x="2025650" y="5340350"/>
          <p14:tracePt t="80591" x="2000250" y="5365750"/>
          <p14:tracePt t="80608" x="1955800" y="5410200"/>
          <p14:tracePt t="80624" x="1892300" y="5473700"/>
          <p14:tracePt t="80642" x="1866900" y="5499100"/>
          <p14:tracePt t="80658" x="1847850" y="5511800"/>
          <p14:tracePt t="80674" x="1841500" y="5518150"/>
          <p14:tracePt t="80691" x="1841500" y="5524500"/>
          <p14:tracePt t="80691" x="1841500" y="5543550"/>
          <p14:tracePt t="80709" x="1854200" y="5581650"/>
          <p14:tracePt t="80725" x="1943100" y="5645150"/>
          <p14:tracePt t="80741" x="2044700" y="5695950"/>
          <p14:tracePt t="80757" x="2178050" y="5702300"/>
          <p14:tracePt t="80774" x="2247900" y="5715000"/>
          <p14:tracePt t="80791" x="2362200" y="5727700"/>
          <p14:tracePt t="80808" x="2533650" y="5727700"/>
          <p14:tracePt t="80825" x="2787650" y="5727700"/>
          <p14:tracePt t="80841" x="2984500" y="5721350"/>
          <p14:tracePt t="80858" x="3155950" y="5689600"/>
          <p14:tracePt t="80875" x="3225800" y="5651500"/>
          <p14:tracePt t="80891" x="3270250" y="5607050"/>
          <p14:tracePt t="80908" x="3314700" y="5505450"/>
          <p14:tracePt t="80925" x="3314700" y="5410200"/>
          <p14:tracePt t="80941" x="3314700" y="5365750"/>
          <p14:tracePt t="80958" x="3314700" y="5353050"/>
          <p14:tracePt t="80975" x="3289300" y="5314950"/>
          <p14:tracePt t="80991" x="3257550" y="5289550"/>
          <p14:tracePt t="81008" x="3200400" y="5245100"/>
          <p14:tracePt t="81025" x="3092450" y="5232400"/>
          <p14:tracePt t="81042" x="2863850" y="5162550"/>
          <p14:tracePt t="81060" x="2774950" y="5143500"/>
          <p14:tracePt t="81075" x="2546350" y="5118100"/>
          <p14:tracePt t="81075" x="2451100" y="5105400"/>
          <p14:tracePt t="81093" x="2247900" y="5105400"/>
          <p14:tracePt t="81108" x="2070100" y="5099050"/>
          <p14:tracePt t="81125" x="1879600" y="5099050"/>
          <p14:tracePt t="81142" x="1752600" y="5130800"/>
          <p14:tracePt t="81158" x="1663700" y="5181600"/>
          <p14:tracePt t="81175" x="1644650" y="5200650"/>
          <p14:tracePt t="81192" x="1625600" y="5245100"/>
          <p14:tracePt t="81208" x="1625600" y="5302250"/>
          <p14:tracePt t="81225" x="1670050" y="5346700"/>
          <p14:tracePt t="81241" x="1708150" y="5397500"/>
          <p14:tracePt t="81258" x="1720850" y="5410200"/>
          <p14:tracePt t="81275" x="1720850" y="5429250"/>
          <p14:tracePt t="81292" x="1727200" y="5461000"/>
          <p14:tracePt t="81309" x="1733550" y="5492750"/>
          <p14:tracePt t="81325" x="1752600" y="5524500"/>
          <p14:tracePt t="81342" x="1822450" y="5530850"/>
          <p14:tracePt t="81359" x="1968500" y="5549900"/>
          <p14:tracePt t="81376" x="2139950" y="5575300"/>
          <p14:tracePt t="81392" x="2336800" y="5594350"/>
          <p14:tracePt t="81409" x="2540000" y="5594350"/>
          <p14:tracePt t="81426" x="2749550" y="5594350"/>
          <p14:tracePt t="81442" x="2870200" y="5549900"/>
          <p14:tracePt t="81459" x="3009900" y="5473700"/>
          <p14:tracePt t="81477" x="3035300" y="5467350"/>
          <p14:tracePt t="81494" x="3060700" y="5467350"/>
          <p14:tracePt t="81509" x="3073400" y="5461000"/>
          <p14:tracePt t="81526" x="3092450" y="5441950"/>
          <p14:tracePt t="81543" x="3111500" y="5429250"/>
          <p14:tracePt t="81559" x="3117850" y="5410200"/>
          <p14:tracePt t="81576" x="3117850" y="5397500"/>
          <p14:tracePt t="81592" x="3117850" y="5378450"/>
          <p14:tracePt t="81609" x="3092450" y="5340350"/>
          <p14:tracePt t="81626" x="3035300" y="5264150"/>
          <p14:tracePt t="81643" x="2851150" y="5200650"/>
          <p14:tracePt t="81660" x="2774950" y="5175250"/>
          <p14:tracePt t="81677" x="2463800" y="5118100"/>
          <p14:tracePt t="81693" x="2254250" y="5099050"/>
          <p14:tracePt t="81709" x="2044700" y="5099050"/>
          <p14:tracePt t="81726" x="1879600" y="5118100"/>
          <p14:tracePt t="81743" x="1733550" y="5162550"/>
          <p14:tracePt t="81759" x="1644650" y="5219700"/>
          <p14:tracePt t="81776" x="1574800" y="5295900"/>
          <p14:tracePt t="81793" x="1543050" y="5372100"/>
          <p14:tracePt t="81810" x="1543050" y="5448300"/>
          <p14:tracePt t="81826" x="1593850" y="5581650"/>
          <p14:tracePt t="81844" x="1619250" y="5607050"/>
          <p14:tracePt t="81860" x="1797050" y="5772150"/>
          <p14:tracePt t="81877" x="1905000" y="5829300"/>
          <p14:tracePt t="81894" x="1981200" y="5854700"/>
          <p14:tracePt t="81910" x="2057400" y="5867400"/>
          <p14:tracePt t="81927" x="2171700" y="5867400"/>
          <p14:tracePt t="81943" x="2349500" y="5848350"/>
          <p14:tracePt t="81960" x="2527300" y="5829300"/>
          <p14:tracePt t="81976" x="2762250" y="5765800"/>
          <p14:tracePt t="81993" x="3048000" y="5689600"/>
          <p14:tracePt t="82010" x="3251200" y="5613400"/>
          <p14:tracePt t="82026" x="3378200" y="5537200"/>
          <p14:tracePt t="82043" x="3530600" y="5403850"/>
          <p14:tracePt t="82061" x="3587750" y="5295900"/>
          <p14:tracePt t="82079" x="3663950" y="5149850"/>
          <p14:tracePt t="82093" x="3714750" y="5010150"/>
          <p14:tracePt t="82110" x="3765550" y="4883150"/>
          <p14:tracePt t="82127" x="3803650" y="4838700"/>
          <p14:tracePt t="82144" x="3816350" y="4800600"/>
          <p14:tracePt t="82160" x="3822700" y="4781550"/>
          <p14:tracePt t="82177" x="3829050" y="4775200"/>
          <p14:tracePt t="82228" x="3822700" y="4787900"/>
          <p14:tracePt t="82236" x="3797300" y="4813300"/>
          <p14:tracePt t="82245" x="3784600" y="4864100"/>
          <p14:tracePt t="82245" x="3721100" y="5010150"/>
          <p14:tracePt t="82262" x="3644900" y="5156200"/>
          <p14:tracePt t="82277" x="3556000" y="5245100"/>
          <p14:tracePt t="82294" x="3390900" y="5372100"/>
          <p14:tracePt t="82310" x="3251200" y="5461000"/>
          <p14:tracePt t="82327" x="3028950" y="5543550"/>
          <p14:tracePt t="82344" x="2863850" y="5581650"/>
          <p14:tracePt t="82361" x="2832100" y="5581650"/>
          <p14:tracePt t="82412" x="2882900" y="5549900"/>
          <p14:tracePt t="82421" x="3009900" y="5422900"/>
          <p14:tracePt t="82428" x="3117850" y="5314950"/>
          <p14:tracePt t="82435" x="3302000" y="5156200"/>
          <p14:tracePt t="82435" x="3467100" y="5003800"/>
          <p14:tracePt t="82445" x="3841750" y="4584700"/>
          <p14:tracePt t="82461" x="4159250" y="4298950"/>
          <p14:tracePt t="82478" x="4527550" y="3860800"/>
          <p14:tracePt t="82494" x="4851400" y="3397250"/>
          <p14:tracePt t="82510" x="5194300" y="2908300"/>
          <p14:tracePt t="82527" x="5378450" y="2584450"/>
          <p14:tracePt t="82544" x="5486400" y="2279650"/>
          <p14:tracePt t="82561" x="5600700" y="1962150"/>
          <p14:tracePt t="82577" x="5670550" y="1708150"/>
          <p14:tracePt t="82595" x="5715000" y="1530350"/>
          <p14:tracePt t="82611" x="5727700" y="1397000"/>
          <p14:tracePt t="82611" x="5727700" y="1333500"/>
          <p14:tracePt t="82629" x="5721350" y="1250950"/>
          <p14:tracePt t="82645" x="5689600" y="1193800"/>
          <p14:tracePt t="82661" x="5645150" y="1123950"/>
          <p14:tracePt t="82679" x="5562600" y="1079500"/>
          <p14:tracePt t="82694" x="5492750" y="1022350"/>
          <p14:tracePt t="82712" x="5416550" y="971550"/>
          <p14:tracePt t="82728" x="5302250" y="857250"/>
          <p14:tracePt t="82745" x="5175250" y="781050"/>
          <p14:tracePt t="82761" x="5048250" y="730250"/>
          <p14:tracePt t="82778" x="4914900" y="717550"/>
          <p14:tracePt t="82795" x="4794250" y="730250"/>
          <p14:tracePt t="82811" x="4629150" y="781050"/>
          <p14:tracePt t="82828" x="4267200" y="952500"/>
          <p14:tracePt t="82845" x="4006850" y="1155700"/>
          <p14:tracePt t="82861" x="3892550" y="1308100"/>
          <p14:tracePt t="82878" x="3778250" y="1460500"/>
          <p14:tracePt t="82895" x="3651250" y="1593850"/>
          <p14:tracePt t="82911" x="3568700" y="1727200"/>
          <p14:tracePt t="82928" x="3498850" y="1879600"/>
          <p14:tracePt t="82945" x="3479800" y="2076450"/>
          <p14:tracePt t="82961" x="3517900" y="2260600"/>
          <p14:tracePt t="82978" x="3606800" y="2419350"/>
          <p14:tracePt t="82995" x="3752850" y="2590800"/>
          <p14:tracePt t="83012" x="3898900" y="2724150"/>
          <p14:tracePt t="83028" x="4070350" y="2819400"/>
          <p14:tracePt t="83045" x="4178300" y="2857500"/>
          <p14:tracePt t="83062" x="4260850" y="2895600"/>
          <p14:tracePt t="83078" x="4413250" y="2933700"/>
          <p14:tracePt t="83095" x="4629150" y="2927350"/>
          <p14:tracePt t="83112" x="4921250" y="2844800"/>
          <p14:tracePt t="83128" x="5175250" y="2736850"/>
          <p14:tracePt t="83145" x="5403850" y="2603500"/>
          <p14:tracePt t="83162" x="5530850" y="2514600"/>
          <p14:tracePt t="83179" x="5568950" y="2406650"/>
          <p14:tracePt t="83195" x="5568950" y="2209800"/>
          <p14:tracePt t="83213" x="5543550" y="2012950"/>
          <p14:tracePt t="83230" x="5499100" y="1816100"/>
          <p14:tracePt t="83245" x="5441950" y="1695450"/>
          <p14:tracePt t="83262" x="5391150" y="1651000"/>
          <p14:tracePt t="83279" x="5334000" y="1587500"/>
          <p14:tracePt t="83295" x="5245100" y="1536700"/>
          <p14:tracePt t="83312" x="5156200" y="1454150"/>
          <p14:tracePt t="83329" x="5092700" y="1409700"/>
          <p14:tracePt t="83345" x="5022850" y="1390650"/>
          <p14:tracePt t="83362" x="4895850" y="1377950"/>
          <p14:tracePt t="83379" x="4724400" y="1377950"/>
          <p14:tracePt t="83395" x="4445000" y="1492250"/>
          <p14:tracePt t="83413" x="4248150" y="1631950"/>
          <p14:tracePt t="83429" x="4044950" y="1758950"/>
          <p14:tracePt t="83445" x="3956050" y="1860550"/>
          <p14:tracePt t="83464" x="3886200" y="2025650"/>
          <p14:tracePt t="83479" x="3867150" y="2190750"/>
          <p14:tracePt t="83496" x="3867150" y="2355850"/>
          <p14:tracePt t="83512" x="3867150" y="2495550"/>
          <p14:tracePt t="83529" x="3924300" y="2711450"/>
          <p14:tracePt t="83546" x="3981450" y="2908300"/>
          <p14:tracePt t="83563" x="4057650" y="3149600"/>
          <p14:tracePt t="83579" x="4324350" y="3638550"/>
          <p14:tracePt t="83596" x="4470400" y="3854450"/>
          <p14:tracePt t="83613" x="4565650" y="3956050"/>
          <p14:tracePt t="83629" x="4641850" y="3975100"/>
          <p14:tracePt t="83646" x="4711700" y="3981450"/>
          <p14:tracePt t="83663" x="4819650" y="3981450"/>
          <p14:tracePt t="83680" x="4972050" y="3975100"/>
          <p14:tracePt t="83696" x="5156200" y="3898900"/>
          <p14:tracePt t="83713" x="5302250" y="3816350"/>
          <p14:tracePt t="83729" x="5403850" y="3727450"/>
          <p14:tracePt t="83746" x="5473700" y="3670300"/>
          <p14:tracePt t="83763" x="5473700" y="3581400"/>
          <p14:tracePt t="83779" x="5473700" y="3365500"/>
          <p14:tracePt t="83797" x="5473700" y="3206750"/>
          <p14:tracePt t="83813" x="5467350" y="3041650"/>
          <p14:tracePt t="83829" x="5416550" y="2863850"/>
          <p14:tracePt t="83846" x="5346700" y="2724150"/>
          <p14:tracePt t="83863" x="5321300" y="2692400"/>
          <p14:tracePt t="83881" x="5238750" y="2590800"/>
          <p14:tracePt t="83897" x="5105400" y="2527300"/>
          <p14:tracePt t="83913" x="4959350" y="2514600"/>
          <p14:tracePt t="83930" x="4749800" y="2501900"/>
          <p14:tracePt t="83947" x="4508500" y="2501900"/>
          <p14:tracePt t="83963" x="4216400" y="2508250"/>
          <p14:tracePt t="83981" x="4019550" y="2552700"/>
          <p14:tracePt t="83997" x="3848100" y="2597150"/>
          <p14:tracePt t="84013" x="3721100" y="2679700"/>
          <p14:tracePt t="84030" x="3632200" y="2705100"/>
          <p14:tracePt t="84046" x="3562350" y="2743200"/>
          <p14:tracePt t="84063" x="3517900" y="2774950"/>
          <p14:tracePt t="84080" x="3492500" y="2787650"/>
          <p14:tracePt t="84097" x="3486150" y="2800350"/>
          <p14:tracePt t="84113" x="3441700" y="2832100"/>
          <p14:tracePt t="84130" x="3435350" y="2882900"/>
          <p14:tracePt t="84147" x="3435350" y="2971800"/>
          <p14:tracePt t="84164" x="3467100" y="3149600"/>
          <p14:tracePt t="84181" x="3524250" y="3244850"/>
          <p14:tracePt t="84197" x="3594100" y="3365500"/>
          <p14:tracePt t="84213" x="3676650" y="3473450"/>
          <p14:tracePt t="84230" x="3803650" y="3568700"/>
          <p14:tracePt t="84247" x="3917950" y="3670300"/>
          <p14:tracePt t="84263" x="4000500" y="3771900"/>
          <p14:tracePt t="84280" x="4025900" y="3803650"/>
          <p14:tracePt t="84297" x="4032250" y="3803650"/>
          <p14:tracePt t="84348" x="4032250" y="3816350"/>
          <p14:tracePt t="84364" x="4051300" y="3829050"/>
          <p14:tracePt t="84412" x="4057650" y="3829050"/>
          <p14:tracePt t="84420" x="4064000" y="3829050"/>
          <p14:tracePt t="8443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239000" cy="533400"/>
          </a:xfrm>
        </p:spPr>
        <p:txBody>
          <a:bodyPr/>
          <a:lstStyle/>
          <a:p>
            <a:r>
              <a:rPr lang="en-US" dirty="0" smtClean="0"/>
              <a:t>PUREX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5029200" cy="5791200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/>
              <a:t>Irradiated uranium fuel dissolved in nitric acid 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/>
              <a:t>contacted with a solution of TBP in kerosene</a:t>
            </a:r>
          </a:p>
          <a:p>
            <a:pPr marL="1536700" lvl="2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/>
              <a:t>30 % TBP in kerosene</a:t>
            </a: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endParaRPr lang="en-US" sz="1300" dirty="0" smtClean="0">
              <a:latin typeface="Times New Roman" pitchFamily="-105" charset="0"/>
            </a:endParaRP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Hexavalent and tetravalent ion extraction</a:t>
            </a:r>
            <a:endParaRPr lang="en-US" sz="4000" dirty="0">
              <a:latin typeface="Times New Roman" pitchFamily="-105" charset="0"/>
            </a:endParaRP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UO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baseline="30000" dirty="0" smtClean="0">
                <a:latin typeface="Times New Roman" pitchFamily="-105" charset="0"/>
              </a:rPr>
              <a:t>2+</a:t>
            </a:r>
            <a:r>
              <a:rPr lang="en-US" sz="4000" baseline="-25000" dirty="0" smtClean="0">
                <a:latin typeface="Times New Roman" pitchFamily="-105" charset="0"/>
              </a:rPr>
              <a:t>(</a:t>
            </a:r>
            <a:r>
              <a:rPr lang="en-US" sz="4000" baseline="-25000" dirty="0" err="1" smtClean="0">
                <a:latin typeface="Times New Roman" pitchFamily="-105" charset="0"/>
              </a:rPr>
              <a:t>aq</a:t>
            </a:r>
            <a:r>
              <a:rPr lang="en-US" sz="4000" baseline="-25000" dirty="0" smtClean="0">
                <a:latin typeface="Times New Roman" pitchFamily="-105" charset="0"/>
              </a:rPr>
              <a:t>)</a:t>
            </a:r>
            <a:r>
              <a:rPr lang="en-US" sz="4000" dirty="0" smtClean="0">
                <a:latin typeface="Times New Roman" pitchFamily="-105" charset="0"/>
              </a:rPr>
              <a:t> + 2NO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  <a:r>
              <a:rPr lang="en-US" sz="4500" baseline="30000" dirty="0" smtClean="0">
                <a:latin typeface="Times New Roman" pitchFamily="-105" charset="0"/>
              </a:rPr>
              <a:t>-</a:t>
            </a:r>
            <a:r>
              <a:rPr lang="en-US" sz="4000" baseline="-25000" dirty="0" smtClean="0">
                <a:latin typeface="Times New Roman" pitchFamily="-105" charset="0"/>
              </a:rPr>
              <a:t>(</a:t>
            </a:r>
            <a:r>
              <a:rPr lang="en-US" sz="4000" baseline="-25000" dirty="0" err="1" smtClean="0">
                <a:latin typeface="Times New Roman" pitchFamily="-105" charset="0"/>
              </a:rPr>
              <a:t>aq</a:t>
            </a:r>
            <a:r>
              <a:rPr lang="en-US" sz="4000" baseline="-25000" dirty="0" smtClean="0">
                <a:latin typeface="Times New Roman" pitchFamily="-105" charset="0"/>
              </a:rPr>
              <a:t>)</a:t>
            </a:r>
            <a:r>
              <a:rPr lang="en-US" sz="4000" dirty="0" smtClean="0">
                <a:latin typeface="Times New Roman" pitchFamily="-105" charset="0"/>
              </a:rPr>
              <a:t> + 2TBP</a:t>
            </a:r>
            <a:r>
              <a:rPr lang="en-US" sz="4000" baseline="-25000" dirty="0" smtClean="0">
                <a:latin typeface="Times New Roman" pitchFamily="-105" charset="0"/>
              </a:rPr>
              <a:t>(org) </a:t>
            </a:r>
            <a:r>
              <a:rPr lang="en-US" sz="4500" dirty="0" smtClean="0">
                <a:latin typeface="Symbol" pitchFamily="-105" charset="2"/>
              </a:rPr>
              <a:t></a:t>
            </a:r>
            <a:r>
              <a:rPr lang="en-US" sz="4000" dirty="0" smtClean="0">
                <a:latin typeface="Times New Roman" pitchFamily="-105" charset="0"/>
              </a:rPr>
              <a:t>  UO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dirty="0" smtClean="0">
                <a:latin typeface="Times New Roman" pitchFamily="-105" charset="0"/>
              </a:rPr>
              <a:t>(NO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  <a:r>
              <a:rPr lang="en-US" sz="4000" dirty="0" smtClean="0">
                <a:latin typeface="Times New Roman" pitchFamily="-105" charset="0"/>
              </a:rPr>
              <a:t>)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dirty="0" smtClean="0">
                <a:latin typeface="Times New Roman" pitchFamily="-105" charset="0"/>
              </a:rPr>
              <a:t>(TBP)</a:t>
            </a:r>
            <a:r>
              <a:rPr lang="en-US" sz="4000" baseline="-25000" dirty="0" smtClean="0">
                <a:latin typeface="Times New Roman" pitchFamily="-105" charset="0"/>
              </a:rPr>
              <a:t>2 (org)</a:t>
            </a: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Pu</a:t>
            </a:r>
            <a:r>
              <a:rPr lang="en-US" sz="4000" baseline="30000" dirty="0" smtClean="0">
                <a:latin typeface="Times New Roman" pitchFamily="-105" charset="0"/>
              </a:rPr>
              <a:t>4+</a:t>
            </a:r>
            <a:r>
              <a:rPr lang="en-US" sz="4000" dirty="0" smtClean="0">
                <a:latin typeface="Times New Roman" pitchFamily="-105" charset="0"/>
              </a:rPr>
              <a:t>(</a:t>
            </a:r>
            <a:r>
              <a:rPr lang="en-US" sz="4000" dirty="0" err="1" smtClean="0">
                <a:latin typeface="Times New Roman" pitchFamily="-105" charset="0"/>
              </a:rPr>
              <a:t>aq</a:t>
            </a:r>
            <a:r>
              <a:rPr lang="en-US" sz="4000" dirty="0" smtClean="0">
                <a:latin typeface="Times New Roman" pitchFamily="-105" charset="0"/>
              </a:rPr>
              <a:t>) + 4NO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  <a:r>
              <a:rPr lang="en-US" sz="4500" baseline="30000" dirty="0" smtClean="0">
                <a:latin typeface="Times New Roman" pitchFamily="-105" charset="0"/>
              </a:rPr>
              <a:t>-</a:t>
            </a:r>
            <a:r>
              <a:rPr lang="en-US" sz="4000" dirty="0" smtClean="0">
                <a:latin typeface="Times New Roman" pitchFamily="-105" charset="0"/>
              </a:rPr>
              <a:t>(</a:t>
            </a:r>
            <a:r>
              <a:rPr lang="en-US" sz="4000" dirty="0" err="1" smtClean="0">
                <a:latin typeface="Times New Roman" pitchFamily="-105" charset="0"/>
              </a:rPr>
              <a:t>aq</a:t>
            </a:r>
            <a:r>
              <a:rPr lang="en-US" sz="4000" dirty="0" smtClean="0">
                <a:latin typeface="Times New Roman" pitchFamily="-105" charset="0"/>
              </a:rPr>
              <a:t>) + 2TBP(org)  </a:t>
            </a:r>
            <a:r>
              <a:rPr lang="en-US" sz="4500" dirty="0" smtClean="0">
                <a:latin typeface="Symbol" pitchFamily="-105" charset="2"/>
              </a:rPr>
              <a:t></a:t>
            </a:r>
            <a:r>
              <a:rPr lang="en-US" sz="4000" dirty="0" smtClean="0">
                <a:latin typeface="Times New Roman" pitchFamily="-105" charset="0"/>
              </a:rPr>
              <a:t> Pu(NO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  <a:r>
              <a:rPr lang="en-US" sz="4000" dirty="0" smtClean="0">
                <a:latin typeface="Times New Roman" pitchFamily="-105" charset="0"/>
              </a:rPr>
              <a:t>)</a:t>
            </a:r>
            <a:r>
              <a:rPr lang="en-US" sz="4000" baseline="-25000" dirty="0" smtClean="0">
                <a:latin typeface="Times New Roman" pitchFamily="-105" charset="0"/>
              </a:rPr>
              <a:t>4</a:t>
            </a:r>
            <a:r>
              <a:rPr lang="en-US" sz="4000" dirty="0" smtClean="0">
                <a:latin typeface="Times New Roman" pitchFamily="-105" charset="0"/>
              </a:rPr>
              <a:t>(TBP)</a:t>
            </a:r>
            <a:r>
              <a:rPr lang="en-US" sz="4000" baseline="-25000" dirty="0" smtClean="0">
                <a:latin typeface="Times New Roman" pitchFamily="-105" charset="0"/>
              </a:rPr>
              <a:t>2 </a:t>
            </a:r>
            <a:r>
              <a:rPr lang="en-US" sz="4000" dirty="0" smtClean="0">
                <a:latin typeface="Times New Roman" pitchFamily="-105" charset="0"/>
              </a:rPr>
              <a:t>(org)</a:t>
            </a: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UO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baseline="30000" dirty="0" smtClean="0">
                <a:latin typeface="Times New Roman" pitchFamily="-105" charset="0"/>
              </a:rPr>
              <a:t>2+ </a:t>
            </a:r>
            <a:r>
              <a:rPr lang="en-US" sz="4000" dirty="0" smtClean="0">
                <a:latin typeface="Times New Roman" pitchFamily="-105" charset="0"/>
              </a:rPr>
              <a:t>and Pu</a:t>
            </a:r>
            <a:r>
              <a:rPr lang="en-US" sz="4000" baseline="30000" dirty="0" smtClean="0">
                <a:latin typeface="Times New Roman" pitchFamily="-105" charset="0"/>
              </a:rPr>
              <a:t>4+ </a:t>
            </a:r>
            <a:r>
              <a:rPr lang="en-US" sz="4000" dirty="0" smtClean="0">
                <a:latin typeface="Times New Roman" pitchFamily="-105" charset="0"/>
              </a:rPr>
              <a:t>extracted in 3 M HNO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  <a:r>
              <a:rPr lang="en-US" sz="4000" dirty="0" smtClean="0">
                <a:latin typeface="Times New Roman" pitchFamily="-105" charset="0"/>
              </a:rPr>
              <a:t> to 6 M HNO</a:t>
            </a:r>
            <a:r>
              <a:rPr lang="en-US" sz="4000" baseline="-25000" dirty="0" smtClean="0">
                <a:latin typeface="Times New Roman" pitchFamily="-105" charset="0"/>
              </a:rPr>
              <a:t>3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High </a:t>
            </a:r>
            <a:r>
              <a:rPr lang="en-US" sz="4000" dirty="0" err="1" smtClean="0">
                <a:latin typeface="Times New Roman" pitchFamily="-105" charset="0"/>
              </a:rPr>
              <a:t>K</a:t>
            </a:r>
            <a:r>
              <a:rPr lang="en-US" sz="4000" baseline="-25000" dirty="0" err="1" smtClean="0">
                <a:latin typeface="Times New Roman" pitchFamily="-105" charset="0"/>
              </a:rPr>
              <a:t>d</a:t>
            </a:r>
            <a:r>
              <a:rPr lang="en-US" sz="4000" dirty="0" smtClean="0">
                <a:latin typeface="Times New Roman" pitchFamily="-105" charset="0"/>
              </a:rPr>
              <a:t> range for </a:t>
            </a:r>
            <a:r>
              <a:rPr lang="en-US" sz="4000" dirty="0">
                <a:latin typeface="Times New Roman" pitchFamily="-105" charset="0"/>
              </a:rPr>
              <a:t>UO</a:t>
            </a:r>
            <a:r>
              <a:rPr lang="en-US" sz="4000" baseline="-25000" dirty="0">
                <a:latin typeface="Times New Roman" pitchFamily="-105" charset="0"/>
              </a:rPr>
              <a:t>2</a:t>
            </a:r>
            <a:r>
              <a:rPr lang="en-US" sz="4000" baseline="30000" dirty="0">
                <a:latin typeface="Times New Roman" pitchFamily="-105" charset="0"/>
              </a:rPr>
              <a:t>2+ </a:t>
            </a:r>
            <a:r>
              <a:rPr lang="en-US" sz="4000" dirty="0">
                <a:latin typeface="Times New Roman" pitchFamily="-105" charset="0"/>
              </a:rPr>
              <a:t>and Pu</a:t>
            </a:r>
            <a:r>
              <a:rPr lang="en-US" sz="4000" baseline="30000" dirty="0">
                <a:latin typeface="Times New Roman" pitchFamily="-105" charset="0"/>
              </a:rPr>
              <a:t>4</a:t>
            </a:r>
            <a:r>
              <a:rPr lang="en-US" sz="4000" baseline="30000" dirty="0" smtClean="0">
                <a:latin typeface="Times New Roman" pitchFamily="-105" charset="0"/>
              </a:rPr>
              <a:t>+</a:t>
            </a: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baseline="30000" dirty="0" smtClean="0">
                <a:latin typeface="Times New Roman" pitchFamily="-105" charset="0"/>
              </a:rPr>
              <a:t> </a:t>
            </a:r>
            <a:r>
              <a:rPr lang="en-US" sz="4000" dirty="0" smtClean="0">
                <a:latin typeface="Times New Roman" pitchFamily="-105" charset="0"/>
              </a:rPr>
              <a:t>Metal ions with other oxidation states extract poorly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Np oxidation state drives behavior in PUREX</a:t>
            </a:r>
          </a:p>
          <a:p>
            <a:pPr marL="1536700" lvl="2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Np</a:t>
            </a:r>
            <a:r>
              <a:rPr lang="en-US" sz="4000" baseline="30000" dirty="0" smtClean="0">
                <a:latin typeface="Times New Roman" pitchFamily="-105" charset="0"/>
              </a:rPr>
              <a:t>4+</a:t>
            </a:r>
            <a:r>
              <a:rPr lang="en-US" sz="4000" dirty="0" smtClean="0">
                <a:latin typeface="Times New Roman" pitchFamily="-105" charset="0"/>
              </a:rPr>
              <a:t> and NpO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baseline="30000" dirty="0" smtClean="0">
                <a:latin typeface="Times New Roman" pitchFamily="-105" charset="0"/>
              </a:rPr>
              <a:t>2+</a:t>
            </a:r>
            <a:r>
              <a:rPr lang="en-US" sz="4000" dirty="0" smtClean="0">
                <a:latin typeface="Times New Roman" pitchFamily="-105" charset="0"/>
              </a:rPr>
              <a:t> extracts over entire range</a:t>
            </a:r>
          </a:p>
          <a:p>
            <a:pPr marL="1536700" lvl="2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NpO</a:t>
            </a:r>
            <a:r>
              <a:rPr lang="en-US" sz="4000" baseline="-25000" dirty="0" smtClean="0">
                <a:latin typeface="Times New Roman" pitchFamily="-105" charset="0"/>
              </a:rPr>
              <a:t>2</a:t>
            </a:r>
            <a:r>
              <a:rPr lang="en-US" sz="4000" baseline="30000" dirty="0" smtClean="0">
                <a:latin typeface="Times New Roman" pitchFamily="-105" charset="0"/>
              </a:rPr>
              <a:t>+</a:t>
            </a:r>
            <a:r>
              <a:rPr lang="en-US" sz="4000" dirty="0" smtClean="0">
                <a:latin typeface="Times New Roman" pitchFamily="-105" charset="0"/>
              </a:rPr>
              <a:t> begins to extract at high acid end of range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Mono-,  di-, and trivalent limited extraction</a:t>
            </a:r>
            <a:endParaRPr lang="en-US" sz="4000" dirty="0">
              <a:latin typeface="Times New Roman" pitchFamily="-105" charset="0"/>
            </a:endParaRP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Reduction of Pu drives separation from U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Trivalent Pu separates from hexavalent U by </a:t>
            </a:r>
            <a:r>
              <a:rPr lang="en-US" sz="4000" dirty="0" err="1" smtClean="0">
                <a:latin typeface="Times New Roman" pitchFamily="-105" charset="0"/>
              </a:rPr>
              <a:t>backextraction</a:t>
            </a:r>
            <a:r>
              <a:rPr lang="en-US" sz="4000" dirty="0" smtClean="0">
                <a:latin typeface="Times New Roman" pitchFamily="-105" charset="0"/>
              </a:rPr>
              <a:t> from organic </a:t>
            </a:r>
          </a:p>
          <a:p>
            <a:pPr marL="0" indent="0">
              <a:spcBef>
                <a:spcPct val="10000"/>
              </a:spcBef>
              <a:buNone/>
              <a:tabLst>
                <a:tab pos="450850" algn="l"/>
              </a:tabLst>
            </a:pPr>
            <a:endParaRPr lang="en-US" sz="3600" dirty="0" smtClean="0">
              <a:latin typeface="Times New Roman" pitchFamily="-105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6667" r="12500" b="8889"/>
          <a:stretch>
            <a:fillRect/>
          </a:stretch>
        </p:blipFill>
        <p:spPr bwMode="auto">
          <a:xfrm>
            <a:off x="5226205" y="1066800"/>
            <a:ext cx="391779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7086600" y="1143000"/>
            <a:ext cx="1370734" cy="411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800600" y="3048000"/>
            <a:ext cx="22860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60"/>
    </mc:Choice>
    <mc:Fallback xmlns="">
      <p:transition spd="slow" advTm="14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5353" x="2406650" y="1733550"/>
          <p14:tracePt t="15493" x="2413000" y="1733550"/>
          <p14:tracePt t="15572" x="2413000" y="1746250"/>
          <p14:tracePt t="15580" x="2413000" y="1752600"/>
          <p14:tracePt t="15588" x="2406650" y="1752600"/>
          <p14:tracePt t="15606" x="2393950" y="1752600"/>
          <p14:tracePt t="15606" x="2355850" y="1752600"/>
          <p14:tracePt t="15629" x="2317750" y="1752600"/>
          <p14:tracePt t="15643" x="2286000" y="1746250"/>
          <p14:tracePt t="15660" x="2235200" y="1727200"/>
          <p14:tracePt t="15677" x="2197100" y="1701800"/>
          <p14:tracePt t="15692" x="2178050" y="1689100"/>
          <p14:tracePt t="15723" x="2171700" y="1689100"/>
          <p14:tracePt t="15724" x="2165350" y="1689100"/>
          <p14:tracePt t="15804" x="2159000" y="1689100"/>
          <p14:tracePt t="15813" x="2152650" y="1689100"/>
          <p14:tracePt t="15813" x="2146300" y="1695450"/>
          <p14:tracePt t="15832" x="2133600" y="1708150"/>
          <p14:tracePt t="15833" x="2114550" y="1720850"/>
          <p14:tracePt t="15840" x="2101850" y="1727200"/>
          <p14:tracePt t="15857" x="2082800" y="1733550"/>
          <p14:tracePt t="15901" x="2082800" y="1739900"/>
          <p14:tracePt t="15917" x="2070100" y="1739900"/>
          <p14:tracePt t="15925" x="2063750" y="1739900"/>
          <p14:tracePt t="15957" x="2057400" y="1739900"/>
          <p14:tracePt t="15965" x="2044700" y="1739900"/>
          <p14:tracePt t="15997" x="2038350" y="1739900"/>
          <p14:tracePt t="16005" x="2032000" y="1739900"/>
          <p14:tracePt t="16021" x="2032000" y="1733550"/>
          <p14:tracePt t="16033" x="2032000" y="1720850"/>
          <p14:tracePt t="16034" x="2025650" y="1720850"/>
          <p14:tracePt t="16040" x="2025650" y="1695450"/>
          <p14:tracePt t="16057" x="2025650" y="1670050"/>
          <p14:tracePt t="16074" x="2025650" y="1657350"/>
          <p14:tracePt t="16090" x="2025650" y="1651000"/>
          <p14:tracePt t="16107" x="2025650" y="1644650"/>
          <p14:tracePt t="16125" x="2025650" y="1625600"/>
          <p14:tracePt t="16141" x="2032000" y="1606550"/>
          <p14:tracePt t="16157" x="2044700" y="1581150"/>
          <p14:tracePt t="16174" x="2082800" y="1568450"/>
          <p14:tracePt t="16191" x="2146300" y="1543050"/>
          <p14:tracePt t="16207" x="2216150" y="1530350"/>
          <p14:tracePt t="16224" x="2273300" y="1530350"/>
          <p14:tracePt t="16241" x="2343150" y="1530350"/>
          <p14:tracePt t="16257" x="2425700" y="1530350"/>
          <p14:tracePt t="16274" x="2527300" y="1530350"/>
          <p14:tracePt t="16291" x="2628900" y="1549400"/>
          <p14:tracePt t="16308" x="2711450" y="1562100"/>
          <p14:tracePt t="16324" x="2838450" y="1600200"/>
          <p14:tracePt t="16342" x="2921000" y="1631950"/>
          <p14:tracePt t="16359" x="2984500" y="1670050"/>
          <p14:tracePt t="16374" x="3028950" y="1682750"/>
          <p14:tracePt t="16391" x="3041650" y="1689100"/>
          <p14:tracePt t="16408" x="3054350" y="1708150"/>
          <p14:tracePt t="16424" x="3060700" y="1720850"/>
          <p14:tracePt t="16441" x="3073400" y="1733550"/>
          <p14:tracePt t="16458" x="3073400" y="1739900"/>
          <p14:tracePt t="16474" x="3073400" y="1765300"/>
          <p14:tracePt t="16491" x="3073400" y="1778000"/>
          <p14:tracePt t="16509" x="3073400" y="1797050"/>
          <p14:tracePt t="16525" x="3073400" y="1803400"/>
          <p14:tracePt t="16541" x="3048000" y="1816100"/>
          <p14:tracePt t="16558" x="2959100" y="1816100"/>
          <p14:tracePt t="16575" x="2838450" y="1809750"/>
          <p14:tracePt t="16591" x="2724150" y="1797050"/>
          <p14:tracePt t="16608" x="2660650" y="1765300"/>
          <p14:tracePt t="16625" x="2616200" y="1739900"/>
          <p14:tracePt t="16641" x="2540000" y="1701800"/>
          <p14:tracePt t="16658" x="2501900" y="1676400"/>
          <p14:tracePt t="16675" x="2470150" y="1657350"/>
          <p14:tracePt t="16692" x="2444750" y="1638300"/>
          <p14:tracePt t="16708" x="2425700" y="1631950"/>
          <p14:tracePt t="16725" x="2406650" y="1619250"/>
          <p14:tracePt t="16742" x="2381250" y="1612900"/>
          <p14:tracePt t="16805" x="2374900" y="1606550"/>
          <p14:tracePt t="16829" x="2374900" y="1600200"/>
          <p14:tracePt t="16835" x="2374900" y="1593850"/>
          <p14:tracePt t="16861" x="2387600" y="1574800"/>
          <p14:tracePt t="16875" x="2406650" y="1562100"/>
          <p14:tracePt t="16892" x="2425700" y="1562100"/>
          <p14:tracePt t="16892" x="2451100" y="1562100"/>
          <p14:tracePt t="16892" x="2501900" y="1562100"/>
          <p14:tracePt t="16909" x="2622550" y="1562100"/>
          <p14:tracePt t="16925" x="2794000" y="1574800"/>
          <p14:tracePt t="16942" x="3016250" y="1600200"/>
          <p14:tracePt t="16959" x="3200400" y="1625600"/>
          <p14:tracePt t="16976" x="3378200" y="1663700"/>
          <p14:tracePt t="16992" x="3511550" y="1695450"/>
          <p14:tracePt t="17008" x="3606800" y="1733550"/>
          <p14:tracePt t="17026" x="3657600" y="1765300"/>
          <p14:tracePt t="17043" x="3702050" y="1790700"/>
          <p14:tracePt t="17060" x="3721100" y="1835150"/>
          <p14:tracePt t="17076" x="3740150" y="1879600"/>
          <p14:tracePt t="17094" x="3740150" y="1949450"/>
          <p14:tracePt t="17110" x="3746500" y="1993900"/>
          <p14:tracePt t="17127" x="3746500" y="2006600"/>
          <p14:tracePt t="17143" x="3752850" y="2019300"/>
          <p14:tracePt t="17160" x="3752850" y="2044700"/>
          <p14:tracePt t="17197" x="3752850" y="2057400"/>
          <p14:tracePt t="17210" x="3752850" y="2063750"/>
          <p14:tracePt t="17211" x="3740150" y="2063750"/>
          <p14:tracePt t="17227" x="3676650" y="2063750"/>
          <p14:tracePt t="17244" x="3594100" y="2057400"/>
          <p14:tracePt t="17260" x="3467100" y="2019300"/>
          <p14:tracePt t="17277" x="3200400" y="1917700"/>
          <p14:tracePt t="17294" x="3009900" y="1847850"/>
          <p14:tracePt t="17310" x="2844800" y="1797050"/>
          <p14:tracePt t="17327" x="2730500" y="1758950"/>
          <p14:tracePt t="17344" x="2628900" y="1746250"/>
          <p14:tracePt t="17360" x="2495550" y="1701800"/>
          <p14:tracePt t="17377" x="2413000" y="1676400"/>
          <p14:tracePt t="17394" x="2343150" y="1663700"/>
          <p14:tracePt t="17410" x="2279650" y="1663700"/>
          <p14:tracePt t="17427" x="2241550" y="1644650"/>
          <p14:tracePt t="17444" x="2203450" y="1625600"/>
          <p14:tracePt t="17460" x="2171700" y="1593850"/>
          <p14:tracePt t="17477" x="2152650" y="1581150"/>
          <p14:tracePt t="17533" x="2146300" y="1574800"/>
          <p14:tracePt t="17550" x="2146300" y="1555750"/>
          <p14:tracePt t="17557" x="2146300" y="1536700"/>
          <p14:tracePt t="17562" x="2171700" y="1498600"/>
          <p14:tracePt t="17577" x="2209800" y="1466850"/>
          <p14:tracePt t="17594" x="2273300" y="1447800"/>
          <p14:tracePt t="17611" x="2413000" y="1428750"/>
          <p14:tracePt t="17628" x="2533650" y="1409700"/>
          <p14:tracePt t="17645" x="2667000" y="1403350"/>
          <p14:tracePt t="17645" x="2743200" y="1384300"/>
          <p14:tracePt t="17662" x="2838450" y="1371600"/>
          <p14:tracePt t="17678" x="2927350" y="1371600"/>
          <p14:tracePt t="17694" x="2971800" y="1371600"/>
          <p14:tracePt t="17711" x="3028950" y="1377950"/>
          <p14:tracePt t="17727" x="3067050" y="1390650"/>
          <p14:tracePt t="17745" x="3111500" y="1416050"/>
          <p14:tracePt t="17761" x="3175000" y="1441450"/>
          <p14:tracePt t="17778" x="3276600" y="1543050"/>
          <p14:tracePt t="17796" x="3397250" y="1651000"/>
          <p14:tracePt t="17811" x="3517900" y="1752600"/>
          <p14:tracePt t="17827" x="3651250" y="1854200"/>
          <p14:tracePt t="17844" x="3683000" y="1898650"/>
          <p14:tracePt t="17861" x="3683000" y="1936750"/>
          <p14:tracePt t="17878" x="3683000" y="1949450"/>
          <p14:tracePt t="17894" x="3683000" y="1962150"/>
          <p14:tracePt t="17911" x="3683000" y="1987550"/>
          <p14:tracePt t="17928" x="3683000" y="2019300"/>
          <p14:tracePt t="17944" x="3683000" y="2038350"/>
          <p14:tracePt t="17961" x="3676650" y="2057400"/>
          <p14:tracePt t="17978" x="3657600" y="2076450"/>
          <p14:tracePt t="17995" x="3632200" y="2082800"/>
          <p14:tracePt t="18011" x="3587750" y="2082800"/>
          <p14:tracePt t="18028" x="3505200" y="2082800"/>
          <p14:tracePt t="18045" x="3270250" y="2082800"/>
          <p14:tracePt t="18062" x="3079750" y="2063750"/>
          <p14:tracePt t="18080" x="2940050" y="2044700"/>
          <p14:tracePt t="18095" x="2762250" y="2012950"/>
          <p14:tracePt t="18112" x="2584450" y="1943100"/>
          <p14:tracePt t="18128" x="2362200" y="1885950"/>
          <p14:tracePt t="18145" x="2171700" y="1816100"/>
          <p14:tracePt t="18161" x="2057400" y="1765300"/>
          <p14:tracePt t="18178" x="2000250" y="1733550"/>
          <p14:tracePt t="18195" x="1993900" y="1720850"/>
          <p14:tracePt t="18212" x="1974850" y="1714500"/>
          <p14:tracePt t="18228" x="1974850" y="1682750"/>
          <p14:tracePt t="18246" x="1974850" y="1651000"/>
          <p14:tracePt t="18263" x="1981200" y="1625600"/>
          <p14:tracePt t="18301" x="1987550" y="1612900"/>
          <p14:tracePt t="18312" x="1993900" y="1600200"/>
          <p14:tracePt t="18312" x="2000250" y="1593850"/>
          <p14:tracePt t="18328" x="2006600" y="1581150"/>
          <p14:tracePt t="18329" x="2044700" y="1543050"/>
          <p14:tracePt t="18345" x="2114550" y="1517650"/>
          <p14:tracePt t="18362" x="2247900" y="1504950"/>
          <p14:tracePt t="18379" x="2368550" y="1485900"/>
          <p14:tracePt t="18395" x="2552700" y="1485900"/>
          <p14:tracePt t="18412" x="2641600" y="1485900"/>
          <p14:tracePt t="18429" x="2673350" y="1485900"/>
          <p14:tracePt t="18534" x="2673350" y="1492250"/>
          <p14:tracePt t="18827" x="0" y="0"/>
        </p14:tracePtLst>
        <p14:tracePtLst>
          <p14:tracePt t="23939" x="1092200" y="2095500"/>
          <p14:tracePt t="23998" x="1098550" y="2095500"/>
          <p14:tracePt t="24006" x="1104900" y="2095500"/>
          <p14:tracePt t="24014" x="1111250" y="2095500"/>
          <p14:tracePt t="24029" x="1123950" y="2095500"/>
          <p14:tracePt t="24055" x="1136650" y="2095500"/>
          <p14:tracePt t="24062" x="1149350" y="2101850"/>
          <p14:tracePt t="24102" x="1155700" y="2101850"/>
          <p14:tracePt t="24117" x="1162050" y="2101850"/>
          <p14:tracePt t="24130" x="1168400" y="2108200"/>
          <p14:tracePt t="24134" x="1200150" y="2108200"/>
          <p14:tracePt t="24142" x="1244600" y="2114550"/>
          <p14:tracePt t="24158" x="1295400" y="2127250"/>
          <p14:tracePt t="24174" x="1327150" y="2127250"/>
          <p14:tracePt t="24191" x="1339850" y="2127250"/>
          <p14:tracePt t="24205" x="1346200" y="2133600"/>
          <p14:tracePt t="24222" x="1352550" y="2133600"/>
          <p14:tracePt t="24390" x="1365250" y="2133600"/>
          <p14:tracePt t="24398" x="1371600" y="2133600"/>
          <p14:tracePt t="24406" x="1390650" y="2133600"/>
          <p14:tracePt t="24407" x="1428750" y="2133600"/>
          <p14:tracePt t="24422" x="1511300" y="2133600"/>
          <p14:tracePt t="24438" x="1644650" y="2133600"/>
          <p14:tracePt t="24455" x="1765300" y="2133600"/>
          <p14:tracePt t="24471" x="1854200" y="2133600"/>
          <p14:tracePt t="24488" x="1943100" y="2127250"/>
          <p14:tracePt t="24505" x="2000250" y="2127250"/>
          <p14:tracePt t="24522" x="2038350" y="2127250"/>
          <p14:tracePt t="24539" x="2063750" y="2120900"/>
          <p14:tracePt t="24555" x="2082800" y="2120900"/>
          <p14:tracePt t="24572" x="2146300" y="2120900"/>
          <p14:tracePt t="24589" x="2247900" y="2120900"/>
          <p14:tracePt t="24605" x="2387600" y="2120900"/>
          <p14:tracePt t="24622" x="2470150" y="2120900"/>
          <p14:tracePt t="24639" x="2501900" y="2120900"/>
          <p14:tracePt t="24655" x="2520950" y="2120900"/>
          <p14:tracePt t="24672" x="2527300" y="2120900"/>
          <p14:tracePt t="24689" x="2533650" y="2120900"/>
          <p14:tracePt t="24863" x="2540000" y="2120900"/>
          <p14:tracePt t="24870" x="2546350" y="2120900"/>
          <p14:tracePt t="24878" x="2559050" y="2120900"/>
          <p14:tracePt t="24890" x="2603500" y="2120900"/>
          <p14:tracePt t="24906" x="2679700" y="2120900"/>
          <p14:tracePt t="24923" x="2806700" y="2120900"/>
          <p14:tracePt t="24939" x="2921000" y="2120900"/>
          <p14:tracePt t="24956" x="2971800" y="2120900"/>
          <p14:tracePt t="24972" x="2984500" y="2120900"/>
          <p14:tracePt t="24972" x="2997200" y="2120900"/>
          <p14:tracePt t="24990" x="3035300" y="2120900"/>
          <p14:tracePt t="25008" x="3098800" y="2120900"/>
          <p14:tracePt t="25023" x="3187700" y="2120900"/>
          <p14:tracePt t="25040" x="3244850" y="2120900"/>
          <p14:tracePt t="25056" x="3289300" y="2108200"/>
          <p14:tracePt t="25094" x="3295650" y="2108200"/>
          <p14:tracePt t="25120" x="3302000" y="2108200"/>
          <p14:tracePt t="25134" x="3321050" y="2108200"/>
          <p14:tracePt t="25142" x="3327400" y="2108200"/>
          <p14:tracePt t="25150" x="3352800" y="2108200"/>
          <p14:tracePt t="25156" x="3403600" y="2108200"/>
          <p14:tracePt t="25172" x="3460750" y="2108200"/>
          <p14:tracePt t="25191" x="3511550" y="2108200"/>
          <p14:tracePt t="25207" x="3549650" y="2108200"/>
          <p14:tracePt t="25223" x="3625850" y="2108200"/>
          <p14:tracePt t="25240" x="3740150" y="2133600"/>
          <p14:tracePt t="25256" x="3829050" y="2133600"/>
          <p14:tracePt t="25273" x="3892550" y="2146300"/>
          <p14:tracePt t="25290" x="3924300" y="2146300"/>
          <p14:tracePt t="25502" x="3937000" y="2146300"/>
          <p14:tracePt t="25518" x="3949700" y="2146300"/>
          <p14:tracePt t="25526" x="3962400" y="2146300"/>
          <p14:tracePt t="25534" x="3981450" y="2146300"/>
          <p14:tracePt t="25542" x="4006850" y="2152650"/>
          <p14:tracePt t="25557" x="4032250" y="2165350"/>
          <p14:tracePt t="25574" x="4070350" y="2171700"/>
          <p14:tracePt t="25591" x="4083050" y="2171700"/>
          <p14:tracePt t="25630" x="4089400" y="2171700"/>
          <p14:tracePt t="25686" x="4095750" y="2171700"/>
          <p14:tracePt t="25702" x="4102100" y="2184400"/>
          <p14:tracePt t="25726" x="4114800" y="2197100"/>
          <p14:tracePt t="25734" x="4114800" y="2203450"/>
          <p14:tracePt t="25742" x="4114800" y="2209800"/>
          <p14:tracePt t="25790" x="4114800" y="2216150"/>
          <p14:tracePt t="25799" x="4114800" y="2228850"/>
          <p14:tracePt t="25814" x="4114800" y="2254250"/>
          <p14:tracePt t="25814" x="4108450" y="2260600"/>
          <p14:tracePt t="25832" x="4102100" y="2273300"/>
          <p14:tracePt t="25833" x="4089400" y="2279650"/>
          <p14:tracePt t="25840" x="4057650" y="2292350"/>
          <p14:tracePt t="25857" x="4032250" y="2305050"/>
          <p14:tracePt t="25873" x="3975100" y="2311400"/>
          <p14:tracePt t="25890" x="3905250" y="2311400"/>
          <p14:tracePt t="25906" x="3765550" y="2311400"/>
          <p14:tracePt t="25923" x="3517900" y="2324100"/>
          <p14:tracePt t="25943" x="3346450" y="2324100"/>
          <p14:tracePt t="25958" x="3168650" y="2324100"/>
          <p14:tracePt t="25975" x="3009900" y="2324100"/>
          <p14:tracePt t="25991" x="2901950" y="2324100"/>
          <p14:tracePt t="26008" x="2768600" y="2324100"/>
          <p14:tracePt t="26024" x="2641600" y="2324100"/>
          <p14:tracePt t="26041" x="2476500" y="2324100"/>
          <p14:tracePt t="26058" x="2343150" y="2324100"/>
          <p14:tracePt t="26074" x="2235200" y="2324100"/>
          <p14:tracePt t="26091" x="2171700" y="2324100"/>
          <p14:tracePt t="26108" x="2120900" y="2324100"/>
          <p14:tracePt t="26125" x="2032000" y="2324100"/>
          <p14:tracePt t="26141" x="1924050" y="2324100"/>
          <p14:tracePt t="26159" x="1835150" y="2324100"/>
          <p14:tracePt t="26174" x="1765300" y="2324100"/>
          <p14:tracePt t="26191" x="1689100" y="2311400"/>
          <p14:tracePt t="26208" x="1600200" y="2298700"/>
          <p14:tracePt t="26225" x="1485900" y="2279650"/>
          <p14:tracePt t="26241" x="1384300" y="2273300"/>
          <p14:tracePt t="26258" x="1295400" y="2260600"/>
          <p14:tracePt t="26275" x="1244600" y="2260600"/>
          <p14:tracePt t="26291" x="1219200" y="2260600"/>
          <p14:tracePt t="26342" x="1212850" y="2260600"/>
          <p14:tracePt t="26350" x="1206500" y="2247900"/>
          <p14:tracePt t="26350" x="1187450" y="2235200"/>
          <p14:tracePt t="26367" x="1162050" y="2235200"/>
          <p14:tracePt t="26367" x="1136650" y="2228850"/>
          <p14:tracePt t="26375" x="1085850" y="2222500"/>
          <p14:tracePt t="26392" x="1066800" y="2216150"/>
          <p14:tracePt t="26575" x="1060450" y="2216150"/>
          <p14:tracePt t="26791" x="1054100" y="2222500"/>
          <p14:tracePt t="26807" x="1041400" y="2235200"/>
          <p14:tracePt t="26815" x="1041400" y="2241550"/>
          <p14:tracePt t="26819" x="1022350" y="2247900"/>
          <p14:tracePt t="26827" x="965200" y="2260600"/>
          <p14:tracePt t="26843" x="863600" y="2286000"/>
          <p14:tracePt t="26860" x="812800" y="2305050"/>
          <p14:tracePt t="26877" x="800100" y="2305050"/>
          <p14:tracePt t="26983" x="793750" y="2305050"/>
          <p14:tracePt t="26991" x="793750" y="2311400"/>
          <p14:tracePt t="26996" x="787400" y="2317750"/>
          <p14:tracePt t="27047" x="787400" y="2324100"/>
          <p14:tracePt t="27072" x="787400" y="2343150"/>
          <p14:tracePt t="27079" x="787400" y="2349500"/>
          <p14:tracePt t="27094" x="800100" y="2349500"/>
          <p14:tracePt t="27094" x="825500" y="2368550"/>
          <p14:tracePt t="27111" x="844550" y="2381250"/>
          <p14:tracePt t="27127" x="882650" y="2381250"/>
          <p14:tracePt t="27144" x="914400" y="2406650"/>
          <p14:tracePt t="27160" x="958850" y="2419350"/>
          <p14:tracePt t="27177" x="996950" y="2419350"/>
          <p14:tracePt t="27193" x="1041400" y="2419350"/>
          <p14:tracePt t="27212" x="1098550" y="2419350"/>
          <p14:tracePt t="27227" x="1155700" y="2419350"/>
          <p14:tracePt t="27244" x="1225550" y="2419350"/>
          <p14:tracePt t="27261" x="1327150" y="2413000"/>
          <p14:tracePt t="27277" x="1371600" y="2406650"/>
          <p14:tracePt t="27294" x="1435100" y="2362200"/>
          <p14:tracePt t="27312" x="1460500" y="2330450"/>
          <p14:tracePt t="27328" x="1479550" y="2305050"/>
          <p14:tracePt t="27344" x="1479550" y="2286000"/>
          <p14:tracePt t="27361" x="1479550" y="2228850"/>
          <p14:tracePt t="27378" x="1479550" y="2203450"/>
          <p14:tracePt t="27394" x="1473200" y="2171700"/>
          <p14:tracePt t="27411" x="1460500" y="2152650"/>
          <p14:tracePt t="27428" x="1454150" y="2133600"/>
          <p14:tracePt t="27444" x="1447800" y="2133600"/>
          <p14:tracePt t="27461" x="1428750" y="2127250"/>
          <p14:tracePt t="27478" x="1352550" y="2120900"/>
          <p14:tracePt t="27494" x="1206500" y="2114550"/>
          <p14:tracePt t="27511" x="1117600" y="2120900"/>
          <p14:tracePt t="27527" x="1016000" y="2146300"/>
          <p14:tracePt t="27544" x="933450" y="2171700"/>
          <p14:tracePt t="27560" x="876300" y="2197100"/>
          <p14:tracePt t="27578" x="831850" y="2247900"/>
          <p14:tracePt t="27595" x="787400" y="2292350"/>
          <p14:tracePt t="27611" x="749300" y="2343150"/>
          <p14:tracePt t="27628" x="723900" y="2374900"/>
          <p14:tracePt t="27645" x="711200" y="2381250"/>
          <p14:tracePt t="27662" x="704850" y="2393950"/>
          <p14:tracePt t="27719" x="704850" y="2400300"/>
          <p14:tracePt t="27727" x="704850" y="2413000"/>
          <p14:tracePt t="27736" x="704850" y="2419350"/>
          <p14:tracePt t="27743" x="749300" y="2432050"/>
          <p14:tracePt t="27754" x="781050" y="2432050"/>
          <p14:tracePt t="27761" x="889000" y="2432050"/>
          <p14:tracePt t="27778" x="1022350" y="2419350"/>
          <p14:tracePt t="27795" x="1181100" y="2368550"/>
          <p14:tracePt t="27812" x="1320800" y="2311400"/>
          <p14:tracePt t="27828" x="1403350" y="2279650"/>
          <p14:tracePt t="27845" x="1435100" y="2247900"/>
          <p14:tracePt t="27862" x="1447800" y="2209800"/>
          <p14:tracePt t="27879" x="1447800" y="2197100"/>
          <p14:tracePt t="27943" x="1447800" y="2190750"/>
          <p14:tracePt t="27951" x="1447800" y="2178050"/>
          <p14:tracePt t="27959" x="1435100" y="2178050"/>
          <p14:tracePt t="27961" x="1409700" y="2159000"/>
          <p14:tracePt t="27978" x="1352550" y="2139950"/>
          <p14:tracePt t="27995" x="1301750" y="2108200"/>
          <p14:tracePt t="28012" x="1257300" y="2101850"/>
          <p14:tracePt t="28029" x="1212850" y="2095500"/>
          <p14:tracePt t="28045" x="1168400" y="2095500"/>
          <p14:tracePt t="28062" x="1130300" y="2095500"/>
          <p14:tracePt t="28079" x="1073150" y="2095500"/>
          <p14:tracePt t="28095" x="1035050" y="2095500"/>
          <p14:tracePt t="28113" x="977900" y="2120900"/>
          <p14:tracePt t="28129" x="920750" y="2152650"/>
          <p14:tracePt t="28146" x="895350" y="2171700"/>
          <p14:tracePt t="28162" x="876300" y="2178050"/>
          <p14:tracePt t="28179" x="838200" y="2203450"/>
          <p14:tracePt t="28196" x="819150" y="2228850"/>
          <p14:tracePt t="28212" x="819150" y="2235200"/>
          <p14:tracePt t="28229" x="819150" y="2260600"/>
          <p14:tracePt t="28246" x="825500" y="2317750"/>
          <p14:tracePt t="28263" x="831850" y="2355850"/>
          <p14:tracePt t="28279" x="838200" y="2362200"/>
          <p14:tracePt t="28297" x="857250" y="2374900"/>
          <p14:tracePt t="28312" x="863600" y="2387600"/>
          <p14:tracePt t="28329" x="889000" y="2413000"/>
          <p14:tracePt t="28346" x="933450" y="2425700"/>
          <p14:tracePt t="28362" x="1022350" y="2425700"/>
          <p14:tracePt t="28379" x="1136650" y="2406650"/>
          <p14:tracePt t="28396" x="1238250" y="2362200"/>
          <p14:tracePt t="28413" x="1320800" y="2343150"/>
          <p14:tracePt t="28429" x="1397000" y="2311400"/>
          <p14:tracePt t="28446" x="1466850" y="2254250"/>
          <p14:tracePt t="28464" x="1479550" y="2228850"/>
          <p14:tracePt t="28479" x="1485900" y="2197100"/>
          <p14:tracePt t="28498" x="1498600" y="2139950"/>
          <p14:tracePt t="28513" x="1498600" y="2101850"/>
          <p14:tracePt t="28530" x="1498600" y="2076450"/>
          <p14:tracePt t="28546" x="1498600" y="2063750"/>
          <p14:tracePt t="28563" x="1498600" y="2057400"/>
          <p14:tracePt t="28579" x="1466850" y="2044700"/>
          <p14:tracePt t="28596" x="1409700" y="2025650"/>
          <p14:tracePt t="28613" x="1301750" y="2012950"/>
          <p14:tracePt t="28630" x="1111250" y="2000250"/>
          <p14:tracePt t="28648" x="1016000" y="2000250"/>
          <p14:tracePt t="28664" x="946150" y="2000250"/>
          <p14:tracePt t="28680" x="895350" y="2006600"/>
          <p14:tracePt t="28696" x="857250" y="2044700"/>
          <p14:tracePt t="28713" x="825500" y="2089150"/>
          <p14:tracePt t="28730" x="812800" y="2133600"/>
          <p14:tracePt t="28747" x="800100" y="2171700"/>
          <p14:tracePt t="28763" x="800100" y="2197100"/>
          <p14:tracePt t="28780" x="800100" y="2216150"/>
          <p14:tracePt t="28797" x="800100" y="2241550"/>
          <p14:tracePt t="28814" x="806450" y="2273300"/>
          <p14:tracePt t="28830" x="863600" y="2349500"/>
          <p14:tracePt t="28847" x="882650" y="2362200"/>
          <p14:tracePt t="28863" x="958850" y="2387600"/>
          <p14:tracePt t="28880" x="1073150" y="2393950"/>
          <p14:tracePt t="28897" x="1244600" y="2393950"/>
          <p14:tracePt t="28913" x="1428750" y="2374900"/>
          <p14:tracePt t="28931" x="1587500" y="2336800"/>
          <p14:tracePt t="28947" x="1619250" y="2305050"/>
          <p14:tracePt t="28964" x="1638300" y="2273300"/>
          <p14:tracePt t="28979" x="1644650" y="2247900"/>
          <p14:tracePt t="28996" x="1644650" y="2209800"/>
          <p14:tracePt t="28996" x="1657350" y="2190750"/>
          <p14:tracePt t="29015" x="1657350" y="2152650"/>
          <p14:tracePt t="29030" x="1657350" y="2127250"/>
          <p14:tracePt t="29030" x="1651000" y="2114550"/>
          <p14:tracePt t="29047" x="1638300" y="2095500"/>
          <p14:tracePt t="29063" x="1612900" y="2063750"/>
          <p14:tracePt t="29079" x="1562100" y="2051050"/>
          <p14:tracePt t="29096" x="1441450" y="2044700"/>
          <p14:tracePt t="29113" x="1352550" y="2032000"/>
          <p14:tracePt t="29129" x="1244600" y="2032000"/>
          <p14:tracePt t="29146" x="1155700" y="2032000"/>
          <p14:tracePt t="29163" x="1073150" y="2057400"/>
          <p14:tracePt t="29179" x="990600" y="2114550"/>
          <p14:tracePt t="29196" x="939800" y="2146300"/>
          <p14:tracePt t="29213" x="920750" y="2190750"/>
          <p14:tracePt t="29230" x="895350" y="2241550"/>
          <p14:tracePt t="29246" x="889000" y="2273300"/>
          <p14:tracePt t="29263" x="882650" y="2305050"/>
          <p14:tracePt t="29280" x="882650" y="2343150"/>
          <p14:tracePt t="29297" x="882650" y="2374900"/>
          <p14:tracePt t="29313" x="882650" y="2400300"/>
          <p14:tracePt t="29330" x="895350" y="2413000"/>
          <p14:tracePt t="29347" x="908050" y="2432050"/>
          <p14:tracePt t="29363" x="958850" y="2451100"/>
          <p14:tracePt t="29380" x="1047750" y="2451100"/>
          <p14:tracePt t="29397" x="1168400" y="2451100"/>
          <p14:tracePt t="29413" x="1403350" y="2432050"/>
          <p14:tracePt t="29432" x="1511300" y="2387600"/>
          <p14:tracePt t="29446" x="1568450" y="2349500"/>
          <p14:tracePt t="29464" x="1587500" y="2317750"/>
          <p14:tracePt t="29480" x="1587500" y="2247900"/>
          <p14:tracePt t="29497" x="1587500" y="2222500"/>
          <p14:tracePt t="29513" x="1587500" y="2197100"/>
          <p14:tracePt t="29530" x="1587500" y="2178050"/>
          <p14:tracePt t="29547" x="1587500" y="2171700"/>
          <p14:tracePt t="29563" x="1581150" y="2146300"/>
          <p14:tracePt t="29580" x="1511300" y="2127250"/>
          <p14:tracePt t="29597" x="1365250" y="2108200"/>
          <p14:tracePt t="29614" x="1219200" y="2095500"/>
          <p14:tracePt t="29630" x="1117600" y="2082800"/>
          <p14:tracePt t="29647" x="1035050" y="2082800"/>
          <p14:tracePt t="29664" x="990600" y="2082800"/>
          <p14:tracePt t="29680" x="965200" y="2082800"/>
          <p14:tracePt t="29697" x="946150" y="2082800"/>
          <p14:tracePt t="29714" x="933450" y="2120900"/>
          <p14:tracePt t="29730" x="920750" y="2171700"/>
          <p14:tracePt t="29747" x="914400" y="2197100"/>
          <p14:tracePt t="29764" x="914400" y="2216150"/>
          <p14:tracePt t="29780" x="914400" y="2222500"/>
          <p14:tracePt t="29797" x="914400" y="2247900"/>
          <p14:tracePt t="29830" x="914400" y="2260600"/>
          <p14:tracePt t="29998" x="933450" y="2260600"/>
          <p14:tracePt t="30006" x="939800" y="2260600"/>
          <p14:tracePt t="30014" x="958850" y="2260600"/>
          <p14:tracePt t="30015" x="1016000" y="2260600"/>
          <p14:tracePt t="30031" x="1092200" y="2260600"/>
          <p14:tracePt t="30048" x="1168400" y="2260600"/>
          <p14:tracePt t="30064" x="1200150" y="2260600"/>
          <p14:tracePt t="30081" x="1206500" y="2260600"/>
          <p14:tracePt t="30215" x="1206500" y="2266950"/>
          <p14:tracePt t="30528" x="1212850" y="2266950"/>
          <p14:tracePt t="30535" x="1225550" y="2273300"/>
          <p14:tracePt t="30543" x="1301750" y="2273300"/>
          <p14:tracePt t="30549" x="1473200" y="2273300"/>
          <p14:tracePt t="30566" x="1733550" y="2273300"/>
          <p14:tracePt t="30566" x="1847850" y="2273300"/>
          <p14:tracePt t="30584" x="2012950" y="2273300"/>
          <p14:tracePt t="30599" x="2044700" y="2273300"/>
          <p14:tracePt t="30752" x="2057400" y="2279650"/>
          <p14:tracePt t="30760" x="2063750" y="2279650"/>
          <p14:tracePt t="30927" x="2063750" y="2286000"/>
          <p14:tracePt t="30935" x="2063750" y="2292350"/>
          <p14:tracePt t="30935" x="2063750" y="2298700"/>
          <p14:tracePt t="30952" x="2063750" y="2311400"/>
          <p14:tracePt t="30960" x="2063750" y="2330450"/>
          <p14:tracePt t="30968" x="2082800" y="2362200"/>
          <p14:tracePt t="30983" x="2120900" y="2368550"/>
          <p14:tracePt t="30983" x="2139950" y="2381250"/>
          <p14:tracePt t="30999" x="2159000" y="2381250"/>
          <p14:tracePt t="31103" x="2165350" y="2381250"/>
          <p14:tracePt t="31128" x="2165350" y="2374900"/>
          <p14:tracePt t="31136" x="2165350" y="2362200"/>
          <p14:tracePt t="31136" x="2152650" y="2343150"/>
          <p14:tracePt t="31152" x="2139950" y="2330450"/>
          <p14:tracePt t="31167" x="2057400" y="2273300"/>
          <p14:tracePt t="31184" x="2038350" y="2260600"/>
          <p14:tracePt t="31200" x="2025650" y="2260600"/>
          <p14:tracePt t="31416" x="2038350" y="2273300"/>
          <p14:tracePt t="31420" x="2057400" y="2286000"/>
          <p14:tracePt t="31434" x="2076450" y="2292350"/>
          <p14:tracePt t="31435" x="2178050" y="2298700"/>
          <p14:tracePt t="31451" x="2241550" y="2311400"/>
          <p14:tracePt t="31468" x="2279650" y="2311400"/>
          <p14:tracePt t="31584" x="2266950" y="2311400"/>
          <p14:tracePt t="31591" x="2247900" y="2311400"/>
          <p14:tracePt t="31591" x="2222500" y="2311400"/>
          <p14:tracePt t="31599" x="2190750" y="2311400"/>
          <p14:tracePt t="31618" x="2146300" y="2311400"/>
          <p14:tracePt t="31618" x="2032000" y="2311400"/>
          <p14:tracePt t="31635" x="1968500" y="2311400"/>
          <p14:tracePt t="31651" x="1936750" y="2311400"/>
          <p14:tracePt t="31783" x="1943100" y="2311400"/>
          <p14:tracePt t="31794" x="1962150" y="2311400"/>
          <p14:tracePt t="31795" x="1981200" y="2311400"/>
          <p14:tracePt t="31801" x="2012950" y="2311400"/>
          <p14:tracePt t="31818" x="2025650" y="2311400"/>
          <p14:tracePt t="31835" x="2032000" y="2311400"/>
          <p14:tracePt t="32051" x="2044700" y="2311400"/>
          <p14:tracePt t="32064" x="2095500" y="2317750"/>
          <p14:tracePt t="32071" x="2165350" y="2349500"/>
          <p14:tracePt t="32085" x="2241550" y="2349500"/>
          <p14:tracePt t="32086" x="2406650" y="2368550"/>
          <p14:tracePt t="32102" x="2578100" y="2374900"/>
          <p14:tracePt t="32119" x="2679700" y="2374900"/>
          <p14:tracePt t="32135" x="2692400" y="2374900"/>
          <p14:tracePt t="32200" x="2705100" y="2374900"/>
          <p14:tracePt t="32203" x="2724150" y="2381250"/>
          <p14:tracePt t="32211" x="2762250" y="2387600"/>
          <p14:tracePt t="32219" x="2806700" y="2393950"/>
          <p14:tracePt t="32236" x="2825750" y="2393950"/>
          <p14:tracePt t="32252" x="2844800" y="2393950"/>
          <p14:tracePt t="32269" x="2857500" y="2393950"/>
          <p14:tracePt t="32399" x="2863850" y="2393950"/>
          <p14:tracePt t="32406" x="2870200" y="2393950"/>
          <p14:tracePt t="32424" x="2889250" y="2381250"/>
          <p14:tracePt t="32432" x="2895600" y="2374900"/>
          <p14:tracePt t="32443" x="2901950" y="2374900"/>
          <p14:tracePt t="32495" x="2908300" y="2368550"/>
          <p14:tracePt t="32502" x="2933700" y="2362200"/>
          <p14:tracePt t="32520" x="2965450" y="2362200"/>
          <p14:tracePt t="32521" x="3028950" y="2343150"/>
          <p14:tracePt t="32536" x="3048000" y="2343150"/>
          <p14:tracePt t="32999" x="3048000" y="2336800"/>
          <p14:tracePt t="33006" x="3067050" y="2336800"/>
          <p14:tracePt t="33015" x="3098800" y="2336800"/>
          <p14:tracePt t="33020" x="3200400" y="2368550"/>
          <p14:tracePt t="33036" x="3314700" y="2381250"/>
          <p14:tracePt t="33053" x="3479800" y="2406650"/>
          <p14:tracePt t="33069" x="3746500" y="2438400"/>
          <p14:tracePt t="33087" x="3822700" y="2457450"/>
          <p14:tracePt t="33103" x="3835400" y="2457450"/>
          <p14:tracePt t="33159" x="3841750" y="2457450"/>
          <p14:tracePt t="33178" x="3829050" y="2457450"/>
          <p14:tracePt t="33178" x="3803650" y="2457450"/>
          <p14:tracePt t="33185" x="3695700" y="2457450"/>
          <p14:tracePt t="33203" x="3492500" y="2457450"/>
          <p14:tracePt t="33219" x="3168650" y="2425700"/>
          <p14:tracePt t="33236" x="2825750" y="2400300"/>
          <p14:tracePt t="33253" x="2641600" y="2400300"/>
          <p14:tracePt t="33270" x="2552700" y="2400300"/>
          <p14:tracePt t="33287" x="2546350" y="2400300"/>
          <p14:tracePt t="33342" x="2533650" y="2400300"/>
          <p14:tracePt t="33351" x="2527300" y="2400300"/>
          <p14:tracePt t="33391" x="2527300" y="2406650"/>
          <p14:tracePt t="33407" x="2533650" y="2406650"/>
          <p14:tracePt t="33412" x="2533650" y="2413000"/>
          <p14:tracePt t="33420" x="2559050" y="2413000"/>
          <p14:tracePt t="33436" x="2590800" y="2413000"/>
          <p14:tracePt t="33453" x="2609850" y="2413000"/>
          <p14:tracePt t="33470" x="2692400" y="2419350"/>
          <p14:tracePt t="33487" x="2781300" y="2419350"/>
          <p14:tracePt t="33503" x="2825750" y="2419350"/>
          <p14:tracePt t="33520" x="2857500" y="2419350"/>
          <p14:tracePt t="33537" x="2863850" y="2419350"/>
          <p14:tracePt t="33615" x="2870200" y="2419350"/>
          <p14:tracePt t="33630" x="2870200" y="2413000"/>
          <p14:tracePt t="33639" x="2870200" y="2400300"/>
          <p14:tracePt t="33655" x="2870200" y="2381250"/>
          <p14:tracePt t="33655" x="2844800" y="2355850"/>
          <p14:tracePt t="33672" x="2813050" y="2343150"/>
          <p14:tracePt t="33687" x="2800350" y="2343150"/>
          <p14:tracePt t="33703" x="2768600" y="2330450"/>
          <p14:tracePt t="33720" x="2724150" y="2324100"/>
          <p14:tracePt t="33737" x="2660650" y="2305050"/>
          <p14:tracePt t="33754" x="2609850" y="2298700"/>
          <p14:tracePt t="33770" x="2520950" y="2286000"/>
          <p14:tracePt t="33787" x="2444750" y="2286000"/>
          <p14:tracePt t="33804" x="2349500" y="2254250"/>
          <p14:tracePt t="33820" x="2216150" y="2228850"/>
          <p14:tracePt t="33837" x="2095500" y="2203450"/>
          <p14:tracePt t="33854" x="1822450" y="2178050"/>
          <p14:tracePt t="33871" x="1689100" y="2178050"/>
          <p14:tracePt t="33887" x="1581150" y="2178050"/>
          <p14:tracePt t="33904" x="1511300" y="2178050"/>
          <p14:tracePt t="33921" x="1466850" y="2178050"/>
          <p14:tracePt t="33937" x="1428750" y="2178050"/>
          <p14:tracePt t="33955" x="1384300" y="2178050"/>
          <p14:tracePt t="33970" x="1276350" y="2178050"/>
          <p14:tracePt t="33987" x="1200150" y="2178050"/>
          <p14:tracePt t="34004" x="1130300" y="2178050"/>
          <p14:tracePt t="34021" x="1092200" y="2178050"/>
          <p14:tracePt t="34037" x="1028700" y="2178050"/>
          <p14:tracePt t="34055" x="984250" y="2178050"/>
          <p14:tracePt t="34071" x="939800" y="2178050"/>
          <p14:tracePt t="34087" x="901700" y="2178050"/>
          <p14:tracePt t="34104" x="889000" y="2184400"/>
          <p14:tracePt t="34121" x="876300" y="2184400"/>
          <p14:tracePt t="34158" x="863600" y="2184400"/>
          <p14:tracePt t="34163" x="857250" y="2184400"/>
          <p14:tracePt t="34171" x="825500" y="2197100"/>
          <p14:tracePt t="34188" x="774700" y="2209800"/>
          <p14:tracePt t="34205" x="749300" y="2222500"/>
          <p14:tracePt t="34221" x="723900" y="2241550"/>
          <p14:tracePt t="34238" x="704850" y="2254250"/>
          <p14:tracePt t="34255" x="692150" y="2266950"/>
          <p14:tracePt t="34271" x="685800" y="2286000"/>
          <p14:tracePt t="34288" x="685800" y="2292350"/>
          <p14:tracePt t="34305" x="685800" y="2298700"/>
          <p14:tracePt t="34321" x="685800" y="2317750"/>
          <p14:tracePt t="34338" x="698500" y="2324100"/>
          <p14:tracePt t="34355" x="704850" y="2336800"/>
          <p14:tracePt t="34373" x="717550" y="2349500"/>
          <p14:tracePt t="34388" x="730250" y="2381250"/>
          <p14:tracePt t="34406" x="749300" y="2400300"/>
          <p14:tracePt t="34422" x="781050" y="2432050"/>
          <p14:tracePt t="34442" x="806450" y="2457450"/>
          <p14:tracePt t="34457" x="819150" y="2463800"/>
          <p14:tracePt t="34473" x="831850" y="2470150"/>
          <p14:tracePt t="34490" x="869950" y="2495550"/>
          <p14:tracePt t="34507" x="914400" y="2514600"/>
          <p14:tracePt t="34524" x="984250" y="2527300"/>
          <p14:tracePt t="34540" x="1066800" y="2540000"/>
          <p14:tracePt t="34557" x="1155700" y="2552700"/>
          <p14:tracePt t="34574" x="1225550" y="2571750"/>
          <p14:tracePt t="34590" x="1289050" y="2578100"/>
          <p14:tracePt t="34607" x="1358900" y="2584450"/>
          <p14:tracePt t="34607" x="1403350" y="2584450"/>
          <p14:tracePt t="34625" x="1485900" y="2584450"/>
          <p14:tracePt t="34641" x="1600200" y="2584450"/>
          <p14:tracePt t="34657" x="1708150" y="2565400"/>
          <p14:tracePt t="34674" x="1803400" y="2552700"/>
          <p14:tracePt t="34690" x="1905000" y="2527300"/>
          <p14:tracePt t="34707" x="2006600" y="2501900"/>
          <p14:tracePt t="34724" x="2127250" y="2489200"/>
          <p14:tracePt t="34741" x="2228850" y="2470150"/>
          <p14:tracePt t="34757" x="2330450" y="2470150"/>
          <p14:tracePt t="34774" x="2419350" y="2463800"/>
          <p14:tracePt t="34791" x="2489200" y="2463800"/>
          <p14:tracePt t="34807" x="2527300" y="2463800"/>
          <p14:tracePt t="34824" x="2552700" y="2463800"/>
          <p14:tracePt t="34841" x="2565400" y="2463800"/>
          <p14:tracePt t="34896" x="2578100" y="2451100"/>
          <p14:tracePt t="34917" x="2590800" y="2438400"/>
          <p14:tracePt t="34928" x="2590800" y="2432050"/>
          <p14:tracePt t="34936" x="2590800" y="2419350"/>
          <p14:tracePt t="34945" x="2590800" y="2406650"/>
          <p14:tracePt t="34958" x="2590800" y="2381250"/>
          <p14:tracePt t="34974" x="2584450" y="2374900"/>
          <p14:tracePt t="34991" x="2565400" y="2362200"/>
          <p14:tracePt t="35008" x="2482850" y="2336800"/>
          <p14:tracePt t="35025" x="2355850" y="2298700"/>
          <p14:tracePt t="35042" x="2133600" y="2247900"/>
          <p14:tracePt t="35058" x="1905000" y="2222500"/>
          <p14:tracePt t="35075" x="1625600" y="2203450"/>
          <p14:tracePt t="35091" x="1365250" y="2171700"/>
          <p14:tracePt t="35108" x="1200150" y="2165350"/>
          <p14:tracePt t="35125" x="1149350" y="2165350"/>
          <p14:tracePt t="35263" x="1149350" y="2171700"/>
          <p14:tracePt t="35279" x="1149350" y="2178050"/>
          <p14:tracePt t="35279" x="1155700" y="2197100"/>
          <p14:tracePt t="35289" x="1162050" y="2209800"/>
          <p14:tracePt t="35300" x="1174750" y="2235200"/>
          <p14:tracePt t="35308" x="1200150" y="2266950"/>
          <p14:tracePt t="35324" x="1225550" y="2311400"/>
          <p14:tracePt t="35341" x="1257300" y="2362200"/>
          <p14:tracePt t="35358" x="1263650" y="2406650"/>
          <p14:tracePt t="35374" x="1263650" y="2451100"/>
          <p14:tracePt t="35374" x="1263650" y="2476500"/>
          <p14:tracePt t="35392" x="1263650" y="2552700"/>
          <p14:tracePt t="35408" x="1244600" y="2597150"/>
          <p14:tracePt t="35424" x="1238250" y="2609850"/>
          <p14:tracePt t="35441" x="1225550" y="2628900"/>
          <p14:tracePt t="35457" x="1206500" y="2654300"/>
          <p14:tracePt t="35474" x="1193800" y="2660650"/>
          <p14:tracePt t="35491" x="1187450" y="2673350"/>
          <p14:tracePt t="35535" x="1181100" y="2673350"/>
          <p14:tracePt t="35599" x="1168400" y="2679700"/>
          <p14:tracePt t="35611" x="1168400" y="2686050"/>
          <p14:tracePt t="35631" x="1162050" y="2686050"/>
          <p14:tracePt t="35640" x="1155700" y="2692400"/>
          <p14:tracePt t="35743" x="1143000" y="2698750"/>
          <p14:tracePt t="35895" x="1136650" y="2705100"/>
          <p14:tracePt t="35967" x="1130300" y="2711450"/>
          <p14:tracePt t="36031" x="1123950" y="2717800"/>
          <p14:tracePt t="36047" x="1111250" y="2717800"/>
          <p14:tracePt t="36055" x="1104900" y="2717800"/>
          <p14:tracePt t="36063" x="1098550" y="2717800"/>
          <p14:tracePt t="36640" x="1092200" y="2717800"/>
          <p14:tracePt t="36647" x="1079500" y="2717800"/>
          <p14:tracePt t="36663" x="1073150" y="2717800"/>
          <p14:tracePt t="36676" x="1060450" y="2717800"/>
          <p14:tracePt t="36676" x="1054100" y="2717800"/>
          <p14:tracePt t="36693" x="1047750" y="2717800"/>
          <p14:tracePt t="36735" x="1035050" y="2724150"/>
          <p14:tracePt t="36752" x="1022350" y="2736850"/>
          <p14:tracePt t="36769" x="1016000" y="2736850"/>
          <p14:tracePt t="36770" x="1009650" y="2743200"/>
          <p14:tracePt t="37202" x="1022350" y="2743200"/>
          <p14:tracePt t="37215" x="1047750" y="2730500"/>
          <p14:tracePt t="37223" x="1073150" y="2724150"/>
          <p14:tracePt t="37231" x="1143000" y="2698750"/>
          <p14:tracePt t="37244" x="1238250" y="2667000"/>
          <p14:tracePt t="37260" x="1358900" y="2654300"/>
          <p14:tracePt t="37277" x="1524000" y="2635250"/>
          <p14:tracePt t="37294" x="1695450" y="2628900"/>
          <p14:tracePt t="37310" x="1879600" y="2628900"/>
          <p14:tracePt t="37327" x="2063750" y="2628900"/>
          <p14:tracePt t="37343" x="2127250" y="2628900"/>
          <p14:tracePt t="37511" x="2133600" y="2628900"/>
          <p14:tracePt t="37567" x="2133600" y="2641600"/>
          <p14:tracePt t="37575" x="2127250" y="2654300"/>
          <p14:tracePt t="37591" x="2120900" y="2660650"/>
          <p14:tracePt t="37608" x="2120900" y="2667000"/>
          <p14:tracePt t="37624" x="2114550" y="2673350"/>
          <p14:tracePt t="37640" x="2108200" y="2679700"/>
          <p14:tracePt t="37671" x="2101850" y="2686050"/>
          <p14:tracePt t="38623" x="2101850" y="2698750"/>
          <p14:tracePt t="38649" x="2108200" y="2698750"/>
          <p14:tracePt t="38657" x="2139950" y="2698750"/>
          <p14:tracePt t="38663" x="2159000" y="2711450"/>
          <p14:tracePt t="38664" x="2228850" y="2724150"/>
          <p14:tracePt t="38680" x="2362200" y="2755900"/>
          <p14:tracePt t="38697" x="2527300" y="2787650"/>
          <p14:tracePt t="38713" x="2717800" y="2819400"/>
          <p14:tracePt t="38729" x="2914650" y="2832100"/>
          <p14:tracePt t="38746" x="3028950" y="2832100"/>
          <p14:tracePt t="38763" x="3111500" y="2825750"/>
          <p14:tracePt t="38780" x="3149600" y="2794000"/>
          <p14:tracePt t="38796" x="3181350" y="2762250"/>
          <p14:tracePt t="38813" x="3181350" y="2749550"/>
          <p14:tracePt t="38830" x="3187700" y="2736850"/>
          <p14:tracePt t="38879" x="3200400" y="2730500"/>
          <p14:tracePt t="38920" x="3206750" y="2724150"/>
          <p14:tracePt t="38960" x="3213100" y="2711450"/>
          <p14:tracePt t="39008" x="3213100" y="2705100"/>
          <p14:tracePt t="39040" x="3213100" y="2698750"/>
          <p14:tracePt t="39055" x="3213100" y="2692400"/>
          <p14:tracePt t="39073" x="3213100" y="2673350"/>
          <p14:tracePt t="39080" x="3213100" y="2667000"/>
          <p14:tracePt t="39081" x="3136900" y="2622550"/>
          <p14:tracePt t="39097" x="3022600" y="2609850"/>
          <p14:tracePt t="39114" x="2933700" y="2609850"/>
          <p14:tracePt t="39130" x="2863850" y="2622550"/>
          <p14:tracePt t="39147" x="2819400" y="2660650"/>
          <p14:tracePt t="39164" x="2800350" y="2692400"/>
          <p14:tracePt t="39180" x="2794000" y="2730500"/>
          <p14:tracePt t="39197" x="2794000" y="2781300"/>
          <p14:tracePt t="39214" x="2794000" y="2813050"/>
          <p14:tracePt t="39231" x="2794000" y="2832100"/>
          <p14:tracePt t="39248" x="2794000" y="2857500"/>
          <p14:tracePt t="39264" x="2806700" y="2882900"/>
          <p14:tracePt t="39281" x="2851150" y="2901950"/>
          <p14:tracePt t="39297" x="2895600" y="2901950"/>
          <p14:tracePt t="39315" x="2946400" y="2901950"/>
          <p14:tracePt t="39330" x="3003550" y="2901950"/>
          <p14:tracePt t="39347" x="3060700" y="2901950"/>
          <p14:tracePt t="39364" x="3117850" y="2876550"/>
          <p14:tracePt t="39381" x="3162300" y="2825750"/>
          <p14:tracePt t="39397" x="3187700" y="2813050"/>
          <p14:tracePt t="39414" x="3187700" y="2800350"/>
          <p14:tracePt t="39431" x="3194050" y="2794000"/>
          <p14:tracePt t="39431" x="3194050" y="2787650"/>
          <p14:tracePt t="39536" x="3194050" y="2774950"/>
          <p14:tracePt t="39544" x="3187700" y="2762250"/>
          <p14:tracePt t="39564" x="3168650" y="2743200"/>
          <p14:tracePt t="39565" x="3117850" y="2724150"/>
          <p14:tracePt t="39581" x="3028950" y="2711450"/>
          <p14:tracePt t="39597" x="2959100" y="2698750"/>
          <p14:tracePt t="39614" x="2838450" y="2698750"/>
          <p14:tracePt t="39632" x="2774950" y="2717800"/>
          <p14:tracePt t="39649" x="2749550" y="2755900"/>
          <p14:tracePt t="39665" x="2730500" y="2787650"/>
          <p14:tracePt t="39681" x="2724150" y="2825750"/>
          <p14:tracePt t="39698" x="2724150" y="2851150"/>
          <p14:tracePt t="39714" x="2724150" y="2876550"/>
          <p14:tracePt t="39731" x="2724150" y="2889250"/>
          <p14:tracePt t="39748" x="2749550" y="2901950"/>
          <p14:tracePt t="39764" x="2832100" y="2908300"/>
          <p14:tracePt t="39781" x="2889250" y="2921000"/>
          <p14:tracePt t="39798" x="2940050" y="2921000"/>
          <p14:tracePt t="39814" x="2984500" y="2914650"/>
          <p14:tracePt t="39848" x="3003550" y="2908300"/>
          <p14:tracePt t="39849" x="3016250" y="2889250"/>
          <p14:tracePt t="39865" x="3022600" y="2882900"/>
          <p14:tracePt t="39903" x="3022600" y="2876550"/>
          <p14:tracePt t="40009" x="3022600" y="2870200"/>
          <p14:tracePt t="40112" x="3009900" y="2870200"/>
          <p14:tracePt t="40120" x="2997200" y="2870200"/>
          <p14:tracePt t="40127" x="2990850" y="2876550"/>
          <p14:tracePt t="40132" x="2927350" y="2889250"/>
          <p14:tracePt t="40148" x="2819400" y="2889250"/>
          <p14:tracePt t="40165" x="2686050" y="2889250"/>
          <p14:tracePt t="40182" x="2641600" y="2895600"/>
          <p14:tracePt t="40198" x="2641600" y="2901950"/>
          <p14:tracePt t="40249" x="2641600" y="2895600"/>
          <p14:tracePt t="40264" x="2647950" y="2882900"/>
          <p14:tracePt t="40280" x="2660650" y="2870200"/>
          <p14:tracePt t="40281" x="2660650" y="2863850"/>
          <p14:tracePt t="40320" x="2660650" y="2851150"/>
          <p14:tracePt t="40328" x="2660650" y="2844800"/>
          <p14:tracePt t="40359" x="2660650" y="2819400"/>
          <p14:tracePt t="40359" x="2635250" y="2806700"/>
          <p14:tracePt t="40376" x="2584450" y="2794000"/>
          <p14:tracePt t="40384" x="2520950" y="2774950"/>
          <p14:tracePt t="40399" x="2406650" y="2768600"/>
          <p14:tracePt t="40400" x="2336800" y="2749550"/>
          <p14:tracePt t="40416" x="2292350" y="2736850"/>
          <p14:tracePt t="40433" x="2235200" y="2724150"/>
          <p14:tracePt t="40449" x="2203450" y="2717800"/>
          <p14:tracePt t="40466" x="2171700" y="2717800"/>
          <p14:tracePt t="40482" x="2101850" y="2698750"/>
          <p14:tracePt t="40499" x="2000250" y="2692400"/>
          <p14:tracePt t="40516" x="1905000" y="2679700"/>
          <p14:tracePt t="40532" x="1841500" y="2660650"/>
          <p14:tracePt t="40549" x="1784350" y="2654300"/>
          <p14:tracePt t="40566" x="1765300" y="2647950"/>
          <p14:tracePt t="40583" x="1720850" y="2641600"/>
          <p14:tracePt t="40600" x="1676400" y="2628900"/>
          <p14:tracePt t="40617" x="1644650" y="2622550"/>
          <p14:tracePt t="40633" x="1568450" y="2622550"/>
          <p14:tracePt t="40650" x="1492250" y="2622550"/>
          <p14:tracePt t="40667" x="1409700" y="2622550"/>
          <p14:tracePt t="40683" x="1301750" y="2622550"/>
          <p14:tracePt t="40699" x="1244600" y="2616200"/>
          <p14:tracePt t="40716" x="1193800" y="2616200"/>
          <p14:tracePt t="40733" x="1143000" y="2616200"/>
          <p14:tracePt t="40749" x="1111250" y="2616200"/>
          <p14:tracePt t="40767" x="1054100" y="2616200"/>
          <p14:tracePt t="40784" x="1003300" y="2616200"/>
          <p14:tracePt t="40800" x="952500" y="2616200"/>
          <p14:tracePt t="40817" x="927100" y="2616200"/>
          <p14:tracePt t="40833" x="889000" y="2622550"/>
          <p14:tracePt t="40849" x="850900" y="2628900"/>
          <p14:tracePt t="40866" x="812800" y="2635250"/>
          <p14:tracePt t="40883" x="800100" y="2647950"/>
          <p14:tracePt t="40900" x="774700" y="2660650"/>
          <p14:tracePt t="40916" x="762000" y="2673350"/>
          <p14:tracePt t="40933" x="711200" y="2724150"/>
          <p14:tracePt t="40950" x="685800" y="2743200"/>
          <p14:tracePt t="40967" x="647700" y="2774950"/>
          <p14:tracePt t="40983" x="615950" y="2800350"/>
          <p14:tracePt t="41001" x="609600" y="2806700"/>
          <p14:tracePt t="41016" x="603250" y="2819400"/>
          <p14:tracePt t="41080" x="603250" y="2825750"/>
          <p14:tracePt t="41088" x="596900" y="2838450"/>
          <p14:tracePt t="41088" x="596900" y="2844800"/>
          <p14:tracePt t="41104" x="596900" y="2851150"/>
          <p14:tracePt t="41116" x="596900" y="2863850"/>
          <p14:tracePt t="41120" x="596900" y="2876550"/>
          <p14:tracePt t="41134" x="596900" y="2882900"/>
          <p14:tracePt t="41150" x="628650" y="2882900"/>
          <p14:tracePt t="41167" x="755650" y="2882900"/>
          <p14:tracePt t="41185" x="889000" y="2882900"/>
          <p14:tracePt t="41201" x="1016000" y="2882900"/>
          <p14:tracePt t="41217" x="1181100" y="2882900"/>
          <p14:tracePt t="41233" x="1301750" y="2882900"/>
          <p14:tracePt t="41250" x="1403350" y="2882900"/>
          <p14:tracePt t="41266" x="1447800" y="2882900"/>
          <p14:tracePt t="41283" x="1479550" y="2901950"/>
          <p14:tracePt t="41300" x="1524000" y="2908300"/>
          <p14:tracePt t="41316" x="1593850" y="2914650"/>
          <p14:tracePt t="41333" x="1689100" y="2933700"/>
          <p14:tracePt t="41350" x="1860550" y="2940050"/>
          <p14:tracePt t="41367" x="2025650" y="2946400"/>
          <p14:tracePt t="41383" x="2178050" y="2965450"/>
          <p14:tracePt t="41401" x="2260600" y="2978150"/>
          <p14:tracePt t="41417" x="2330450" y="2984500"/>
          <p14:tracePt t="41434" x="2432050" y="2984500"/>
          <p14:tracePt t="41451" x="2495550" y="2984500"/>
          <p14:tracePt t="41467" x="2597150" y="2959100"/>
          <p14:tracePt t="41484" x="2673350" y="2927350"/>
          <p14:tracePt t="41501" x="2724150" y="2908300"/>
          <p14:tracePt t="41518" x="2768600" y="2895600"/>
          <p14:tracePt t="41534" x="2787650" y="2889250"/>
          <p14:tracePt t="41568" x="2806700" y="2882900"/>
          <p14:tracePt t="41592" x="2819400" y="2876550"/>
          <p14:tracePt t="41600" x="2825750" y="2851150"/>
          <p14:tracePt t="41617" x="2825750" y="2838450"/>
          <p14:tracePt t="41618" x="2825750" y="2813050"/>
          <p14:tracePt t="41634" x="2825750" y="2794000"/>
          <p14:tracePt t="41651" x="2825750" y="2768600"/>
          <p14:tracePt t="41668" x="2794000" y="2736850"/>
          <p14:tracePt t="41684" x="2724150" y="2686050"/>
          <p14:tracePt t="41701" x="2609850" y="2641600"/>
          <p14:tracePt t="41718" x="2451100" y="2603500"/>
          <p14:tracePt t="41735" x="2298700" y="2590800"/>
          <p14:tracePt t="41751" x="2044700" y="2533650"/>
          <p14:tracePt t="41769" x="1873250" y="2514600"/>
          <p14:tracePt t="41784" x="1720850" y="2508250"/>
          <p14:tracePt t="41801" x="1600200" y="2508250"/>
          <p14:tracePt t="41818" x="1498600" y="2508250"/>
          <p14:tracePt t="41835" x="1409700" y="2520950"/>
          <p14:tracePt t="41851" x="1333500" y="2552700"/>
          <p14:tracePt t="41868" x="1289050" y="2565400"/>
          <p14:tracePt t="41885" x="1263650" y="2578100"/>
          <p14:tracePt t="41901" x="1250950" y="2590800"/>
          <p14:tracePt t="41918" x="1193800" y="2609850"/>
          <p14:tracePt t="41935" x="1174750" y="2616200"/>
          <p14:tracePt t="41935" x="1168400" y="2616200"/>
          <p14:tracePt t="41953" x="1155700" y="2628900"/>
          <p14:tracePt t="41971" x="1149350" y="2635250"/>
          <p14:tracePt t="41985" x="1143000" y="2647950"/>
          <p14:tracePt t="42002" x="1136650" y="2654300"/>
          <p14:tracePt t="42018" x="1123950" y="2667000"/>
          <p14:tracePt t="42080" x="1123950" y="2673350"/>
          <p14:tracePt t="42136" x="1123950" y="2679700"/>
          <p14:tracePt t="42160" x="1123950" y="2692400"/>
          <p14:tracePt t="42168" x="1149350" y="2724150"/>
          <p14:tracePt t="42184" x="1181100" y="2762250"/>
          <p14:tracePt t="42185" x="1250950" y="2800350"/>
          <p14:tracePt t="42202" x="1282700" y="2813050"/>
          <p14:tracePt t="42218" x="1308100" y="2832100"/>
          <p14:tracePt t="42235" x="1320800" y="2844800"/>
          <p14:tracePt t="42252" x="1339850" y="2857500"/>
          <p14:tracePt t="42269" x="1352550" y="2863850"/>
          <p14:tracePt t="42285" x="1377950" y="2870200"/>
          <p14:tracePt t="42302" x="1473200" y="2876550"/>
          <p14:tracePt t="42319" x="1581150" y="2901950"/>
          <p14:tracePt t="42335" x="1822450" y="2927350"/>
          <p14:tracePt t="42353" x="1955800" y="2946400"/>
          <p14:tracePt t="42369" x="2006600" y="2946400"/>
          <p14:tracePt t="42432" x="1993900" y="2946400"/>
          <p14:tracePt t="42440" x="1987550" y="2946400"/>
          <p14:tracePt t="42504" x="1981200" y="2946400"/>
          <p14:tracePt t="42520" x="1974850" y="2946400"/>
          <p14:tracePt t="42545" x="0" y="0"/>
        </p14:tracePtLst>
        <p14:tracePtLst>
          <p14:tracePt t="54187" x="6559550" y="4984750"/>
          <p14:tracePt t="54197" x="6572250" y="4984750"/>
          <p14:tracePt t="54198" x="6597650" y="4991100"/>
          <p14:tracePt t="54206" x="6623050" y="4991100"/>
          <p14:tracePt t="54257" x="6629400" y="4991100"/>
          <p14:tracePt t="54266" x="6635750" y="4991100"/>
          <p14:tracePt t="54274" x="6692900" y="4991100"/>
          <p14:tracePt t="54283" x="6718300" y="4984750"/>
          <p14:tracePt t="54289" x="6756400" y="4946650"/>
          <p14:tracePt t="54313" x="6813550" y="4870450"/>
          <p14:tracePt t="54330" x="6870700" y="4813300"/>
          <p14:tracePt t="54346" x="6934200" y="4730750"/>
          <p14:tracePt t="54361" x="6978650" y="4673600"/>
          <p14:tracePt t="54377" x="6997700" y="4641850"/>
          <p14:tracePt t="54394" x="6997700" y="4610100"/>
          <p14:tracePt t="54410" x="6997700" y="4578350"/>
          <p14:tracePt t="54425" x="7016750" y="4495800"/>
          <p14:tracePt t="54441" x="7042150" y="4387850"/>
          <p14:tracePt t="54458" x="7054850" y="4305300"/>
          <p14:tracePt t="54473" x="7080250" y="4222750"/>
          <p14:tracePt t="54497" x="7099300" y="4171950"/>
          <p14:tracePt t="54507" x="7131050" y="4089400"/>
          <p14:tracePt t="54523" x="7169150" y="4032250"/>
          <p14:tracePt t="54540" x="7181850" y="4000500"/>
          <p14:tracePt t="54556" x="7194550" y="3949700"/>
          <p14:tracePt t="54574" x="7219950" y="3873500"/>
          <p14:tracePt t="54590" x="7239000" y="3803650"/>
          <p14:tracePt t="54606" x="7245350" y="3790950"/>
          <p14:tracePt t="54754" x="7219950" y="3816350"/>
          <p14:tracePt t="54762" x="7188200" y="3860800"/>
          <p14:tracePt t="54773" x="7124700" y="3930650"/>
          <p14:tracePt t="54774" x="7048500" y="4032250"/>
          <p14:tracePt t="54790" x="6978650" y="4216400"/>
          <p14:tracePt t="54807" x="6934200" y="4527550"/>
          <p14:tracePt t="54824" x="6896100" y="4781550"/>
          <p14:tracePt t="54840" x="6813550" y="5073650"/>
          <p14:tracePt t="54859" x="6807200" y="5099050"/>
          <p14:tracePt t="54897" x="6800850" y="5118100"/>
          <p14:tracePt t="54906" x="6800850" y="5124450"/>
          <p14:tracePt t="54906" x="6794500" y="5143500"/>
          <p14:tracePt t="54923" x="6781800" y="5156200"/>
          <p14:tracePt t="54945" x="6781800" y="5162550"/>
          <p14:tracePt t="54950" x="6775450" y="5175250"/>
          <p14:tracePt t="54957" x="6769100" y="5187950"/>
          <p14:tracePt t="54974" x="6769100" y="5226050"/>
          <p14:tracePt t="54991" x="6769100" y="5276850"/>
          <p14:tracePt t="55007" x="6775450" y="5321300"/>
          <p14:tracePt t="55024" x="6775450" y="5334000"/>
          <p14:tracePt t="55040" x="6775450" y="5353050"/>
          <p14:tracePt t="55058" x="6775450" y="5359400"/>
          <p14:tracePt t="55075" x="6775450" y="5378450"/>
          <p14:tracePt t="55201" x="6781800" y="5391150"/>
          <p14:tracePt t="55210" x="6794500" y="5384800"/>
          <p14:tracePt t="55218" x="6794500" y="5378450"/>
          <p14:tracePt t="55224" x="6819900" y="5340350"/>
          <p14:tracePt t="55242" x="6819900" y="5334000"/>
          <p14:tracePt t="55346" x="6813550" y="5334000"/>
          <p14:tracePt t="55353" x="6800850" y="5334000"/>
          <p14:tracePt t="55361" x="6788150" y="5334000"/>
          <p14:tracePt t="55434" x="6788150" y="5327650"/>
          <p14:tracePt t="55442" x="6788150" y="5295900"/>
          <p14:tracePt t="55451" x="6794500" y="5276850"/>
          <p14:tracePt t="55459" x="6807200" y="5245100"/>
          <p14:tracePt t="55474" x="6826250" y="5226050"/>
          <p14:tracePt t="55491" x="6845300" y="5200650"/>
          <p14:tracePt t="55508" x="6851650" y="5187950"/>
          <p14:tracePt t="55525" x="6851650" y="5181600"/>
          <p14:tracePt t="55541" x="6858000" y="5168900"/>
          <p14:tracePt t="55558" x="6870700" y="5162550"/>
          <p14:tracePt t="55575" x="6877050" y="5149850"/>
          <p14:tracePt t="55591" x="6883400" y="5143500"/>
          <p14:tracePt t="55608" x="6889750" y="5130800"/>
          <p14:tracePt t="55706" x="6889750" y="5124450"/>
          <p14:tracePt t="55708" x="6908800" y="5149850"/>
          <p14:tracePt t="55725" x="6940550" y="5187950"/>
          <p14:tracePt t="55725" x="6985000" y="5283200"/>
          <p14:tracePt t="55742" x="7023100" y="5340350"/>
          <p14:tracePt t="55758" x="7029450" y="5372100"/>
          <p14:tracePt t="55776" x="7035800" y="5372100"/>
          <p14:tracePt t="55792" x="7048500" y="5378450"/>
          <p14:tracePt t="56314" x="7048500" y="5365750"/>
          <p14:tracePt t="56322" x="7048500" y="5334000"/>
          <p14:tracePt t="56330" x="7042150" y="5226050"/>
          <p14:tracePt t="56342" x="7023100" y="5156200"/>
          <p14:tracePt t="56359" x="6985000" y="5035550"/>
          <p14:tracePt t="56376" x="6921500" y="4889500"/>
          <p14:tracePt t="56393" x="6819900" y="4667250"/>
          <p14:tracePt t="56409" x="6515100" y="4184650"/>
          <p14:tracePt t="56426" x="6407150" y="3994150"/>
          <p14:tracePt t="56443" x="6318250" y="3816350"/>
          <p14:tracePt t="56460" x="6261100" y="3657600"/>
          <p14:tracePt t="56476" x="6248400" y="3524250"/>
          <p14:tracePt t="56493" x="6242050" y="3441700"/>
          <p14:tracePt t="56510" x="6216650" y="3397250"/>
          <p14:tracePt t="56526" x="6191250" y="3359150"/>
          <p14:tracePt t="56543" x="6165850" y="3314700"/>
          <p14:tracePt t="56560" x="6096000" y="3232150"/>
          <p14:tracePt t="56576" x="6013450" y="3155950"/>
          <p14:tracePt t="56593" x="5943600" y="3067050"/>
          <p14:tracePt t="56738" x="5937250" y="3060700"/>
          <p14:tracePt t="56745" x="5924550" y="3060700"/>
          <p14:tracePt t="56753" x="5911850" y="3060700"/>
          <p14:tracePt t="56761" x="5861050" y="3060700"/>
          <p14:tracePt t="56776" x="5797550" y="3067050"/>
          <p14:tracePt t="56793" x="5765800" y="3079750"/>
          <p14:tracePt t="56811" x="5715000" y="3111500"/>
          <p14:tracePt t="56827" x="5708650" y="3124200"/>
          <p14:tracePt t="56843" x="5683250" y="3136900"/>
          <p14:tracePt t="56860" x="5676900" y="3143250"/>
          <p14:tracePt t="56921" x="5676900" y="3149600"/>
          <p14:tracePt t="56930" x="5676900" y="3162300"/>
          <p14:tracePt t="56938" x="5670550" y="3181350"/>
          <p14:tracePt t="56944" x="5664200" y="3213100"/>
          <p14:tracePt t="56960" x="5664200" y="3232150"/>
          <p14:tracePt t="56977" x="5651500" y="3257550"/>
          <p14:tracePt t="56995" x="5651500" y="3270250"/>
          <p14:tracePt t="57010" x="5651500" y="3295650"/>
          <p14:tracePt t="57027" x="5651500" y="3308350"/>
          <p14:tracePt t="57044" x="5651500" y="3359150"/>
          <p14:tracePt t="57061" x="5651500" y="3448050"/>
          <p14:tracePt t="57077" x="5651500" y="3556000"/>
          <p14:tracePt t="57094" x="5651500" y="3613150"/>
          <p14:tracePt t="57110" x="5651500" y="3644900"/>
          <p14:tracePt t="57226" x="5651500" y="3657600"/>
          <p14:tracePt t="57234" x="5651500" y="3663950"/>
          <p14:tracePt t="57250" x="5651500" y="3670300"/>
          <p14:tracePt t="57258" x="5651500" y="3683000"/>
          <p14:tracePt t="57269" x="5651500" y="3695700"/>
          <p14:tracePt t="57277" x="5651500" y="3702050"/>
          <p14:tracePt t="57294" x="5651500" y="3708400"/>
          <p14:tracePt t="57402" x="5651500" y="3689350"/>
          <p14:tracePt t="57410" x="5651500" y="3657600"/>
          <p14:tracePt t="57427" x="5651500" y="3644900"/>
          <p14:tracePt t="57428" x="5651500" y="3625850"/>
          <p14:tracePt t="57444" x="5651500" y="3613150"/>
          <p14:tracePt t="57461" x="5657850" y="3587750"/>
          <p14:tracePt t="57479" x="5670550" y="3524250"/>
          <p14:tracePt t="57494" x="5695950" y="3441700"/>
          <p14:tracePt t="57511" x="5715000" y="3359150"/>
          <p14:tracePt t="57528" x="5740400" y="3289300"/>
          <p14:tracePt t="57545" x="5746750" y="3251200"/>
          <p14:tracePt t="57561" x="5746750" y="3244850"/>
          <p14:tracePt t="57610" x="5746750" y="3238500"/>
          <p14:tracePt t="57610" x="5753100" y="3232150"/>
          <p14:tracePt t="57874" x="5753100" y="3238500"/>
          <p14:tracePt t="57882" x="5753100" y="3244850"/>
          <p14:tracePt t="57890" x="5753100" y="3263900"/>
          <p14:tracePt t="57914" x="5753100" y="3276600"/>
          <p14:tracePt t="57914" x="5753100" y="3282950"/>
          <p14:tracePt t="57946" x="5753100" y="3295650"/>
          <p14:tracePt t="57946" x="5753100" y="3302000"/>
          <p14:tracePt t="57962" x="5753100" y="3308350"/>
          <p14:tracePt t="58042" x="5759450" y="3314700"/>
          <p14:tracePt t="58130" x="5765800" y="3314700"/>
          <p14:tracePt t="58138" x="5772150" y="3308350"/>
          <p14:tracePt t="58144" x="5778500" y="3308350"/>
          <p14:tracePt t="58155" x="5784850" y="3295650"/>
          <p14:tracePt t="58162" x="5784850" y="3289300"/>
          <p14:tracePt t="58202" x="5791200" y="3282950"/>
          <p14:tracePt t="58204" x="5797550" y="3276600"/>
          <p14:tracePt t="58212" x="5810250" y="3257550"/>
          <p14:tracePt t="58229" x="5816600" y="3232150"/>
          <p14:tracePt t="58246" x="5829300" y="3219450"/>
          <p14:tracePt t="58263" x="5835650" y="3206750"/>
          <p14:tracePt t="58279" x="5854700" y="3181350"/>
          <p14:tracePt t="58296" x="5886450" y="3136900"/>
          <p14:tracePt t="58312" x="5911850" y="3098800"/>
          <p14:tracePt t="58312" x="5918200" y="3067050"/>
          <p14:tracePt t="58330" x="5943600" y="3035300"/>
          <p14:tracePt t="58346" x="5969000" y="2990850"/>
          <p14:tracePt t="58363" x="5988050" y="2946400"/>
          <p14:tracePt t="58379" x="6007100" y="2889250"/>
          <p14:tracePt t="58396" x="6032500" y="2825750"/>
          <p14:tracePt t="58413" x="6051550" y="2781300"/>
          <p14:tracePt t="58429" x="6102350" y="2711450"/>
          <p14:tracePt t="58446" x="6134100" y="2654300"/>
          <p14:tracePt t="58463" x="6191250" y="2565400"/>
          <p14:tracePt t="58480" x="6235700" y="2501900"/>
          <p14:tracePt t="58496" x="6280150" y="2444750"/>
          <p14:tracePt t="58513" x="6324600" y="2368550"/>
          <p14:tracePt t="58530" x="6369050" y="2305050"/>
          <p14:tracePt t="58546" x="6413500" y="2241550"/>
          <p14:tracePt t="58563" x="6438900" y="2209800"/>
          <p14:tracePt t="58580" x="6477000" y="2171700"/>
          <p14:tracePt t="58596" x="6527800" y="2120900"/>
          <p14:tracePt t="58613" x="6591300" y="2082800"/>
          <p14:tracePt t="58630" x="6654800" y="2019300"/>
          <p14:tracePt t="58646" x="6737350" y="1968500"/>
          <p14:tracePt t="58663" x="6794500" y="1949450"/>
          <p14:tracePt t="58680" x="6877050" y="1898650"/>
          <p14:tracePt t="58697" x="6921500" y="1885950"/>
          <p14:tracePt t="58697" x="6934200" y="1885950"/>
          <p14:tracePt t="58714" x="6953250" y="1879600"/>
          <p14:tracePt t="58730" x="6972300" y="1873250"/>
          <p14:tracePt t="58747" x="6991350" y="1866900"/>
          <p14:tracePt t="58763" x="7010400" y="1866900"/>
          <p14:tracePt t="58781" x="7023100" y="1866900"/>
          <p14:tracePt t="58797" x="7042150" y="1866900"/>
          <p14:tracePt t="58858" x="7048500" y="1866900"/>
          <p14:tracePt t="58970" x="7054850" y="1866900"/>
          <p14:tracePt t="58978" x="7061200" y="1873250"/>
          <p14:tracePt t="58997" x="7061200" y="1898650"/>
          <p14:tracePt t="58998" x="7061200" y="1962150"/>
          <p14:tracePt t="59014" x="7061200" y="2044700"/>
          <p14:tracePt t="59031" x="7061200" y="2209800"/>
          <p14:tracePt t="59047" x="7054850" y="2444750"/>
          <p14:tracePt t="59063" x="7035800" y="2711450"/>
          <p14:tracePt t="59080" x="6934200" y="3086100"/>
          <p14:tracePt t="59099" x="6864350" y="3321050"/>
          <p14:tracePt t="59115" x="6724650" y="3524250"/>
          <p14:tracePt t="59131" x="6616700" y="3625850"/>
          <p14:tracePt t="59147" x="6470650" y="3752850"/>
          <p14:tracePt t="59164" x="6362700" y="3860800"/>
          <p14:tracePt t="59180" x="6299200" y="3930650"/>
          <p14:tracePt t="59199" x="6267450" y="3956050"/>
          <p14:tracePt t="59214" x="6235700" y="4019550"/>
          <p14:tracePt t="59231" x="6210300" y="4064000"/>
          <p14:tracePt t="59247" x="6191250" y="4102100"/>
          <p14:tracePt t="59264" x="6178550" y="4140200"/>
          <p14:tracePt t="59281" x="6178550" y="4165600"/>
          <p14:tracePt t="59298" x="6178550" y="4184650"/>
          <p14:tracePt t="59314" x="6178550" y="4210050"/>
          <p14:tracePt t="59331" x="6178550" y="4235450"/>
          <p14:tracePt t="59348" x="6178550" y="4279900"/>
          <p14:tracePt t="59364" x="6178550" y="4368800"/>
          <p14:tracePt t="59381" x="6203950" y="4476750"/>
          <p14:tracePt t="59398" x="6216650" y="4578350"/>
          <p14:tracePt t="59414" x="6229350" y="4629150"/>
          <p14:tracePt t="59431" x="6267450" y="4660900"/>
          <p14:tracePt t="59448" x="6280150" y="4679950"/>
          <p14:tracePt t="59464" x="6280150" y="4686300"/>
          <p14:tracePt t="59554" x="6280150" y="4673600"/>
          <p14:tracePt t="59562" x="6280150" y="4654550"/>
          <p14:tracePt t="59566" x="6280150" y="4597400"/>
          <p14:tracePt t="59581" x="6280150" y="4527550"/>
          <p14:tracePt t="59598" x="6280150" y="4495800"/>
          <p14:tracePt t="59614" x="6286500" y="4457700"/>
          <p14:tracePt t="59631" x="6305550" y="4413250"/>
          <p14:tracePt t="59648" x="6311900" y="4292600"/>
          <p14:tracePt t="59665" x="6343650" y="4191000"/>
          <p14:tracePt t="59682" x="6426200" y="3898900"/>
          <p14:tracePt t="59698" x="6489700" y="3721100"/>
          <p14:tracePt t="59716" x="6527800" y="3524250"/>
          <p14:tracePt t="59732" x="6572250" y="3359150"/>
          <p14:tracePt t="59749" x="6629400" y="3187700"/>
          <p14:tracePt t="59764" x="6680200" y="3054350"/>
          <p14:tracePt t="59782" x="6743700" y="2940050"/>
          <p14:tracePt t="59798" x="6762750" y="2832100"/>
          <p14:tracePt t="59815" x="6788150" y="2762250"/>
          <p14:tracePt t="59832" x="6826250" y="2679700"/>
          <p14:tracePt t="59848" x="6858000" y="2584450"/>
          <p14:tracePt t="59865" x="6889750" y="2501900"/>
          <p14:tracePt t="59881" x="6940550" y="2406650"/>
          <p14:tracePt t="59899" x="6985000" y="2311400"/>
          <p14:tracePt t="59915" x="7023100" y="2197100"/>
          <p14:tracePt t="59932" x="7073900" y="2089150"/>
          <p14:tracePt t="59948" x="7099300" y="2006600"/>
          <p14:tracePt t="59965" x="7118350" y="1924050"/>
          <p14:tracePt t="59982" x="7124700" y="1873250"/>
          <p14:tracePt t="59998" x="7137400" y="1828800"/>
          <p14:tracePt t="60015" x="7150100" y="1809750"/>
          <p14:tracePt t="60032" x="7156450" y="1797050"/>
          <p14:tracePt t="60187" x="7156450" y="1803400"/>
          <p14:tracePt t="60194" x="7156450" y="1809750"/>
          <p14:tracePt t="60210" x="7156450" y="1816100"/>
          <p14:tracePt t="60290" x="7156450" y="1822450"/>
          <p14:tracePt t="60882" x="7150100" y="1835150"/>
          <p14:tracePt t="60898" x="7143750" y="1847850"/>
          <p14:tracePt t="60914" x="7137400" y="1879600"/>
          <p14:tracePt t="60918" x="7131050" y="1917700"/>
          <p14:tracePt t="60933" x="7131050" y="1981200"/>
          <p14:tracePt t="60934" x="7131050" y="2101850"/>
          <p14:tracePt t="60950" x="7124700" y="2254250"/>
          <p14:tracePt t="60967" x="7112000" y="2476500"/>
          <p14:tracePt t="60983" x="7092950" y="2838450"/>
          <p14:tracePt t="61000" x="7092950" y="3213100"/>
          <p14:tracePt t="61000" x="7092950" y="3416300"/>
          <p14:tracePt t="61018" x="7092950" y="3771900"/>
          <p14:tracePt t="61034" x="7092950" y="3981450"/>
          <p14:tracePt t="61050" x="7073900" y="4171950"/>
          <p14:tracePt t="61068" x="7035800" y="4292600"/>
          <p14:tracePt t="61084" x="7010400" y="4349750"/>
          <p14:tracePt t="61101" x="7004050" y="4387850"/>
          <p14:tracePt t="61117" x="6991350" y="4425950"/>
          <p14:tracePt t="61134" x="6991350" y="4464050"/>
          <p14:tracePt t="61150" x="6985000" y="4527550"/>
          <p14:tracePt t="61167" x="6985000" y="4565650"/>
          <p14:tracePt t="61184" x="6985000" y="4622800"/>
          <p14:tracePt t="61201" x="6991350" y="4686300"/>
          <p14:tracePt t="61201" x="6991350" y="4705350"/>
          <p14:tracePt t="61218" x="6997700" y="4737100"/>
          <p14:tracePt t="61234" x="7004050" y="4781550"/>
          <p14:tracePt t="61251" x="7004050" y="4800600"/>
          <p14:tracePt t="61267" x="7004050" y="4826000"/>
          <p14:tracePt t="61284" x="7004050" y="4851400"/>
          <p14:tracePt t="61301" x="7004050" y="4864100"/>
          <p14:tracePt t="61317" x="7004050" y="4883150"/>
          <p14:tracePt t="61334" x="7004050" y="4914900"/>
          <p14:tracePt t="61351" x="7016750" y="4965700"/>
          <p14:tracePt t="61367" x="7042150" y="5035550"/>
          <p14:tracePt t="61384" x="7054850" y="5073650"/>
          <p14:tracePt t="61401" x="7086600" y="5143500"/>
          <p14:tracePt t="61418" x="7092950" y="5156200"/>
          <p14:tracePt t="61467" x="7099300" y="5156200"/>
          <p14:tracePt t="61531" x="7105650" y="5156200"/>
          <p14:tracePt t="61539" x="7105650" y="5162550"/>
          <p14:tracePt t="61546" x="7105650" y="5168900"/>
          <p14:tracePt t="61554" x="7118350" y="5187950"/>
          <p14:tracePt t="61568" x="7118350" y="5219700"/>
          <p14:tracePt t="61568" x="7118350" y="5226050"/>
          <p14:tracePt t="61586" x="7118350" y="5238750"/>
          <p14:tracePt t="61667" x="7118350" y="5245100"/>
          <p14:tracePt t="61667" x="7118350" y="5257800"/>
          <p14:tracePt t="61714" x="7118350" y="5264150"/>
          <p14:tracePt t="61746" x="7118350" y="5270500"/>
          <p14:tracePt t="61762" x="7124700" y="5270500"/>
          <p14:tracePt t="61770" x="7143750" y="5270500"/>
          <p14:tracePt t="61770" x="7156450" y="5270500"/>
          <p14:tracePt t="61784" x="7200900" y="5270500"/>
          <p14:tracePt t="61801" x="7321550" y="5270500"/>
          <p14:tracePt t="61818" x="7454900" y="5289550"/>
          <p14:tracePt t="61834" x="7537450" y="5295900"/>
          <p14:tracePt t="61851" x="7613650" y="5308600"/>
          <p14:tracePt t="61867" x="7658100" y="5308600"/>
          <p14:tracePt t="61884" x="7708900" y="5295900"/>
          <p14:tracePt t="61901" x="7727950" y="5283200"/>
          <p14:tracePt t="61918" x="7747000" y="5276850"/>
          <p14:tracePt t="61935" x="7785100" y="5270500"/>
          <p14:tracePt t="61952" x="7842250" y="5270500"/>
          <p14:tracePt t="61968" x="7943850" y="5257800"/>
          <p14:tracePt t="61986" x="8001000" y="5245100"/>
          <p14:tracePt t="62004" x="8045450" y="5226050"/>
          <p14:tracePt t="62020" x="8083550" y="5207000"/>
          <p14:tracePt t="62035" x="8128000" y="5207000"/>
          <p14:tracePt t="62052" x="8147050" y="5200650"/>
          <p14:tracePt t="62097" x="8153400" y="5200650"/>
          <p14:tracePt t="62106" x="8159750" y="5200650"/>
          <p14:tracePt t="62115" x="8166100" y="5200650"/>
          <p14:tracePt t="62122" x="8210550" y="5207000"/>
          <p14:tracePt t="62135" x="8324850" y="5245100"/>
          <p14:tracePt t="62152" x="8413750" y="5283200"/>
          <p14:tracePt t="62169" x="8470900" y="5308600"/>
          <p14:tracePt t="62186" x="8509000" y="5314950"/>
          <p14:tracePt t="62467" x="8509000" y="5295900"/>
          <p14:tracePt t="62475" x="8509000" y="5289550"/>
          <p14:tracePt t="62480" x="8509000" y="5276850"/>
          <p14:tracePt t="62487" x="8477250" y="5245100"/>
          <p14:tracePt t="62503" x="8464550" y="5181600"/>
          <p14:tracePt t="62519" x="8432800" y="5099050"/>
          <p14:tracePt t="62536" x="8413750" y="5035550"/>
          <p14:tracePt t="62553" x="8369300" y="4895850"/>
          <p14:tracePt t="62570" x="8369300" y="4775200"/>
          <p14:tracePt t="62587" x="8369300" y="4622800"/>
          <p14:tracePt t="62603" x="8369300" y="4445000"/>
          <p14:tracePt t="62619" x="8420100" y="4191000"/>
          <p14:tracePt t="62636" x="8483600" y="4019550"/>
          <p14:tracePt t="62653" x="8540750" y="3873500"/>
          <p14:tracePt t="62669" x="8559800" y="3784600"/>
          <p14:tracePt t="62686" x="8578850" y="3708400"/>
          <p14:tracePt t="62703" x="8604250" y="3587750"/>
          <p14:tracePt t="62720" x="8648700" y="3429000"/>
          <p14:tracePt t="62737" x="8693150" y="3308350"/>
          <p14:tracePt t="62753" x="8731250" y="3181350"/>
          <p14:tracePt t="62753" x="8750300" y="3124200"/>
          <p14:tracePt t="62771" x="8782050" y="3073400"/>
          <p14:tracePt t="62787" x="8794750" y="3016250"/>
          <p14:tracePt t="62803" x="8801100" y="2946400"/>
          <p14:tracePt t="62819" x="8801100" y="2882900"/>
          <p14:tracePt t="62836" x="8807450" y="2825750"/>
          <p14:tracePt t="62853" x="8807450" y="2730500"/>
          <p14:tracePt t="62870" x="8807450" y="2635250"/>
          <p14:tracePt t="62887" x="8858250" y="2457450"/>
          <p14:tracePt t="62903" x="8921750" y="2298700"/>
          <p14:tracePt t="62920" x="8978900" y="2070100"/>
          <p14:tracePt t="62939" x="9004300" y="2025650"/>
          <p14:tracePt t="62953" x="9061450" y="1885950"/>
          <p14:tracePt t="62971" x="9067800" y="1803400"/>
          <p14:tracePt t="62987" x="9074150" y="1714500"/>
          <p14:tracePt t="63004" x="9074150" y="1644650"/>
          <p14:tracePt t="63020" x="9055100" y="1587500"/>
          <p14:tracePt t="63037" x="9029700" y="1543050"/>
          <p14:tracePt t="63054" x="8991600" y="1492250"/>
          <p14:tracePt t="63070" x="8909050" y="1473200"/>
          <p14:tracePt t="63087" x="8807450" y="1454150"/>
          <p14:tracePt t="63103" x="8712200" y="1422400"/>
          <p14:tracePt t="63121" x="8610600" y="1409700"/>
          <p14:tracePt t="63137" x="8489950" y="1390650"/>
          <p14:tracePt t="63154" x="8324850" y="1384300"/>
          <p14:tracePt t="63170" x="8210550" y="1384300"/>
          <p14:tracePt t="63187" x="8159750" y="1460500"/>
          <p14:tracePt t="63204" x="8064500" y="1568450"/>
          <p14:tracePt t="63220" x="7962900" y="1670050"/>
          <p14:tracePt t="63237" x="7842250" y="1803400"/>
          <p14:tracePt t="63254" x="7778750" y="1879600"/>
          <p14:tracePt t="63271" x="7747000" y="1911350"/>
          <p14:tracePt t="63287" x="7734300" y="1936750"/>
          <p14:tracePt t="63305" x="7734300" y="1949450"/>
          <p14:tracePt t="63321" x="7708900" y="1981200"/>
          <p14:tracePt t="63338" x="7689850" y="2006600"/>
          <p14:tracePt t="63355" x="7670800" y="2032000"/>
          <p14:tracePt t="63371" x="7626350" y="2076450"/>
          <p14:tracePt t="63388" x="7581900" y="2127250"/>
          <p14:tracePt t="63404" x="7512050" y="2171700"/>
          <p14:tracePt t="63421" x="7467600" y="2190750"/>
          <p14:tracePt t="63437" x="7454900" y="2190750"/>
          <p14:tracePt t="63455" x="7448550" y="2190750"/>
          <p14:tracePt t="63499" x="7429500" y="2184400"/>
          <p14:tracePt t="63506" x="7404100" y="2159000"/>
          <p14:tracePt t="63521" x="7378700" y="2120900"/>
          <p14:tracePt t="63522" x="7308850" y="2063750"/>
          <p14:tracePt t="63538" x="7264400" y="2025650"/>
          <p14:tracePt t="63555" x="7258050" y="2025650"/>
          <p14:tracePt t="63618" x="7251700" y="2025650"/>
          <p14:tracePt t="63628" x="7251700" y="2012950"/>
          <p14:tracePt t="63641" x="7251700" y="2006600"/>
          <p14:tracePt t="63650" x="7251700" y="2000250"/>
          <p14:tracePt t="63659" x="7251700" y="1987550"/>
          <p14:tracePt t="63795" x="7245350" y="1974850"/>
          <p14:tracePt t="63818" x="7232650" y="1974850"/>
          <p14:tracePt t="63826" x="7213600" y="1981200"/>
          <p14:tracePt t="63835" x="7207250" y="1981200"/>
          <p14:tracePt t="63835" x="7194550" y="1987550"/>
          <p14:tracePt t="63843" x="7169150" y="2000250"/>
          <p14:tracePt t="63855" x="7118350" y="2019300"/>
          <p14:tracePt t="63855" x="7105650" y="2025650"/>
          <p14:tracePt t="63873" x="7080250" y="2038350"/>
          <p14:tracePt t="63889" x="7048500" y="2051050"/>
          <p14:tracePt t="63905" x="7035800" y="2070100"/>
          <p14:tracePt t="63922" x="7016750" y="2095500"/>
          <p14:tracePt t="63938" x="6997700" y="2120900"/>
          <p14:tracePt t="63977" x="6991350" y="2127250"/>
          <p14:tracePt t="63988" x="6985000" y="2133600"/>
          <p14:tracePt t="63992" x="6978650" y="2146300"/>
          <p14:tracePt t="64005" x="6972300" y="2184400"/>
          <p14:tracePt t="64022" x="6953250" y="2235200"/>
          <p14:tracePt t="64039" x="6896100" y="2311400"/>
          <p14:tracePt t="64055" x="6781800" y="2393950"/>
          <p14:tracePt t="64072" x="6521450" y="2476500"/>
          <p14:tracePt t="64089" x="6235700" y="2559050"/>
          <p14:tracePt t="64106" x="5651500" y="2679700"/>
          <p14:tracePt t="64123" x="5346700" y="2705100"/>
          <p14:tracePt t="64139" x="5067300" y="2730500"/>
          <p14:tracePt t="64155" x="4851400" y="2743200"/>
          <p14:tracePt t="64172" x="4768850" y="2768600"/>
          <p14:tracePt t="64189" x="4730750" y="2768600"/>
          <p14:tracePt t="64206" x="4711700" y="2768600"/>
          <p14:tracePt t="64222" x="4667250" y="2768600"/>
          <p14:tracePt t="64239" x="4610100" y="2749550"/>
          <p14:tracePt t="64255" x="4591050" y="2749550"/>
          <p14:tracePt t="64272" x="4565650" y="2743200"/>
          <p14:tracePt t="64306" x="4533900" y="2743200"/>
          <p14:tracePt t="64307" x="4514850" y="2743200"/>
          <p14:tracePt t="64323" x="4508500" y="2743200"/>
          <p14:tracePt t="64339" x="4495800" y="2743200"/>
          <p14:tracePt t="64356" x="4489450" y="2743200"/>
          <p14:tracePt t="64372" x="4489450" y="2768600"/>
          <p14:tracePt t="64389" x="4508500" y="2806700"/>
          <p14:tracePt t="64406" x="4546600" y="2857500"/>
          <p14:tracePt t="64422" x="4559300" y="2882900"/>
          <p14:tracePt t="64439" x="4572000" y="2908300"/>
          <p14:tracePt t="64456" x="4578350" y="2921000"/>
          <p14:tracePt t="64473" x="4578350" y="2927350"/>
          <p14:tracePt t="64489" x="4578350" y="2933700"/>
          <p14:tracePt t="64506" x="4578350" y="2940050"/>
          <p14:tracePt t="64523" x="4565650" y="2952750"/>
          <p14:tracePt t="64539" x="4552950" y="2971800"/>
          <p14:tracePt t="64579" x="4540250" y="2984500"/>
          <p14:tracePt t="64586" x="4540250" y="2990850"/>
          <p14:tracePt t="64594" x="4540250" y="2997200"/>
          <p14:tracePt t="64698" x="4540250" y="3009900"/>
          <p14:tracePt t="64715" x="4533900" y="3016250"/>
          <p14:tracePt t="64722" x="4527550" y="3016250"/>
          <p14:tracePt t="64723" x="4527550" y="3022600"/>
          <p14:tracePt t="64740" x="4495800" y="3054350"/>
          <p14:tracePt t="64757" x="4425950" y="3067050"/>
          <p14:tracePt t="64773" x="4279900" y="3079750"/>
          <p14:tracePt t="64791" x="4089400" y="3079750"/>
          <p14:tracePt t="64808" x="3924300" y="3079750"/>
          <p14:tracePt t="64823" x="3835400" y="3079750"/>
          <p14:tracePt t="64840" x="3790950" y="3079750"/>
          <p14:tracePt t="64856" x="3778250" y="3079750"/>
          <p14:tracePt t="64923" x="3765550" y="3073400"/>
          <p14:tracePt t="64926" x="3759200" y="3073400"/>
          <p14:tracePt t="64940" x="3746500" y="3073400"/>
          <p14:tracePt t="64941" x="3727450" y="3067050"/>
          <p14:tracePt t="64957" x="3657600" y="3067050"/>
          <p14:tracePt t="64973" x="3600450" y="3048000"/>
          <p14:tracePt t="64990" x="3575050" y="3048000"/>
          <p14:tracePt t="65180" x="3568700" y="3048000"/>
          <p14:tracePt t="65275" x="3575050" y="3035300"/>
          <p14:tracePt t="65275" x="0" y="0"/>
        </p14:tracePtLst>
        <p14:tracePtLst>
          <p14:tracePt t="68346" x="7200900" y="1689100"/>
          <p14:tracePt t="68498" x="7213600" y="1695450"/>
          <p14:tracePt t="68514" x="7226300" y="1708150"/>
          <p14:tracePt t="68522" x="7258050" y="1733550"/>
          <p14:tracePt t="68530" x="7296150" y="1739900"/>
          <p14:tracePt t="68539" x="7302500" y="1739900"/>
          <p14:tracePt t="68546" x="7327900" y="1739900"/>
          <p14:tracePt t="68579" x="7340600" y="1739900"/>
          <p14:tracePt t="68596" x="7359650" y="1739900"/>
          <p14:tracePt t="68610" x="7372350" y="1739900"/>
          <p14:tracePt t="68619" x="7391400" y="1739900"/>
          <p14:tracePt t="68642" x="7404100" y="1727200"/>
          <p14:tracePt t="68650" x="7423150" y="1701800"/>
          <p14:tracePt t="68666" x="7429500" y="1663700"/>
          <p14:tracePt t="68683" x="7442200" y="1638300"/>
          <p14:tracePt t="68698" x="7448550" y="1619250"/>
          <p14:tracePt t="68714" x="7454900" y="1593850"/>
          <p14:tracePt t="68730" x="7454900" y="1555750"/>
          <p14:tracePt t="68754" x="7454900" y="1517650"/>
          <p14:tracePt t="68764" x="7454900" y="1504950"/>
          <p14:tracePt t="68780" x="7442200" y="1460500"/>
          <p14:tracePt t="68796" x="7404100" y="1416050"/>
          <p14:tracePt t="68813" x="7353300" y="1352550"/>
          <p14:tracePt t="68830" x="7308850" y="1314450"/>
          <p14:tracePt t="68847" x="7264400" y="1314450"/>
          <p14:tracePt t="68863" x="7219950" y="1314450"/>
          <p14:tracePt t="68880" x="7175500" y="1314450"/>
          <p14:tracePt t="68897" x="7092950" y="1314450"/>
          <p14:tracePt t="68914" x="6896100" y="1352550"/>
          <p14:tracePt t="68931" x="6819900" y="1390650"/>
          <p14:tracePt t="68947" x="6750050" y="1441450"/>
          <p14:tracePt t="68963" x="6724650" y="1479550"/>
          <p14:tracePt t="68980" x="6711950" y="1536700"/>
          <p14:tracePt t="68996" x="6705600" y="1587500"/>
          <p14:tracePt t="69013" x="6705600" y="1644650"/>
          <p14:tracePt t="69030" x="6705600" y="1663700"/>
          <p14:tracePt t="69047" x="6705600" y="1676400"/>
          <p14:tracePt t="69063" x="6711950" y="1695450"/>
          <p14:tracePt t="69080" x="6743700" y="1708150"/>
          <p14:tracePt t="69097" x="6794500" y="1708150"/>
          <p14:tracePt t="69113" x="6940550" y="1708150"/>
          <p14:tracePt t="69131" x="7048500" y="1689100"/>
          <p14:tracePt t="69147" x="7105650" y="1670050"/>
          <p14:tracePt t="69164" x="7156450" y="1631950"/>
          <p14:tracePt t="69180" x="7175500" y="1581150"/>
          <p14:tracePt t="69196" x="7188200" y="1543050"/>
          <p14:tracePt t="69214" x="7200900" y="1498600"/>
          <p14:tracePt t="69230" x="7207250" y="1460500"/>
          <p14:tracePt t="69247" x="7207250" y="1428750"/>
          <p14:tracePt t="69264" x="7207250" y="1377950"/>
          <p14:tracePt t="69281" x="7207250" y="1346200"/>
          <p14:tracePt t="69297" x="7207250" y="1320800"/>
          <p14:tracePt t="69314" x="7194550" y="1301750"/>
          <p14:tracePt t="69347" x="7175500" y="1289050"/>
          <p14:tracePt t="69348" x="7137400" y="1289050"/>
          <p14:tracePt t="69364" x="7092950" y="1289050"/>
          <p14:tracePt t="69381" x="7061200" y="1289050"/>
          <p14:tracePt t="69398" x="7023100" y="1301750"/>
          <p14:tracePt t="69667" x="7016750" y="1308100"/>
          <p14:tracePt t="69692" x="7016750" y="1320800"/>
          <p14:tracePt t="69771" x="7016750" y="1327150"/>
          <p14:tracePt t="69787" x="7016750" y="1339850"/>
          <p14:tracePt t="69808" x="7016750" y="1346200"/>
          <p14:tracePt t="69809" x="7016750" y="1371600"/>
          <p14:tracePt t="69815" x="7042150" y="1422400"/>
          <p14:tracePt t="69832" x="7131050" y="1517650"/>
          <p14:tracePt t="69849" x="7308850" y="1631950"/>
          <p14:tracePt t="69866" x="7588250" y="1778000"/>
          <p14:tracePt t="69866" x="7702550" y="1822450"/>
          <p14:tracePt t="69884" x="7829550" y="1860550"/>
          <p14:tracePt t="69900" x="7867650" y="1866900"/>
          <p14:tracePt t="69916" x="7880350" y="1866900"/>
          <p14:tracePt t="69933" x="7893050" y="1866900"/>
          <p14:tracePt t="69949" x="7905750" y="1879600"/>
          <p14:tracePt t="69966" x="7988300" y="1911350"/>
          <p14:tracePt t="69983" x="8077200" y="1917700"/>
          <p14:tracePt t="69999" x="8172450" y="1917700"/>
          <p14:tracePt t="70016" x="8274050" y="1917700"/>
          <p14:tracePt t="70033" x="8324850" y="1917700"/>
          <p14:tracePt t="70049" x="8343900" y="1917700"/>
          <p14:tracePt t="70066" x="8362950" y="1898650"/>
          <p14:tracePt t="70083" x="8369300" y="1892300"/>
          <p14:tracePt t="70099" x="8375650" y="1879600"/>
          <p14:tracePt t="70140" x="8382000" y="1879600"/>
          <p14:tracePt t="70141" x="8388350" y="1866900"/>
          <p14:tracePt t="70149" x="8413750" y="1854200"/>
          <p14:tracePt t="70167" x="8420100" y="1847850"/>
          <p14:tracePt t="70183" x="8451850" y="1847850"/>
          <p14:tracePt t="70200" x="8477250" y="1847850"/>
          <p14:tracePt t="70216" x="8496300" y="1847850"/>
          <p14:tracePt t="70233" x="8509000" y="1847850"/>
          <p14:tracePt t="70291" x="8521700" y="1835150"/>
          <p14:tracePt t="70308" x="8528050" y="1828800"/>
          <p14:tracePt t="70316" x="8540750" y="1809750"/>
          <p14:tracePt t="70326" x="8540750" y="1790700"/>
          <p14:tracePt t="70333" x="8547100" y="1771650"/>
          <p14:tracePt t="70349" x="8547100" y="1758950"/>
          <p14:tracePt t="70367" x="8547100" y="1739900"/>
          <p14:tracePt t="70383" x="8547100" y="1727200"/>
          <p14:tracePt t="70400" x="8547100" y="1708150"/>
          <p14:tracePt t="70417" x="8509000" y="1676400"/>
          <p14:tracePt t="70433" x="8432800" y="1651000"/>
          <p14:tracePt t="70450" x="8299450" y="1625600"/>
          <p14:tracePt t="70467" x="8159750" y="1625600"/>
          <p14:tracePt t="70484" x="8070850" y="1625600"/>
          <p14:tracePt t="70501" x="8013700" y="1657350"/>
          <p14:tracePt t="70517" x="7969250" y="1689100"/>
          <p14:tracePt t="70534" x="7943850" y="1720850"/>
          <p14:tracePt t="70550" x="7931150" y="1752600"/>
          <p14:tracePt t="70568" x="7918450" y="1784350"/>
          <p14:tracePt t="70584" x="7912100" y="1822450"/>
          <p14:tracePt t="70601" x="7912100" y="1860550"/>
          <p14:tracePt t="70617" x="7912100" y="1892300"/>
          <p14:tracePt t="70634" x="7912100" y="1911350"/>
          <p14:tracePt t="70650" x="8007350" y="1943100"/>
          <p14:tracePt t="70668" x="8153400" y="1968500"/>
          <p14:tracePt t="70686" x="8312150" y="1968500"/>
          <p14:tracePt t="70701" x="8451850" y="1968500"/>
          <p14:tracePt t="70717" x="8578850" y="1949450"/>
          <p14:tracePt t="70734" x="8674100" y="1911350"/>
          <p14:tracePt t="70751" x="8712200" y="1892300"/>
          <p14:tracePt t="70767" x="8737600" y="1860550"/>
          <p14:tracePt t="70784" x="8750300" y="1828800"/>
          <p14:tracePt t="70801" x="8763000" y="1784350"/>
          <p14:tracePt t="70817" x="8775700" y="1739900"/>
          <p14:tracePt t="70834" x="8775700" y="1682750"/>
          <p14:tracePt t="70852" x="8775700" y="1651000"/>
          <p14:tracePt t="70852" x="8775700" y="1631950"/>
          <p14:tracePt t="70869" x="8775700" y="1612900"/>
          <p14:tracePt t="70885" x="8775700" y="1600200"/>
          <p14:tracePt t="70901" x="8763000" y="1581150"/>
          <p14:tracePt t="70917" x="8705850" y="1574800"/>
          <p14:tracePt t="70934" x="8597900" y="1574800"/>
          <p14:tracePt t="70951" x="8464550" y="1574800"/>
          <p14:tracePt t="70967" x="8318500" y="1600200"/>
          <p14:tracePt t="70984" x="8204200" y="1657350"/>
          <p14:tracePt t="71001" x="8140700" y="1695450"/>
          <p14:tracePt t="71018" x="8096250" y="1727200"/>
          <p14:tracePt t="71034" x="8089900" y="1733550"/>
          <p14:tracePt t="71490" x="8083550" y="1739900"/>
          <p14:tracePt t="71511" x="8083550" y="1758950"/>
          <p14:tracePt t="71512" x="8115300" y="1803400"/>
          <p14:tracePt t="71518" x="8223250" y="1949450"/>
          <p14:tracePt t="71535" x="8356600" y="2108200"/>
          <p14:tracePt t="71552" x="8509000" y="2235200"/>
          <p14:tracePt t="71569" x="8655050" y="2311400"/>
          <p14:tracePt t="71585" x="8712200" y="2343150"/>
          <p14:tracePt t="71602" x="8731250" y="2355850"/>
          <p14:tracePt t="71685" x="8731250" y="2362200"/>
          <p14:tracePt t="71696" x="8731250" y="2368550"/>
          <p14:tracePt t="71701" x="8731250" y="2374900"/>
          <p14:tracePt t="71708" x="8737600" y="2400300"/>
          <p14:tracePt t="71718" x="8743950" y="2413000"/>
          <p14:tracePt t="71799" x="8743950" y="2419350"/>
          <p14:tracePt t="71837" x="8737600" y="2419350"/>
          <p14:tracePt t="71846" x="8724900" y="2419350"/>
          <p14:tracePt t="71853" x="8655050" y="2381250"/>
          <p14:tracePt t="71870" x="8604250" y="2330450"/>
          <p14:tracePt t="71871" x="8540750" y="2273300"/>
          <p14:tracePt t="71887" x="8458200" y="2165350"/>
          <p14:tracePt t="71904" x="8432800" y="2108200"/>
          <p14:tracePt t="71920" x="8407400" y="2063750"/>
          <p14:tracePt t="71937" x="8394700" y="2051050"/>
          <p14:tracePt t="71954" x="8382000" y="2019300"/>
          <p14:tracePt t="71970" x="8382000" y="1993900"/>
          <p14:tracePt t="71987" x="8369300" y="1949450"/>
          <p14:tracePt t="72004" x="8343900" y="1892300"/>
          <p14:tracePt t="72004" x="8331200" y="1860550"/>
          <p14:tracePt t="72021" x="8318500" y="1854200"/>
          <p14:tracePt t="72037" x="8305800" y="1822450"/>
          <p14:tracePt t="72053" x="8293100" y="1803400"/>
          <p14:tracePt t="72070" x="8274050" y="1790700"/>
          <p14:tracePt t="72086" x="8235950" y="1784350"/>
          <p14:tracePt t="72103" x="8210550" y="1784350"/>
          <p14:tracePt t="72120" x="8166100" y="1784350"/>
          <p14:tracePt t="72137" x="8058150" y="1784350"/>
          <p14:tracePt t="72153" x="7924800" y="1803400"/>
          <p14:tracePt t="72170" x="7747000" y="1847850"/>
          <p14:tracePt t="72187" x="7556500" y="1873250"/>
          <p14:tracePt t="72203" x="7391400" y="1917700"/>
          <p14:tracePt t="72203" x="7346950" y="1936750"/>
          <p14:tracePt t="72221" x="7283450" y="1962150"/>
          <p14:tracePt t="72237" x="7251700" y="1981200"/>
          <p14:tracePt t="72254" x="7226300" y="2000250"/>
          <p14:tracePt t="72271" x="7213600" y="2006600"/>
          <p14:tracePt t="72287" x="7194550" y="2019300"/>
          <p14:tracePt t="72304" x="7188200" y="2032000"/>
          <p14:tracePt t="72321" x="7181850" y="2032000"/>
          <p14:tracePt t="72338" x="7181850" y="2044700"/>
          <p14:tracePt t="72354" x="7181850" y="2063750"/>
          <p14:tracePt t="72371" x="7181850" y="2089150"/>
          <p14:tracePt t="72388" x="7188200" y="2114550"/>
          <p14:tracePt t="72388" x="7200900" y="2133600"/>
          <p14:tracePt t="72406" x="7251700" y="2171700"/>
          <p14:tracePt t="72422" x="7321550" y="2203450"/>
          <p14:tracePt t="72437" x="7435850" y="2222500"/>
          <p14:tracePt t="72454" x="7569200" y="2241550"/>
          <p14:tracePt t="72471" x="7734300" y="2247900"/>
          <p14:tracePt t="72488" x="7861300" y="2247900"/>
          <p14:tracePt t="72505" x="7962900" y="2247900"/>
          <p14:tracePt t="72521" x="8039100" y="2247900"/>
          <p14:tracePt t="72538" x="8077200" y="2247900"/>
          <p14:tracePt t="72556" x="8089900" y="2247900"/>
          <p14:tracePt t="72571" x="8102600" y="2216150"/>
          <p14:tracePt t="72588" x="8115300" y="2165350"/>
          <p14:tracePt t="72605" x="8121650" y="2101850"/>
          <p14:tracePt t="72622" x="8121650" y="2070100"/>
          <p14:tracePt t="72638" x="8108950" y="2012950"/>
          <p14:tracePt t="72654" x="8026400" y="1917700"/>
          <p14:tracePt t="72671" x="7886700" y="1847850"/>
          <p14:tracePt t="72688" x="7708900" y="1790700"/>
          <p14:tracePt t="72705" x="7581900" y="1778000"/>
          <p14:tracePt t="72721" x="7499350" y="1778000"/>
          <p14:tracePt t="72738" x="7454900" y="1778000"/>
          <p14:tracePt t="72755" x="7435850" y="1803400"/>
          <p14:tracePt t="72772" x="7429500" y="1816100"/>
          <p14:tracePt t="72788" x="7423150" y="1822450"/>
          <p14:tracePt t="72892" x="7423150" y="1828800"/>
          <p14:tracePt t="73149" x="7429500" y="1828800"/>
          <p14:tracePt t="73213" x="7442200" y="1835150"/>
          <p14:tracePt t="73221" x="7442200" y="1854200"/>
          <p14:tracePt t="73229" x="7442200" y="1892300"/>
          <p14:tracePt t="73238" x="7442200" y="1993900"/>
          <p14:tracePt t="73256" x="7442200" y="2063750"/>
          <p14:tracePt t="73256" x="7454900" y="2241550"/>
          <p14:tracePt t="73272" x="7524750" y="2540000"/>
          <p14:tracePt t="73289" x="7575550" y="2781300"/>
          <p14:tracePt t="73306" x="7632700" y="2952750"/>
          <p14:tracePt t="73322" x="7702550" y="3079750"/>
          <p14:tracePt t="73339" x="7759700" y="3168650"/>
          <p14:tracePt t="73356" x="7835900" y="3276600"/>
          <p14:tracePt t="73356" x="7848600" y="3302000"/>
          <p14:tracePt t="73373" x="7905750" y="3378200"/>
          <p14:tracePt t="73391" x="7924800" y="3384550"/>
          <p14:tracePt t="73406" x="7931150" y="3384550"/>
          <p14:tracePt t="73423" x="7937500" y="3384550"/>
          <p14:tracePt t="73439" x="7962900" y="3384550"/>
          <p14:tracePt t="73456" x="8013700" y="3384550"/>
          <p14:tracePt t="73472" x="8096250" y="3378200"/>
          <p14:tracePt t="73491" x="8172450" y="3340100"/>
          <p14:tracePt t="73506" x="8248650" y="3270250"/>
          <p14:tracePt t="73523" x="8280400" y="3175000"/>
          <p14:tracePt t="73539" x="8305800" y="3060700"/>
          <p14:tracePt t="73557" x="8312150" y="3009900"/>
          <p14:tracePt t="73574" x="8324850" y="2971800"/>
          <p14:tracePt t="73589" x="8331200" y="2946400"/>
          <p14:tracePt t="73606" x="8356600" y="2863850"/>
          <p14:tracePt t="73623" x="8375650" y="2768600"/>
          <p14:tracePt t="73640" x="8401050" y="2705100"/>
          <p14:tracePt t="73656" x="8420100" y="2660650"/>
          <p14:tracePt t="73673" x="8426450" y="2635250"/>
          <p14:tracePt t="73690" x="8426450" y="2609850"/>
          <p14:tracePt t="73707" x="8426450" y="2584450"/>
          <p14:tracePt t="73723" x="8432800" y="2552700"/>
          <p14:tracePt t="73740" x="8432800" y="2540000"/>
          <p14:tracePt t="73756" x="8432800" y="2527300"/>
          <p14:tracePt t="73773" x="8432800" y="2520950"/>
          <p14:tracePt t="73790" x="8407400" y="2489200"/>
          <p14:tracePt t="73806" x="8299450" y="2482850"/>
          <p14:tracePt t="73823" x="8102600" y="2482850"/>
          <p14:tracePt t="73840" x="7899400" y="2482850"/>
          <p14:tracePt t="73857" x="7702550" y="2520950"/>
          <p14:tracePt t="73873" x="7569200" y="2597150"/>
          <p14:tracePt t="73890" x="7512050" y="2647950"/>
          <p14:tracePt t="73925" x="7499350" y="2660650"/>
          <p14:tracePt t="73926" x="7499350" y="2667000"/>
          <p14:tracePt t="73926" x="7493000" y="2667000"/>
          <p14:tracePt t="73941" x="7493000" y="2679700"/>
          <p14:tracePt t="73958" x="7493000" y="2705100"/>
          <p14:tracePt t="73974" x="7493000" y="2736850"/>
          <p14:tracePt t="73990" x="7531100" y="2774950"/>
          <p14:tracePt t="74006" x="7581900" y="2787650"/>
          <p14:tracePt t="74023" x="7702550" y="2794000"/>
          <p14:tracePt t="74040" x="7854950" y="2794000"/>
          <p14:tracePt t="74057" x="8026400" y="2794000"/>
          <p14:tracePt t="74074" x="8147050" y="2794000"/>
          <p14:tracePt t="74091" x="8223250" y="2794000"/>
          <p14:tracePt t="74107" x="8248650" y="2794000"/>
          <p14:tracePt t="74469" x="8255000" y="2800350"/>
          <p14:tracePt t="74477" x="8255000" y="2857500"/>
          <p14:tracePt t="74491" x="8248650" y="2965450"/>
          <p14:tracePt t="74492" x="8235950" y="3130550"/>
          <p14:tracePt t="74508" x="8216900" y="3467100"/>
          <p14:tracePt t="74525" x="8204200" y="3714750"/>
          <p14:tracePt t="74542" x="8204200" y="3898900"/>
          <p14:tracePt t="74558" x="8210550" y="4051300"/>
          <p14:tracePt t="74574" x="8210550" y="4191000"/>
          <p14:tracePt t="74591" x="8210550" y="4279900"/>
          <p14:tracePt t="74608" x="8166100" y="4387850"/>
          <p14:tracePt t="74624" x="8147050" y="4432300"/>
          <p14:tracePt t="74641" x="8128000" y="4451350"/>
          <p14:tracePt t="74677" x="8121650" y="4451350"/>
          <p14:tracePt t="74773" x="8121650" y="4457700"/>
          <p14:tracePt t="74784" x="8121650" y="4476750"/>
          <p14:tracePt t="74785" x="8147050" y="4533900"/>
          <p14:tracePt t="74791" x="8191500" y="4610100"/>
          <p14:tracePt t="74808" x="8235950" y="4686300"/>
          <p14:tracePt t="74825" x="8267700" y="4762500"/>
          <p14:tracePt t="74843" x="8267700" y="4800600"/>
          <p14:tracePt t="74858" x="8267700" y="4806950"/>
          <p14:tracePt t="74909" x="8267700" y="4813300"/>
          <p14:tracePt t="74917" x="8255000" y="4813300"/>
          <p14:tracePt t="74925" x="8216900" y="4806950"/>
          <p14:tracePt t="74941" x="8191500" y="4781550"/>
          <p14:tracePt t="74942" x="8159750" y="4749800"/>
          <p14:tracePt t="74958" x="8134350" y="4737100"/>
          <p14:tracePt t="74975" x="8089900" y="4692650"/>
          <p14:tracePt t="74992" x="8020050" y="4622800"/>
          <p14:tracePt t="75008" x="7912100" y="4502150"/>
          <p14:tracePt t="75025" x="7835900" y="4438650"/>
          <p14:tracePt t="75042" x="7791450" y="4406900"/>
          <p14:tracePt t="75059" x="7759700" y="4400550"/>
          <p14:tracePt t="75075" x="7734300" y="4400550"/>
          <p14:tracePt t="75092" x="7702550" y="4400550"/>
          <p14:tracePt t="75109" x="7664450" y="4425950"/>
          <p14:tracePt t="75125" x="7639050" y="4483100"/>
          <p14:tracePt t="75142" x="7613650" y="4565650"/>
          <p14:tracePt t="75159" x="7600950" y="4648200"/>
          <p14:tracePt t="75176" x="7588250" y="4686300"/>
          <p14:tracePt t="75192" x="7575550" y="4718050"/>
          <p14:tracePt t="75209" x="7556500" y="4775200"/>
          <p14:tracePt t="75225" x="7524750" y="4838700"/>
          <p14:tracePt t="75242" x="7518400" y="4902200"/>
          <p14:tracePt t="75259" x="7518400" y="4959350"/>
          <p14:tracePt t="75276" x="7518400" y="5003800"/>
          <p14:tracePt t="75293" x="7562850" y="5105400"/>
          <p14:tracePt t="75310" x="7575550" y="5124450"/>
          <p14:tracePt t="75326" x="7588250" y="5130800"/>
          <p14:tracePt t="75342" x="7607300" y="5130800"/>
          <p14:tracePt t="75359" x="7651750" y="5130800"/>
          <p14:tracePt t="75376" x="7734300" y="5073650"/>
          <p14:tracePt t="75392" x="7829550" y="5016500"/>
          <p14:tracePt t="75410" x="7899400" y="4978400"/>
          <p14:tracePt t="75426" x="7937500" y="4953000"/>
          <p14:tracePt t="75443" x="7969250" y="4940300"/>
          <p14:tracePt t="75459" x="7981950" y="4933950"/>
          <p14:tracePt t="75476" x="8020050" y="4908550"/>
          <p14:tracePt t="75494" x="8039100" y="4883150"/>
          <p14:tracePt t="75510" x="8064500" y="4838700"/>
          <p14:tracePt t="75526" x="8077200" y="4775200"/>
          <p14:tracePt t="75544" x="8096250" y="4718050"/>
          <p14:tracePt t="75559" x="8096250" y="4679950"/>
          <p14:tracePt t="75577" x="8096250" y="4660900"/>
          <p14:tracePt t="75593" x="8096250" y="4629150"/>
          <p14:tracePt t="75610" x="8096250" y="4616450"/>
          <p14:tracePt t="75677" x="8096250" y="4603750"/>
          <p14:tracePt t="75685" x="8045450" y="4584700"/>
          <p14:tracePt t="75693" x="7981950" y="4584700"/>
          <p14:tracePt t="75693" x="7829550" y="4584700"/>
          <p14:tracePt t="75710" x="7639050" y="4584700"/>
          <p14:tracePt t="75726" x="7493000" y="4591050"/>
          <p14:tracePt t="75743" x="7334250" y="4673600"/>
          <p14:tracePt t="75759" x="7258050" y="4724400"/>
          <p14:tracePt t="75776" x="7213600" y="4794250"/>
          <p14:tracePt t="75793" x="7194550" y="4864100"/>
          <p14:tracePt t="75810" x="7200900" y="4965700"/>
          <p14:tracePt t="75827" x="7251700" y="5086350"/>
          <p14:tracePt t="75843" x="7270750" y="5156200"/>
          <p14:tracePt t="75860" x="7308850" y="5226050"/>
          <p14:tracePt t="75878" x="7353300" y="5245100"/>
          <p14:tracePt t="75893" x="7435850" y="5270500"/>
          <p14:tracePt t="75910" x="7556500" y="5270500"/>
          <p14:tracePt t="75927" x="7715250" y="5270500"/>
          <p14:tracePt t="75944" x="7962900" y="5264150"/>
          <p14:tracePt t="75977" x="8185150" y="5257800"/>
          <p14:tracePt t="75977" x="8382000" y="5257800"/>
          <p14:tracePt t="75994" x="8502650" y="5232400"/>
          <p14:tracePt t="76010" x="8540750" y="5200650"/>
          <p14:tracePt t="76027" x="8553450" y="5149850"/>
          <p14:tracePt t="76043" x="8559800" y="5035550"/>
          <p14:tracePt t="76043" x="8559800" y="4959350"/>
          <p14:tracePt t="76061" x="8572500" y="4870450"/>
          <p14:tracePt t="76078" x="8572500" y="4845050"/>
          <p14:tracePt t="76094" x="8572500" y="4806950"/>
          <p14:tracePt t="76110" x="8553450" y="4743450"/>
          <p14:tracePt t="76127" x="8521700" y="4679950"/>
          <p14:tracePt t="76144" x="8458200" y="4603750"/>
          <p14:tracePt t="76160" x="8382000" y="4533900"/>
          <p14:tracePt t="76177" x="8274050" y="4476750"/>
          <p14:tracePt t="76194" x="8134350" y="4425950"/>
          <p14:tracePt t="76210" x="7937500" y="4381500"/>
          <p14:tracePt t="76227" x="7753350" y="4368800"/>
          <p14:tracePt t="76244" x="7575550" y="4381500"/>
          <p14:tracePt t="76261" x="7499350" y="4457700"/>
          <p14:tracePt t="76277" x="7435850" y="4584700"/>
          <p14:tracePt t="76294" x="7423150" y="4711700"/>
          <p14:tracePt t="76310" x="7423150" y="4800600"/>
          <p14:tracePt t="76327" x="7423150" y="4895850"/>
          <p14:tracePt t="76345" x="7423150" y="4997450"/>
          <p14:tracePt t="76361" x="7448550" y="5041900"/>
          <p14:tracePt t="76378" x="7505700" y="5149850"/>
          <p14:tracePt t="76394" x="7556500" y="5245100"/>
          <p14:tracePt t="76411" x="7658100" y="5397500"/>
          <p14:tracePt t="76427" x="7893050" y="5511800"/>
          <p14:tracePt t="76445" x="8096250" y="5537200"/>
          <p14:tracePt t="76462" x="8293100" y="5537200"/>
          <p14:tracePt t="76478" x="8432800" y="5441950"/>
          <p14:tracePt t="76494" x="8540750" y="5334000"/>
          <p14:tracePt t="76511" x="8597900" y="5200650"/>
          <p14:tracePt t="76527" x="8604250" y="5099050"/>
          <p14:tracePt t="76544" x="8610600" y="4991100"/>
          <p14:tracePt t="76561" x="8610600" y="4883150"/>
          <p14:tracePt t="76578" x="8604250" y="4749800"/>
          <p14:tracePt t="76594" x="8578850" y="4654550"/>
          <p14:tracePt t="76611" x="8566150" y="4591050"/>
          <p14:tracePt t="76628" x="8540750" y="4540250"/>
          <p14:tracePt t="76645" x="8489950" y="4451350"/>
          <p14:tracePt t="76661" x="8432800" y="4381500"/>
          <p14:tracePt t="76678" x="8343900" y="4305300"/>
          <p14:tracePt t="76694" x="8235950" y="4260850"/>
          <p14:tracePt t="76712" x="8083550" y="4222750"/>
          <p14:tracePt t="76728" x="7861300" y="4197350"/>
          <p14:tracePt t="76745" x="7645400" y="4171950"/>
          <p14:tracePt t="76762" x="7524750" y="4178300"/>
          <p14:tracePt t="76778" x="7473950" y="4229100"/>
          <p14:tracePt t="76795" x="7467600" y="4273550"/>
          <p14:tracePt t="76812" x="7467600" y="4330700"/>
          <p14:tracePt t="76828" x="7499350" y="4419600"/>
          <p14:tracePt t="76846" x="7543800" y="4483100"/>
          <p14:tracePt t="76862" x="7562850" y="4514850"/>
          <p14:tracePt t="76901" x="7575550" y="4521200"/>
          <p14:tracePt t="76909" x="7581900" y="4533900"/>
          <p14:tracePt t="76917" x="7632700" y="4584700"/>
          <p14:tracePt t="76929" x="7683500" y="4622800"/>
          <p14:tracePt t="76945" x="7734300" y="4667250"/>
          <p14:tracePt t="76962" x="7740650" y="4667250"/>
          <p14:tracePt t="77093" x="7753350" y="4667250"/>
          <p14:tracePt t="77118" x="7753350" y="4654550"/>
          <p14:tracePt t="77165" x="7753350" y="4635500"/>
          <p14:tracePt t="77205" x="7753350" y="4629150"/>
          <p14:tracePt t="77215" x="7753350" y="4616450"/>
          <p14:tracePt t="77244" x="7747000" y="4597400"/>
          <p14:tracePt t="77261" x="7740650" y="4572000"/>
          <p14:tracePt t="77269" x="7734300" y="4572000"/>
          <p14:tracePt t="77269" x="0" y="0"/>
        </p14:tracePtLst>
        <p14:tracePtLst>
          <p14:tracePt t="81181" x="2101850" y="4552950"/>
          <p14:tracePt t="81222" x="2114550" y="4552950"/>
          <p14:tracePt t="81230" x="2120900" y="4552950"/>
          <p14:tracePt t="81237" x="2133600" y="4559300"/>
          <p14:tracePt t="81246" x="2159000" y="4572000"/>
          <p14:tracePt t="81253" x="2159000" y="4578350"/>
          <p14:tracePt t="81253" x="2171700" y="4578350"/>
          <p14:tracePt t="81270" x="2203450" y="4591050"/>
          <p14:tracePt t="81293" x="2260600" y="4597400"/>
          <p14:tracePt t="81309" x="2324100" y="4597400"/>
          <p14:tracePt t="81326" x="2393950" y="4597400"/>
          <p14:tracePt t="81342" x="2425700" y="4597400"/>
          <p14:tracePt t="81357" x="2457450" y="4610100"/>
          <p14:tracePt t="81386" x="2476500" y="4616450"/>
          <p14:tracePt t="81402" x="2476500" y="4622800"/>
          <p14:tracePt t="81419" x="2489200" y="4635500"/>
          <p14:tracePt t="81436" x="2520950" y="4673600"/>
          <p14:tracePt t="81438" x="2559050" y="4711700"/>
          <p14:tracePt t="81454" x="2590800" y="4730750"/>
          <p14:tracePt t="81454" x="2609850" y="4737100"/>
          <p14:tracePt t="81470" x="2647950" y="4756150"/>
          <p14:tracePt t="81493" x="2660650" y="4768850"/>
          <p14:tracePt t="81565" x="2660650" y="4775200"/>
          <p14:tracePt t="81589" x="2654300" y="4781550"/>
          <p14:tracePt t="81597" x="2641600" y="4787900"/>
          <p14:tracePt t="81621" x="2628900" y="4794250"/>
          <p14:tracePt t="81630" x="2622550" y="4800600"/>
          <p14:tracePt t="81638" x="2616200" y="4800600"/>
          <p14:tracePt t="81644" x="2597150" y="4800600"/>
          <p14:tracePt t="81653" x="2552700" y="4800600"/>
          <p14:tracePt t="81670" x="2546350" y="4794250"/>
          <p14:tracePt t="81717" x="2533650" y="4781550"/>
          <p14:tracePt t="81729" x="2527300" y="4781550"/>
          <p14:tracePt t="81733" x="2514600" y="4775200"/>
          <p14:tracePt t="81741" x="2482850" y="4743450"/>
          <p14:tracePt t="81753" x="2476500" y="4737100"/>
          <p14:tracePt t="81769" x="2457450" y="4730750"/>
          <p14:tracePt t="81786" x="2432050" y="4724400"/>
          <p14:tracePt t="81804" x="2413000" y="4718050"/>
          <p14:tracePt t="81820" x="2400300" y="4711700"/>
          <p14:tracePt t="81836" x="2393950" y="4705350"/>
          <p14:tracePt t="81894" x="2393950" y="4699000"/>
          <p14:tracePt t="81901" x="2400300" y="4692650"/>
          <p14:tracePt t="81909" x="2419350" y="4686300"/>
          <p14:tracePt t="81916" x="2438400" y="4679950"/>
          <p14:tracePt t="81923" x="2482850" y="4654550"/>
          <p14:tracePt t="81936" x="2559050" y="4622800"/>
          <p14:tracePt t="81953" x="2616200" y="4603750"/>
          <p14:tracePt t="81970" x="2679700" y="4591050"/>
          <p14:tracePt t="81987" x="2813050" y="4559300"/>
          <p14:tracePt t="82003" x="3028950" y="4521200"/>
          <p14:tracePt t="82020" x="3302000" y="4502150"/>
          <p14:tracePt t="82037" x="3943350" y="4451350"/>
          <p14:tracePt t="82054" x="4222750" y="4394200"/>
          <p14:tracePt t="82070" x="4438650" y="4311650"/>
          <p14:tracePt t="82086" x="4591050" y="4229100"/>
          <p14:tracePt t="82103" x="4743450" y="4133850"/>
          <p14:tracePt t="82120" x="4927600" y="4000500"/>
          <p14:tracePt t="82137" x="5124450" y="3892550"/>
          <p14:tracePt t="82154" x="5321300" y="3810000"/>
          <p14:tracePt t="82170" x="5492750" y="3746500"/>
          <p14:tracePt t="82187" x="5638800" y="3714750"/>
          <p14:tracePt t="82204" x="5822950" y="3683000"/>
          <p14:tracePt t="82204" x="5918200" y="3676650"/>
          <p14:tracePt t="82222" x="6076950" y="3657600"/>
          <p14:tracePt t="82237" x="6502400" y="3644900"/>
          <p14:tracePt t="82254" x="6858000" y="3644900"/>
          <p14:tracePt t="82270" x="7175500" y="3638550"/>
          <p14:tracePt t="82287" x="7340600" y="3613150"/>
          <p14:tracePt t="82304" x="7391400" y="3600450"/>
          <p14:tracePt t="82381" x="7391400" y="3594100"/>
          <p14:tracePt t="82397" x="7391400" y="3581400"/>
          <p14:tracePt t="82412" x="7416800" y="3568700"/>
          <p14:tracePt t="82421" x="7442200" y="3549650"/>
          <p14:tracePt t="82422" x="7448550" y="3536950"/>
          <p14:tracePt t="82437" x="7480300" y="3511550"/>
          <p14:tracePt t="82453" x="7550150" y="3441700"/>
          <p14:tracePt t="82469" x="7620000" y="3371850"/>
          <p14:tracePt t="82486" x="7721600" y="3276600"/>
          <p14:tracePt t="82503" x="7810500" y="3194050"/>
          <p14:tracePt t="82521" x="7854950" y="3162300"/>
          <p14:tracePt t="82538" x="7867650" y="3117850"/>
          <p14:tracePt t="82555" x="7874000" y="3079750"/>
          <p14:tracePt t="82571" x="7880350" y="3035300"/>
          <p14:tracePt t="82588" x="7893050" y="2978150"/>
          <p14:tracePt t="82604" x="7899400" y="2927350"/>
          <p14:tracePt t="82604" x="7899400" y="2901950"/>
          <p14:tracePt t="82622" x="7899400" y="2857500"/>
          <p14:tracePt t="82638" x="7899400" y="2851150"/>
          <p14:tracePt t="82654" x="7899400" y="2844800"/>
          <p14:tracePt t="82671" x="7899400" y="2838450"/>
          <p14:tracePt t="82688" x="7905750" y="2800350"/>
          <p14:tracePt t="82704" x="7905750" y="2755900"/>
          <p14:tracePt t="82721" x="7905750" y="2698750"/>
          <p14:tracePt t="82740" x="7905750" y="2654300"/>
          <p14:tracePt t="82754" x="7924800" y="2590800"/>
          <p14:tracePt t="82771" x="7956550" y="2540000"/>
          <p14:tracePt t="82788" x="7975600" y="2514600"/>
          <p14:tracePt t="82788" x="7994650" y="2489200"/>
          <p14:tracePt t="82806" x="8051800" y="2457450"/>
          <p14:tracePt t="82822" x="8134350" y="2413000"/>
          <p14:tracePt t="82838" x="8166100" y="2393950"/>
          <p14:tracePt t="82855" x="8185150" y="2374900"/>
          <p14:tracePt t="82871" x="8197850" y="2362200"/>
          <p14:tracePt t="82925" x="8204200" y="2355850"/>
          <p14:tracePt t="83005" x="8210550" y="2355850"/>
          <p14:tracePt t="83007" x="8210550" y="2349500"/>
          <p14:tracePt t="83022" x="8210550" y="2343150"/>
          <p14:tracePt t="83022" x="8210550" y="2330450"/>
          <p14:tracePt t="83038" x="8197850" y="2317750"/>
          <p14:tracePt t="83055" x="8197850" y="2305050"/>
          <p14:tracePt t="83093" x="8197850" y="2298700"/>
          <p14:tracePt t="83117" x="8191500" y="2279650"/>
          <p14:tracePt t="83133" x="8185150" y="2273300"/>
          <p14:tracePt t="83157" x="8178800" y="2266950"/>
          <p14:tracePt t="83165" x="8178800" y="2260600"/>
          <p14:tracePt t="83309" x="8178800" y="2254250"/>
          <p14:tracePt t="83325" x="8178800" y="2241550"/>
          <p14:tracePt t="83333" x="8178800" y="2235200"/>
          <p14:tracePt t="83339" x="8172450" y="2222500"/>
          <p14:tracePt t="83355" x="8172450" y="2197100"/>
          <p14:tracePt t="83372" x="8159750" y="2178050"/>
          <p14:tracePt t="83389" x="8147050" y="2159000"/>
          <p14:tracePt t="83406" x="8134350" y="2139950"/>
          <p14:tracePt t="83422" x="8134350" y="2133600"/>
          <p14:tracePt t="83439" x="8134350" y="2114550"/>
          <p14:tracePt t="83477" x="8128000" y="2108200"/>
          <p14:tracePt t="83485" x="8121650" y="2101850"/>
          <p14:tracePt t="83485" x="8115300" y="2089150"/>
          <p14:tracePt t="83494" x="8108950" y="2089150"/>
          <p14:tracePt t="83506" x="8096250" y="2057400"/>
          <p14:tracePt t="83522" x="8077200" y="2044700"/>
          <p14:tracePt t="83539" x="8064500" y="2019300"/>
          <p14:tracePt t="83556" x="8051800" y="2006600"/>
          <p14:tracePt t="83573" x="8032750" y="1987550"/>
          <p14:tracePt t="83591" x="8020050" y="1981200"/>
          <p14:tracePt t="83606" x="8001000" y="1968500"/>
          <p14:tracePt t="83623" x="7994650" y="1962150"/>
          <p14:tracePt t="83639" x="7981950" y="1943100"/>
          <p14:tracePt t="83656" x="7956550" y="1936750"/>
          <p14:tracePt t="83674" x="7912100" y="1917700"/>
          <p14:tracePt t="83689" x="7867650" y="1898650"/>
          <p14:tracePt t="83706" x="7835900" y="1885950"/>
          <p14:tracePt t="83723" x="7823200" y="1885950"/>
          <p14:tracePt t="83757" x="7810500" y="1885950"/>
          <p14:tracePt t="83758" x="7804150" y="1885950"/>
          <p14:tracePt t="83773" x="7797800" y="1885950"/>
          <p14:tracePt t="83789" x="7778750" y="1885950"/>
          <p14:tracePt t="83806" x="7740650" y="1898650"/>
          <p14:tracePt t="83823" x="7696200" y="1924050"/>
          <p14:tracePt t="83840" x="7658100" y="1955800"/>
          <p14:tracePt t="83856" x="7613650" y="1981200"/>
          <p14:tracePt t="83873" x="7575550" y="2012950"/>
          <p14:tracePt t="83890" x="7543800" y="2038350"/>
          <p14:tracePt t="83907" x="7524750" y="2063750"/>
          <p14:tracePt t="83923" x="7518400" y="2082800"/>
          <p14:tracePt t="83940" x="7505700" y="2101850"/>
          <p14:tracePt t="83956" x="7499350" y="2139950"/>
          <p14:tracePt t="83974" x="7499350" y="2165350"/>
          <p14:tracePt t="83990" x="7499350" y="2197100"/>
          <p14:tracePt t="84007" x="7499350" y="2222500"/>
          <p14:tracePt t="84023" x="7518400" y="2241550"/>
          <p14:tracePt t="84040" x="7550150" y="2273300"/>
          <p14:tracePt t="84057" x="7588250" y="2292350"/>
          <p14:tracePt t="84073" x="7632700" y="2317750"/>
          <p14:tracePt t="84092" x="7683500" y="2343150"/>
          <p14:tracePt t="84107" x="7766050" y="2343150"/>
          <p14:tracePt t="84124" x="7867650" y="2355850"/>
          <p14:tracePt t="84140" x="8020050" y="2355850"/>
          <p14:tracePt t="84158" x="8070850" y="2355850"/>
          <p14:tracePt t="84174" x="8096250" y="2355850"/>
          <p14:tracePt t="84190" x="8121650" y="2349500"/>
          <p14:tracePt t="84207" x="8134350" y="2336800"/>
          <p14:tracePt t="84223" x="8140700" y="2336800"/>
          <p14:tracePt t="84240" x="8147050" y="2324100"/>
          <p14:tracePt t="84257" x="8147050" y="2298700"/>
          <p14:tracePt t="84274" x="8147050" y="2254250"/>
          <p14:tracePt t="84290" x="8147050" y="2235200"/>
          <p14:tracePt t="84307" x="8128000" y="2197100"/>
          <p14:tracePt t="84324" x="8102600" y="2152650"/>
          <p14:tracePt t="84341" x="8051800" y="2101850"/>
          <p14:tracePt t="84357" x="8026400" y="2089150"/>
          <p14:tracePt t="84374" x="7956550" y="2044700"/>
          <p14:tracePt t="84390" x="7880350" y="2006600"/>
          <p14:tracePt t="84407" x="7797800" y="1987550"/>
          <p14:tracePt t="84424" x="7721600" y="1968500"/>
          <p14:tracePt t="84441" x="7664450" y="1962150"/>
          <p14:tracePt t="84457" x="7639050" y="1962150"/>
          <p14:tracePt t="84473" x="7613650" y="1962150"/>
          <p14:tracePt t="84491" x="7575550" y="1968500"/>
          <p14:tracePt t="84508" x="7556500" y="1981200"/>
          <p14:tracePt t="84524" x="7518400" y="2012950"/>
          <p14:tracePt t="84541" x="7512050" y="2051050"/>
          <p14:tracePt t="84558" x="7499350" y="2089150"/>
          <p14:tracePt t="84575" x="7493000" y="2133600"/>
          <p14:tracePt t="84591" x="7493000" y="2178050"/>
          <p14:tracePt t="84609" x="7493000" y="2190750"/>
          <p14:tracePt t="84624" x="7493000" y="2203450"/>
          <p14:tracePt t="84661" x="7499350" y="2222500"/>
          <p14:tracePt t="84666" x="7505700" y="2228850"/>
          <p14:tracePt t="84674" x="7524750" y="2241550"/>
          <p14:tracePt t="84691" x="7537450" y="2241550"/>
          <p14:tracePt t="84707" x="7550150" y="2247900"/>
          <p14:tracePt t="84724" x="7594600" y="2260600"/>
          <p14:tracePt t="84741" x="7645400" y="2273300"/>
          <p14:tracePt t="84758" x="7696200" y="2279650"/>
          <p14:tracePt t="84774" x="7747000" y="2279650"/>
          <p14:tracePt t="84791" x="7778750" y="2279650"/>
          <p14:tracePt t="84808" x="7785100" y="2279650"/>
          <p14:tracePt t="84875" x="7797800" y="2279650"/>
          <p14:tracePt t="85061" x="7804150" y="2279650"/>
          <p14:tracePt t="85109" x="7810500" y="2279650"/>
          <p14:tracePt t="85405" x="7816850" y="2279650"/>
          <p14:tracePt t="85422" x="7823200" y="2279650"/>
          <p14:tracePt t="85431" x="7829550" y="2279650"/>
          <p14:tracePt t="85437" x="7835900" y="2279650"/>
          <p14:tracePt t="85445" x="7874000" y="2273300"/>
          <p14:tracePt t="85459" x="7956550" y="2247900"/>
          <p14:tracePt t="85475" x="8013700" y="2203450"/>
          <p14:tracePt t="85493" x="8089900" y="2159000"/>
          <p14:tracePt t="85510" x="8121650" y="2114550"/>
          <p14:tracePt t="85526" x="8147050" y="2063750"/>
          <p14:tracePt t="85544" x="8166100" y="2038350"/>
          <p14:tracePt t="85559" x="8172450" y="2019300"/>
          <p14:tracePt t="85576" x="8172450" y="1993900"/>
          <p14:tracePt t="85593" x="8172450" y="1968500"/>
          <p14:tracePt t="85609" x="8134350" y="1911350"/>
          <p14:tracePt t="85626" x="8070850" y="1835150"/>
          <p14:tracePt t="85643" x="7981950" y="1758950"/>
          <p14:tracePt t="85659" x="7905750" y="1689100"/>
          <p14:tracePt t="85676" x="7816850" y="1625600"/>
          <p14:tracePt t="85676" x="7797800" y="1593850"/>
          <p14:tracePt t="85694" x="7747000" y="1555750"/>
          <p14:tracePt t="85710" x="7715250" y="1517650"/>
          <p14:tracePt t="85727" x="7683500" y="1485900"/>
          <p14:tracePt t="85743" x="7645400" y="1473200"/>
          <p14:tracePt t="85760" x="7613650" y="1447800"/>
          <p14:tracePt t="85776" x="7594600" y="1441450"/>
          <p14:tracePt t="85793" x="7569200" y="1435100"/>
          <p14:tracePt t="85809" x="7550150" y="1428750"/>
          <p14:tracePt t="85826" x="7518400" y="1428750"/>
          <p14:tracePt t="85843" x="7442200" y="1428750"/>
          <p14:tracePt t="85860" x="7366000" y="1428750"/>
          <p14:tracePt t="85876" x="7302500" y="1428750"/>
          <p14:tracePt t="85894" x="7296150" y="1428750"/>
          <p14:tracePt t="85910" x="7264400" y="1428750"/>
          <p14:tracePt t="85926" x="7219950" y="1428750"/>
          <p14:tracePt t="85943" x="7200900" y="1428750"/>
          <p14:tracePt t="85960" x="7194550" y="1428750"/>
          <p14:tracePt t="85976" x="7188200" y="1428750"/>
          <p14:tracePt t="85993" x="7169150" y="1441450"/>
          <p14:tracePt t="86010" x="7143750" y="1447800"/>
          <p14:tracePt t="86027" x="7118350" y="1460500"/>
          <p14:tracePt t="86043" x="7105650" y="1466850"/>
          <p14:tracePt t="86086" x="7099300" y="1466850"/>
          <p14:tracePt t="86094" x="7092950" y="1473200"/>
          <p14:tracePt t="86102" x="7092950" y="1492250"/>
          <p14:tracePt t="86110" x="7086600" y="1504950"/>
          <p14:tracePt t="86126" x="7080250" y="1517650"/>
          <p14:tracePt t="86144" x="7067550" y="1530350"/>
          <p14:tracePt t="86160" x="7067550" y="1555750"/>
          <p14:tracePt t="86177" x="7067550" y="1562100"/>
          <p14:tracePt t="86221" x="7067550" y="1574800"/>
          <p14:tracePt t="86221" x="7067550" y="1581150"/>
          <p14:tracePt t="86246" x="7067550" y="1593850"/>
          <p14:tracePt t="86253" x="7073900" y="1606550"/>
          <p14:tracePt t="86269" x="7080250" y="1612900"/>
          <p14:tracePt t="86286" x="7099300" y="1638300"/>
          <p14:tracePt t="86294" x="7124700" y="1657350"/>
          <p14:tracePt t="86295" x="7162800" y="1676400"/>
          <p14:tracePt t="86311" x="7232650" y="1701800"/>
          <p14:tracePt t="86327" x="7321550" y="1708150"/>
          <p14:tracePt t="86344" x="7378700" y="1714500"/>
          <p14:tracePt t="86360" x="7423150" y="1714500"/>
          <p14:tracePt t="86377" x="7454900" y="1714500"/>
          <p14:tracePt t="86394" x="7499350" y="1701800"/>
          <p14:tracePt t="86410" x="7518400" y="1695450"/>
          <p14:tracePt t="86427" x="7524750" y="1682750"/>
          <p14:tracePt t="86444" x="7537450" y="1670050"/>
          <p14:tracePt t="86493" x="7543800" y="1657350"/>
          <p14:tracePt t="86510" x="7543800" y="1638300"/>
          <p14:tracePt t="86511" x="7543800" y="1619250"/>
          <p14:tracePt t="86527" x="7543800" y="1587500"/>
          <p14:tracePt t="86544" x="7531100" y="1543050"/>
          <p14:tracePt t="86561" x="7493000" y="1479550"/>
          <p14:tracePt t="86578" x="7391400" y="1416050"/>
          <p14:tracePt t="86594" x="7277100" y="1371600"/>
          <p14:tracePt t="86611" x="7181850" y="1333500"/>
          <p14:tracePt t="86628" x="7124700" y="1320800"/>
          <p14:tracePt t="86644" x="7080250" y="1320800"/>
          <p14:tracePt t="86661" x="7073900" y="1320800"/>
          <p14:tracePt t="86678" x="7054850" y="1320800"/>
          <p14:tracePt t="86695" x="7035800" y="1327150"/>
          <p14:tracePt t="86711" x="7023100" y="1346200"/>
          <p14:tracePt t="86727" x="7010400" y="1346200"/>
          <p14:tracePt t="86744" x="7004050" y="1358900"/>
          <p14:tracePt t="86761" x="6991350" y="1371600"/>
          <p14:tracePt t="86778" x="6978650" y="1397000"/>
          <p14:tracePt t="86795" x="6959600" y="1435100"/>
          <p14:tracePt t="86811" x="6953250" y="1460500"/>
          <p14:tracePt t="86828" x="6953250" y="1473200"/>
          <p14:tracePt t="86844" x="6946900" y="1492250"/>
          <p14:tracePt t="86934" x="6946900" y="1498600"/>
          <p14:tracePt t="87766" x="6946900" y="1511300"/>
          <p14:tracePt t="87818" x="0" y="0"/>
        </p14:tracePtLst>
        <p14:tracePtLst>
          <p14:tracePt t="95064" x="7105650" y="4978400"/>
          <p14:tracePt t="95070" x="7118350" y="4984750"/>
          <p14:tracePt t="95079" x="7131050" y="4984750"/>
          <p14:tracePt t="95104" x="7137400" y="4984750"/>
          <p14:tracePt t="95167" x="7143750" y="4991100"/>
          <p14:tracePt t="95191" x="7143750" y="4997450"/>
          <p14:tracePt t="95207" x="7150100" y="4997450"/>
          <p14:tracePt t="95223" x="7156450" y="4997450"/>
          <p14:tracePt t="95230" x="7162800" y="4997450"/>
          <p14:tracePt t="95248" x="7175500" y="4997450"/>
          <p14:tracePt t="95256" x="7188200" y="4997450"/>
          <p14:tracePt t="95272" x="7194550" y="4997450"/>
          <p14:tracePt t="95311" x="7200900" y="4997450"/>
          <p14:tracePt t="95311" x="7200900" y="4978400"/>
          <p14:tracePt t="95327" x="7200900" y="4959350"/>
          <p14:tracePt t="95334" x="7207250" y="4946650"/>
          <p14:tracePt t="95344" x="7207250" y="4933950"/>
          <p14:tracePt t="95349" x="7219950" y="4902200"/>
          <p14:tracePt t="95360" x="7226300" y="4870450"/>
          <p14:tracePt t="95376" x="7239000" y="4870450"/>
          <p14:tracePt t="95455" x="7239000" y="4864100"/>
          <p14:tracePt t="95469" x="7232650" y="4864100"/>
          <p14:tracePt t="95480" x="7219950" y="4864100"/>
          <p14:tracePt t="95480" x="7200900" y="4864100"/>
          <p14:tracePt t="95493" x="7181850" y="4864100"/>
          <p14:tracePt t="95493" x="7150100" y="4876800"/>
          <p14:tracePt t="95511" x="7118350" y="4889500"/>
          <p14:tracePt t="95526" x="7099300" y="4902200"/>
          <p14:tracePt t="95543" x="7054850" y="4921250"/>
          <p14:tracePt t="95560" x="7029450" y="4940300"/>
          <p14:tracePt t="95576" x="7016750" y="4953000"/>
          <p14:tracePt t="95593" x="7010400" y="4978400"/>
          <p14:tracePt t="95610" x="6997700" y="5003800"/>
          <p14:tracePt t="95627" x="6991350" y="5048250"/>
          <p14:tracePt t="95643" x="6978650" y="5092700"/>
          <p14:tracePt t="95660" x="6978650" y="5156200"/>
          <p14:tracePt t="95678" x="6978650" y="5219700"/>
          <p14:tracePt t="95693" x="6978650" y="5276850"/>
          <p14:tracePt t="95710" x="6978650" y="5308600"/>
          <p14:tracePt t="95727" x="6985000" y="5334000"/>
          <p14:tracePt t="95744" x="6991350" y="5334000"/>
          <p14:tracePt t="95760" x="6997700" y="5340350"/>
          <p14:tracePt t="95777" x="7016750" y="5340350"/>
          <p14:tracePt t="95793" x="7067550" y="5340350"/>
          <p14:tracePt t="95810" x="7105650" y="5340350"/>
          <p14:tracePt t="95827" x="7137400" y="5314950"/>
          <p14:tracePt t="95843" x="7150100" y="5289550"/>
          <p14:tracePt t="95860" x="7150100" y="5238750"/>
          <p14:tracePt t="95877" x="7150100" y="5207000"/>
          <p14:tracePt t="95877" x="7150100" y="5181600"/>
          <p14:tracePt t="95895" x="7150100" y="5149850"/>
          <p14:tracePt t="95911" x="7150100" y="5143500"/>
          <p14:tracePt t="95927" x="7150100" y="5124450"/>
          <p14:tracePt t="95944" x="7150100" y="5092700"/>
          <p14:tracePt t="95960" x="7137400" y="5054600"/>
          <p14:tracePt t="95977" x="7118350" y="5022850"/>
          <p14:tracePt t="95994" x="7099300" y="4991100"/>
          <p14:tracePt t="96011" x="7080250" y="4953000"/>
          <p14:tracePt t="96027" x="7061200" y="4953000"/>
          <p14:tracePt t="96044" x="7042150" y="4940300"/>
          <p14:tracePt t="96061" x="7035800" y="4940300"/>
          <p14:tracePt t="96077" x="7016750" y="4940300"/>
          <p14:tracePt t="96094" x="6997700" y="4984750"/>
          <p14:tracePt t="96111" x="6985000" y="5137150"/>
          <p14:tracePt t="96127" x="6985000" y="5187950"/>
          <p14:tracePt t="96144" x="6985000" y="5270500"/>
          <p14:tracePt t="96161" x="6985000" y="5314950"/>
          <p14:tracePt t="96177" x="6997700" y="5346700"/>
          <p14:tracePt t="96194" x="7010400" y="5372100"/>
          <p14:tracePt t="96211" x="7029450" y="5391150"/>
          <p14:tracePt t="96227" x="7054850" y="5403850"/>
          <p14:tracePt t="96245" x="7080250" y="5410200"/>
          <p14:tracePt t="96261" x="7131050" y="5410200"/>
          <p14:tracePt t="96278" x="7232650" y="5410200"/>
          <p14:tracePt t="96294" x="7391400" y="5346700"/>
          <p14:tracePt t="96311" x="7442200" y="5308600"/>
          <p14:tracePt t="96328" x="7473950" y="5257800"/>
          <p14:tracePt t="96344" x="7505700" y="5187950"/>
          <p14:tracePt t="96361" x="7518400" y="5143500"/>
          <p14:tracePt t="96378" x="7543800" y="5080000"/>
          <p14:tracePt t="96394" x="7562850" y="5035550"/>
          <p14:tracePt t="96411" x="7562850" y="5016500"/>
          <p14:tracePt t="96428" x="7569200" y="4972050"/>
          <p14:tracePt t="96445" x="7569200" y="4959350"/>
          <p14:tracePt t="96461" x="7569200" y="4933950"/>
          <p14:tracePt t="96478" x="7562850" y="4921250"/>
          <p14:tracePt t="96495" x="7531100" y="4883150"/>
          <p14:tracePt t="96513" x="7505700" y="4876800"/>
          <p14:tracePt t="96528" x="7461250" y="4851400"/>
          <p14:tracePt t="96545" x="7353300" y="4838700"/>
          <p14:tracePt t="96561" x="7194550" y="4813300"/>
          <p14:tracePt t="96579" x="7023100" y="4813300"/>
          <p14:tracePt t="96595" x="6864350" y="4813300"/>
          <p14:tracePt t="96612" x="6711950" y="4813300"/>
          <p14:tracePt t="96628" x="6642100" y="4845050"/>
          <p14:tracePt t="96645" x="6597650" y="4870450"/>
          <p14:tracePt t="96663" x="6584950" y="4895850"/>
          <p14:tracePt t="96679" x="6578600" y="4895850"/>
          <p14:tracePt t="96679" x="6578600" y="4908550"/>
          <p14:tracePt t="96696" x="6572250" y="4933950"/>
          <p14:tracePt t="96712" x="6572250" y="4965700"/>
          <p14:tracePt t="96729" x="6572250" y="4997450"/>
          <p14:tracePt t="96745" x="6591300" y="5035550"/>
          <p14:tracePt t="96762" x="6654800" y="5105400"/>
          <p14:tracePt t="96778" x="6711950" y="5162550"/>
          <p14:tracePt t="96795" x="6762750" y="5181600"/>
          <p14:tracePt t="96812" x="6832600" y="5200650"/>
          <p14:tracePt t="96829" x="6896100" y="5200650"/>
          <p14:tracePt t="96845" x="7016750" y="5200650"/>
          <p14:tracePt t="96862" x="7137400" y="5194300"/>
          <p14:tracePt t="96862" x="7213600" y="5168900"/>
          <p14:tracePt t="96880" x="7359650" y="5143500"/>
          <p14:tracePt t="96896" x="7493000" y="5111750"/>
          <p14:tracePt t="96912" x="7632700" y="5060950"/>
          <p14:tracePt t="96929" x="7670800" y="5048250"/>
          <p14:tracePt t="96945" x="7708900" y="5029200"/>
          <p14:tracePt t="96962" x="7734300" y="5003800"/>
          <p14:tracePt t="96979" x="7785100" y="4946650"/>
          <p14:tracePt t="96996" x="7810500" y="4927600"/>
          <p14:tracePt t="97012" x="7816850" y="4921250"/>
          <p14:tracePt t="97103" x="7797800" y="4921250"/>
          <p14:tracePt t="97111" x="7785100" y="4921250"/>
          <p14:tracePt t="97112" x="7721600" y="4921250"/>
          <p14:tracePt t="97129" x="7670800" y="4921250"/>
          <p14:tracePt t="97129" x="7499350" y="4921250"/>
          <p14:tracePt t="97145" x="7283450" y="4921250"/>
          <p14:tracePt t="97162" x="7054850" y="4953000"/>
          <p14:tracePt t="97179" x="6877050" y="4997450"/>
          <p14:tracePt t="97195" x="6788150" y="5010150"/>
          <p14:tracePt t="97212" x="6769100" y="5016500"/>
          <p14:tracePt t="97278" x="6769100" y="5022850"/>
          <p14:tracePt t="97295" x="6775450" y="5035550"/>
          <p14:tracePt t="97305" x="6781800" y="5041900"/>
          <p14:tracePt t="97312" x="6838950" y="5054600"/>
          <p14:tracePt t="97329" x="6877050" y="5067300"/>
          <p14:tracePt t="97329" x="6965950" y="5067300"/>
          <p14:tracePt t="97346" x="7067550" y="5073650"/>
          <p14:tracePt t="97363" x="7239000" y="5073650"/>
          <p14:tracePt t="97379" x="7423150" y="5073650"/>
          <p14:tracePt t="97396" x="7607300" y="5073650"/>
          <p14:tracePt t="97413" x="7785100" y="5073650"/>
          <p14:tracePt t="97430" x="7950200" y="5073650"/>
          <p14:tracePt t="97446" x="8121650" y="5073650"/>
          <p14:tracePt t="97463" x="8305800" y="5073650"/>
          <p14:tracePt t="97480" x="8382000" y="5073650"/>
          <p14:tracePt t="97496" x="8413750" y="5073650"/>
          <p14:tracePt t="97647" x="8420100" y="5086350"/>
          <p14:tracePt t="97664" x="8420100" y="5092700"/>
          <p14:tracePt t="97672" x="8413750" y="5092700"/>
          <p14:tracePt t="97678" x="8394700" y="5099050"/>
          <p14:tracePt t="97689" x="8382000" y="5105400"/>
          <p14:tracePt t="97696" x="8375650" y="5105400"/>
          <p14:tracePt t="97713" x="8356600" y="5124450"/>
          <p14:tracePt t="97729" x="8318500" y="5130800"/>
          <p14:tracePt t="97745" x="8229600" y="5143500"/>
          <p14:tracePt t="97762" x="8185150" y="5143500"/>
          <p14:tracePt t="97780" x="8128000" y="5143500"/>
          <p14:tracePt t="97797" x="8045450" y="5143500"/>
          <p14:tracePt t="97814" x="7943850" y="5143500"/>
          <p14:tracePt t="97830" x="7772400" y="5143500"/>
          <p14:tracePt t="97830" x="7696200" y="5143500"/>
          <p14:tracePt t="97848" x="7639050" y="5143500"/>
          <p14:tracePt t="97926" x="7670800" y="5149850"/>
          <p14:tracePt t="97935" x="7689850" y="5149850"/>
          <p14:tracePt t="97943" x="7727950" y="5149850"/>
          <p14:tracePt t="97951" x="7829550" y="5149850"/>
          <p14:tracePt t="97964" x="7969250" y="5149850"/>
          <p14:tracePt t="97980" x="8166100" y="5149850"/>
          <p14:tracePt t="97997" x="8286750" y="5149850"/>
          <p14:tracePt t="98014" x="8362950" y="5149850"/>
          <p14:tracePt t="98143" x="8362950" y="5137150"/>
          <p14:tracePt t="98151" x="8356600" y="5124450"/>
          <p14:tracePt t="98159" x="8350250" y="5124450"/>
          <p14:tracePt t="98164" x="8318500" y="5105400"/>
          <p14:tracePt t="98181" x="8299450" y="5086350"/>
          <p14:tracePt t="98197" x="8261350" y="5067300"/>
          <p14:tracePt t="98214" x="8185150" y="5054600"/>
          <p14:tracePt t="98232" x="8083550" y="5041900"/>
          <p14:tracePt t="98248" x="7981950" y="5022850"/>
          <p14:tracePt t="98264" x="7797800" y="5016500"/>
          <p14:tracePt t="98281" x="7581900" y="5016500"/>
          <p14:tracePt t="98297" x="7346950" y="5016500"/>
          <p14:tracePt t="98314" x="7067550" y="5016500"/>
          <p14:tracePt t="98331" x="6953250" y="5016500"/>
          <p14:tracePt t="98348" x="6883400" y="5016500"/>
          <p14:tracePt t="98365" x="6864350" y="5022850"/>
          <p14:tracePt t="98381" x="6858000" y="5029200"/>
          <p14:tracePt t="98431" x="6858000" y="5035550"/>
          <p14:tracePt t="98439" x="6858000" y="5041900"/>
          <p14:tracePt t="98463" x="6864350" y="5048250"/>
          <p14:tracePt t="98463" x="6870700" y="5067300"/>
          <p14:tracePt t="98479" x="6883400" y="5073650"/>
          <p14:tracePt t="98487" x="6927850" y="5092700"/>
          <p14:tracePt t="98495" x="6946900" y="5092700"/>
          <p14:tracePt t="98502" x="7016750" y="5111750"/>
          <p14:tracePt t="98515" x="7073900" y="5118100"/>
          <p14:tracePt t="98533" x="7112000" y="5118100"/>
          <p14:tracePt t="98548" x="7175500" y="5118100"/>
          <p14:tracePt t="98565" x="7251700" y="5118100"/>
          <p14:tracePt t="98581" x="7404100" y="5118100"/>
          <p14:tracePt t="98598" x="7550150" y="5118100"/>
          <p14:tracePt t="98615" x="7689850" y="5086350"/>
          <p14:tracePt t="98632" x="7696200" y="5080000"/>
          <p14:tracePt t="98648" x="7715250" y="5054600"/>
          <p14:tracePt t="98665" x="7715250" y="5048250"/>
          <p14:tracePt t="98682" x="7715250" y="5022850"/>
          <p14:tracePt t="98698" x="7715250" y="5016500"/>
          <p14:tracePt t="98715" x="7702550" y="5003800"/>
          <p14:tracePt t="98732" x="7626350" y="4965700"/>
          <p14:tracePt t="98748" x="7442200" y="4902200"/>
          <p14:tracePt t="98765" x="7162800" y="4864100"/>
          <p14:tracePt t="98783" x="6896100" y="4857750"/>
          <p14:tracePt t="98798" x="6680200" y="4857750"/>
          <p14:tracePt t="98816" x="6559550" y="4864100"/>
          <p14:tracePt t="98832" x="6394450" y="4876800"/>
          <p14:tracePt t="98848" x="6242050" y="4908550"/>
          <p14:tracePt t="98865" x="6064250" y="4933950"/>
          <p14:tracePt t="98882" x="5854700" y="4972050"/>
          <p14:tracePt t="98899" x="5651500" y="4991100"/>
          <p14:tracePt t="98915" x="5429250" y="5016500"/>
          <p14:tracePt t="98932" x="5156200" y="5048250"/>
          <p14:tracePt t="98950" x="4883150" y="5073650"/>
          <p14:tracePt t="98965" x="4641850" y="5092700"/>
          <p14:tracePt t="98982" x="4457700" y="5105400"/>
          <p14:tracePt t="98998" x="4368800" y="5124450"/>
          <p14:tracePt t="99016" x="4362450" y="5124450"/>
          <p14:tracePt t="99079" x="4356100" y="5124450"/>
          <p14:tracePt t="99107" x="4356100" y="5092700"/>
          <p14:tracePt t="99108" x="4356100" y="5060950"/>
          <p14:tracePt t="99115" x="4356100" y="4978400"/>
          <p14:tracePt t="99131" x="4356100" y="4921250"/>
          <p14:tracePt t="99148" x="4356100" y="4883150"/>
          <p14:tracePt t="99164" x="4349750" y="4857750"/>
          <p14:tracePt t="99181" x="4305300" y="4819650"/>
          <p14:tracePt t="99198" x="4229100" y="4768850"/>
          <p14:tracePt t="99215" x="4070350" y="4648200"/>
          <p14:tracePt t="99233" x="3987800" y="4622800"/>
          <p14:tracePt t="99249" x="3911600" y="4578350"/>
          <p14:tracePt t="99266" x="3816350" y="4527550"/>
          <p14:tracePt t="99283" x="3740150" y="4489450"/>
          <p14:tracePt t="99299" x="3663950" y="4445000"/>
          <p14:tracePt t="99316" x="3549650" y="4387850"/>
          <p14:tracePt t="99333" x="3441700" y="4337050"/>
          <p14:tracePt t="99349" x="3314700" y="4324350"/>
          <p14:tracePt t="99366" x="3168650" y="4311650"/>
          <p14:tracePt t="99366" x="3073400" y="4298950"/>
          <p14:tracePt t="99384" x="2895600" y="4286250"/>
          <p14:tracePt t="99400" x="2679700" y="4286250"/>
          <p14:tracePt t="99416" x="2463800" y="4260850"/>
          <p14:tracePt t="99433" x="2266950" y="4260850"/>
          <p14:tracePt t="99449" x="2082800" y="4260850"/>
          <p14:tracePt t="99466" x="1936750" y="4286250"/>
          <p14:tracePt t="99483" x="1816100" y="4318000"/>
          <p14:tracePt t="99500" x="1676400" y="4368800"/>
          <p14:tracePt t="99516" x="1511300" y="4432300"/>
          <p14:tracePt t="99533" x="1384300" y="4489450"/>
          <p14:tracePt t="99550" x="1263650" y="4559300"/>
          <p14:tracePt t="99567" x="1206500" y="4610100"/>
          <p14:tracePt t="99584" x="1187450" y="4660900"/>
          <p14:tracePt t="99600" x="1181100" y="4692650"/>
          <p14:tracePt t="99617" x="1181100" y="4711700"/>
          <p14:tracePt t="99633" x="1174750" y="4730750"/>
          <p14:tracePt t="99650" x="1174750" y="4775200"/>
          <p14:tracePt t="99666" x="1181100" y="4826000"/>
          <p14:tracePt t="99683" x="1225550" y="4889500"/>
          <p14:tracePt t="99700" x="1295400" y="4978400"/>
          <p14:tracePt t="99717" x="1384300" y="5054600"/>
          <p14:tracePt t="99733" x="1473200" y="5086350"/>
          <p14:tracePt t="99750" x="1530350" y="5105400"/>
          <p14:tracePt t="99767" x="1631950" y="5130800"/>
          <p14:tracePt t="99784" x="1739900" y="5149850"/>
          <p14:tracePt t="99801" x="1924050" y="5168900"/>
          <p14:tracePt t="99817" x="2216150" y="5175250"/>
          <p14:tracePt t="99834" x="2470150" y="5175250"/>
          <p14:tracePt t="99850" x="2673350" y="5175250"/>
          <p14:tracePt t="99867" x="2863850" y="5162550"/>
          <p14:tracePt t="99884" x="3092450" y="5162550"/>
          <p14:tracePt t="99900" x="3263900" y="5162550"/>
          <p14:tracePt t="99917" x="3441700" y="5156200"/>
          <p14:tracePt t="99934" x="3479800" y="5149850"/>
          <p14:tracePt t="99999" x="3486150" y="5137150"/>
          <p14:tracePt t="100015" x="3486150" y="5130800"/>
          <p14:tracePt t="100047" x="3486150" y="5124450"/>
          <p14:tracePt t="100047" x="3486150" y="5118100"/>
          <p14:tracePt t="100079" x="3486150" y="5105400"/>
          <p14:tracePt t="100087" x="3473450" y="5105400"/>
          <p14:tracePt t="100093" x="3429000" y="5105400"/>
          <p14:tracePt t="100101" x="3333750" y="5105400"/>
          <p14:tracePt t="100117" x="3289300" y="5105400"/>
          <p14:tracePt t="100134" x="3263900" y="5105400"/>
          <p14:tracePt t="100151" x="3238500" y="5105400"/>
          <p14:tracePt t="100168" x="3219450" y="5105400"/>
          <p14:tracePt t="100215" x="3219450" y="5111750"/>
          <p14:tracePt t="100223" x="3213100" y="5111750"/>
          <p14:tracePt t="100343" x="3219450" y="5111750"/>
          <p14:tracePt t="100351" x="3244850" y="5111750"/>
          <p14:tracePt t="100359" x="3270250" y="5111750"/>
          <p14:tracePt t="100367" x="3333750" y="5111750"/>
          <p14:tracePt t="100384" x="3403600" y="5118100"/>
          <p14:tracePt t="100385" x="3549650" y="5162550"/>
          <p14:tracePt t="100402" x="3721100" y="5187950"/>
          <p14:tracePt t="100418" x="3879850" y="5213350"/>
          <p14:tracePt t="100435" x="4032250" y="5213350"/>
          <p14:tracePt t="100451" x="4216400" y="5219700"/>
          <p14:tracePt t="100468" x="4438650" y="5238750"/>
          <p14:tracePt t="100485" x="4705350" y="5251450"/>
          <p14:tracePt t="100501" x="4946650" y="5251450"/>
          <p14:tracePt t="100518" x="5257800" y="5251450"/>
          <p14:tracePt t="100536" x="5416550" y="5251450"/>
          <p14:tracePt t="100552" x="5594350" y="5226050"/>
          <p14:tracePt t="100568" x="5759450" y="5200650"/>
          <p14:tracePt t="100585" x="5905500" y="5175250"/>
          <p14:tracePt t="100601" x="6038850" y="5143500"/>
          <p14:tracePt t="100618" x="6140450" y="5130800"/>
          <p14:tracePt t="100635" x="6172200" y="5105400"/>
          <p14:tracePt t="100652" x="6178550" y="5092700"/>
          <p14:tracePt t="100668" x="6178550" y="5073650"/>
          <p14:tracePt t="100685" x="6178550" y="5060950"/>
          <p14:tracePt t="100719" x="6178550" y="5054600"/>
          <p14:tracePt t="100720" x="6178550" y="5035550"/>
          <p14:tracePt t="100736" x="6134100" y="5010150"/>
          <p14:tracePt t="100752" x="6038850" y="4965700"/>
          <p14:tracePt t="100768" x="5848350" y="4895850"/>
          <p14:tracePt t="100785" x="5657850" y="4813300"/>
          <p14:tracePt t="100802" x="5473700" y="4768850"/>
          <p14:tracePt t="100818" x="5314950" y="4737100"/>
          <p14:tracePt t="100835" x="5207000" y="4730750"/>
          <p14:tracePt t="100852" x="5105400" y="4718050"/>
          <p14:tracePt t="100868" x="4984750" y="4711700"/>
          <p14:tracePt t="100885" x="4851400" y="4692650"/>
          <p14:tracePt t="100902" x="4686300" y="4692650"/>
          <p14:tracePt t="100902" x="4591050" y="4692650"/>
          <p14:tracePt t="100919" x="4406900" y="4692650"/>
          <p14:tracePt t="100935" x="4159250" y="4692650"/>
          <p14:tracePt t="100952" x="3930650" y="4692650"/>
          <p14:tracePt t="100970" x="3740150" y="4692650"/>
          <p14:tracePt t="100985" x="3581400" y="4705350"/>
          <p14:tracePt t="101002" x="3498850" y="4737100"/>
          <p14:tracePt t="101019" x="3403600" y="4775200"/>
          <p14:tracePt t="101035" x="3340100" y="4806950"/>
          <p14:tracePt t="101052" x="3238500" y="4845050"/>
          <p14:tracePt t="101069" x="3149600" y="4851400"/>
          <p14:tracePt t="101085" x="3067050" y="4864100"/>
          <p14:tracePt t="101102" x="2990850" y="4883150"/>
          <p14:tracePt t="101120" x="2946400" y="4895850"/>
          <p14:tracePt t="101136" x="2921000" y="4914900"/>
          <p14:tracePt t="101152" x="2895600" y="4940300"/>
          <p14:tracePt t="101169" x="2876550" y="4959350"/>
          <p14:tracePt t="101186" x="2863850" y="4991100"/>
          <p14:tracePt t="101202" x="2857500" y="5016500"/>
          <p14:tracePt t="101219" x="2857500" y="5035550"/>
          <p14:tracePt t="101236" x="2857500" y="5048250"/>
          <p14:tracePt t="101252" x="2857500" y="5060950"/>
          <p14:tracePt t="101269" x="2857500" y="5086350"/>
          <p14:tracePt t="101286" x="2895600" y="5124450"/>
          <p14:tracePt t="101303" x="3079750" y="5187950"/>
          <p14:tracePt t="101320" x="3251200" y="5219700"/>
          <p14:tracePt t="101337" x="3492500" y="5238750"/>
          <p14:tracePt t="101352" x="3714750" y="5238750"/>
          <p14:tracePt t="101369" x="3956050" y="5251450"/>
          <p14:tracePt t="101386" x="4140200" y="5251450"/>
          <p14:tracePt t="101403" x="4343400" y="5251450"/>
          <p14:tracePt t="101419" x="4565650" y="5226050"/>
          <p14:tracePt t="101436" x="4743450" y="5175250"/>
          <p14:tracePt t="101452" x="4876800" y="5124450"/>
          <p14:tracePt t="101470" x="5003800" y="5060950"/>
          <p14:tracePt t="101486" x="5143500" y="5048250"/>
          <p14:tracePt t="101503" x="5213350" y="5035550"/>
          <p14:tracePt t="101520" x="5257800" y="5022850"/>
          <p14:tracePt t="101536" x="5264150" y="5022850"/>
          <p14:tracePt t="101553" x="5270500" y="5022850"/>
          <p14:tracePt t="101569" x="5276850" y="5016500"/>
          <p14:tracePt t="101586" x="5264150" y="4991100"/>
          <p14:tracePt t="101603" x="5181600" y="4965700"/>
          <p14:tracePt t="101619" x="5054600" y="4959350"/>
          <p14:tracePt t="101636" x="4826000" y="4959350"/>
          <p14:tracePt t="101653" x="4572000" y="4959350"/>
          <p14:tracePt t="101670" x="4241800" y="4972050"/>
          <p14:tracePt t="101688" x="4146550" y="4978400"/>
          <p14:tracePt t="101703" x="4000500" y="5003800"/>
          <p14:tracePt t="101720" x="3987800" y="5010150"/>
          <p14:tracePt t="101736" x="3987800" y="5016500"/>
          <p14:tracePt t="101753" x="3994150" y="5048250"/>
          <p14:tracePt t="101770" x="4051300" y="5080000"/>
          <p14:tracePt t="101787" x="4184650" y="5105400"/>
          <p14:tracePt t="101803" x="4381500" y="5130800"/>
          <p14:tracePt t="101821" x="4711700" y="5162550"/>
          <p14:tracePt t="101837" x="5073650" y="5175250"/>
          <p14:tracePt t="101854" x="5454650" y="5187950"/>
          <p14:tracePt t="101870" x="6115050" y="5226050"/>
          <p14:tracePt t="101888" x="6534150" y="5226050"/>
          <p14:tracePt t="101906" x="6807200" y="5226050"/>
          <p14:tracePt t="101920" x="6997700" y="5168900"/>
          <p14:tracePt t="101937" x="7162800" y="5099050"/>
          <p14:tracePt t="101953" x="7264400" y="5054600"/>
          <p14:tracePt t="101970" x="7391400" y="5029200"/>
          <p14:tracePt t="101987" x="7480300" y="5022850"/>
          <p14:tracePt t="102004" x="7550150" y="5010150"/>
          <p14:tracePt t="102020" x="7620000" y="5003800"/>
          <p14:tracePt t="102037" x="7670800" y="4991100"/>
          <p14:tracePt t="102054" x="7727950" y="4965700"/>
          <p14:tracePt t="102071" x="7854950" y="4959350"/>
          <p14:tracePt t="102088" x="7950200" y="4959350"/>
          <p14:tracePt t="102104" x="8083550" y="4959350"/>
          <p14:tracePt t="102121" x="8223250" y="4959350"/>
          <p14:tracePt t="102137" x="8337550" y="4946650"/>
          <p14:tracePt t="102154" x="8420100" y="4921250"/>
          <p14:tracePt t="102170" x="8445500" y="4914900"/>
          <p14:tracePt t="102187" x="8458200" y="4902200"/>
          <p14:tracePt t="102204" x="8470900" y="4895850"/>
          <p14:tracePt t="102221" x="8509000" y="4876800"/>
          <p14:tracePt t="102238" x="8528050" y="4870450"/>
          <p14:tracePt t="102254" x="8566150" y="4864100"/>
          <p14:tracePt t="102288" x="8578850" y="4857750"/>
          <p14:tracePt t="102311" x="8585200" y="4851400"/>
          <p14:tracePt t="102319" x="8604250" y="4851400"/>
          <p14:tracePt t="102344" x="8610600" y="4851400"/>
          <p14:tracePt t="102416" x="8597900" y="4857750"/>
          <p14:tracePt t="102430" x="8534400" y="4902200"/>
          <p14:tracePt t="102439" x="8509000" y="4921250"/>
          <p14:tracePt t="102439" x="8489950" y="4933950"/>
          <p14:tracePt t="102439" x="8458200" y="4972050"/>
          <p14:tracePt t="102456" x="8451850" y="4991100"/>
          <p14:tracePt t="102471" x="8413750" y="5029200"/>
          <p14:tracePt t="102488" x="8401050" y="5054600"/>
          <p14:tracePt t="102504" x="8394700" y="5067300"/>
          <p14:tracePt t="102521" x="8388350" y="5073650"/>
          <p14:tracePt t="102538" x="8388350" y="5086350"/>
          <p14:tracePt t="102554" x="8388350" y="5099050"/>
          <p14:tracePt t="102571" x="8375650" y="5118100"/>
          <p14:tracePt t="102588" x="8369300" y="5143500"/>
          <p14:tracePt t="102605" x="8369300" y="5156200"/>
          <p14:tracePt t="102687" x="8369300" y="5175250"/>
          <p14:tracePt t="102727" x="8375650" y="5175250"/>
          <p14:tracePt t="102737" x="8394700" y="5175250"/>
          <p14:tracePt t="102744" x="8426450" y="5175250"/>
          <p14:tracePt t="102755" x="8470900" y="5175250"/>
          <p14:tracePt t="102771" x="8509000" y="5156200"/>
          <p14:tracePt t="102788" x="8540750" y="5137150"/>
          <p14:tracePt t="102804" x="8553450" y="5118100"/>
          <p14:tracePt t="102820" x="8553450" y="5105400"/>
          <p14:tracePt t="102837" x="8553450" y="5073650"/>
          <p14:tracePt t="102854" x="8547100" y="5048250"/>
          <p14:tracePt t="102871" x="8521700" y="5010150"/>
          <p14:tracePt t="102889" x="8515350" y="5003800"/>
          <p14:tracePt t="102953" x="8515350" y="4997450"/>
          <p14:tracePt t="102967" x="8509000" y="4997450"/>
          <p14:tracePt t="102975" x="8496300" y="4991100"/>
          <p14:tracePt t="102989" x="8489950" y="4991100"/>
          <p14:tracePt t="102990" x="8432800" y="4991100"/>
          <p14:tracePt t="103005" x="8382000" y="4991100"/>
          <p14:tracePt t="103022" x="8343900" y="5003800"/>
          <p14:tracePt t="103039" x="8318500" y="5016500"/>
          <p14:tracePt t="103039" x="8318500" y="5022850"/>
          <p14:tracePt t="103057" x="8305800" y="5029200"/>
          <p14:tracePt t="103096" x="8305800" y="5035550"/>
          <p14:tracePt t="103104" x="8299450" y="5041900"/>
          <p14:tracePt t="103151" x="8299450" y="5048250"/>
          <p14:tracePt t="103271" x="8299450" y="5054600"/>
          <p14:tracePt t="103616" x="8299450" y="5048250"/>
          <p14:tracePt t="103616" x="0" y="0"/>
        </p14:tracePtLst>
        <p14:tracePtLst>
          <p14:tracePt t="128549" x="1752600" y="5873750"/>
          <p14:tracePt t="128610" x="1758950" y="5880100"/>
          <p14:tracePt t="128625" x="1765300" y="5880100"/>
          <p14:tracePt t="128627" x="1771650" y="5899150"/>
          <p14:tracePt t="128643" x="1778000" y="5899150"/>
          <p14:tracePt t="128658" x="1784350" y="5899150"/>
          <p14:tracePt t="128778" x="1790700" y="5905500"/>
          <p14:tracePt t="128787" x="1797050" y="5918200"/>
          <p14:tracePt t="128795" x="1809750" y="5924550"/>
          <p14:tracePt t="128800" x="1822450" y="5930900"/>
          <p14:tracePt t="128819" x="1835150" y="5943600"/>
          <p14:tracePt t="128843" x="1841500" y="5943600"/>
          <p14:tracePt t="128859" x="1854200" y="5943600"/>
          <p14:tracePt t="128868" x="1873250" y="5943600"/>
          <p14:tracePt t="128900" x="1879600" y="5943600"/>
          <p14:tracePt t="128900" x="1885950" y="5956300"/>
          <p14:tracePt t="128916" x="1892300" y="5962650"/>
          <p14:tracePt t="128933" x="1898650" y="5969000"/>
          <p14:tracePt t="128949" x="1905000" y="5969000"/>
          <p14:tracePt t="128966" x="1924050" y="5981700"/>
          <p14:tracePt t="128983" x="1930400" y="5981700"/>
          <p14:tracePt t="129059" x="1936750" y="5988050"/>
          <p14:tracePt t="129082" x="1943100" y="5988050"/>
          <p14:tracePt t="129090" x="1949450" y="5988050"/>
          <p14:tracePt t="129099" x="1949450" y="5994400"/>
          <p14:tracePt t="129109" x="1962150" y="5994400"/>
          <p14:tracePt t="129117" x="1981200" y="5994400"/>
          <p14:tracePt t="129133" x="2006600" y="5994400"/>
          <p14:tracePt t="129150" x="2032000" y="5994400"/>
          <p14:tracePt t="129167" x="2070100" y="5994400"/>
          <p14:tracePt t="129183" x="2152650" y="5981700"/>
          <p14:tracePt t="129200" x="2222500" y="5962650"/>
          <p14:tracePt t="129216" x="2260600" y="5962650"/>
          <p14:tracePt t="129234" x="2305050" y="5943600"/>
          <p14:tracePt t="129251" x="2317750" y="5937250"/>
          <p14:tracePt t="129268" x="2317750" y="5930900"/>
          <p14:tracePt t="129285" x="2330450" y="5924550"/>
          <p14:tracePt t="129355" x="2336800" y="5924550"/>
          <p14:tracePt t="129370" x="2343150" y="5918200"/>
          <p14:tracePt t="129373" x="2349500" y="5918200"/>
          <p14:tracePt t="129384" x="2374900" y="5918200"/>
          <p14:tracePt t="129400" x="2406650" y="5918200"/>
          <p14:tracePt t="129417" x="2463800" y="5918200"/>
          <p14:tracePt t="129434" x="2514600" y="5918200"/>
          <p14:tracePt t="129450" x="2552700" y="5918200"/>
          <p14:tracePt t="129468" x="2584450" y="5918200"/>
          <p14:tracePt t="129484" x="2628900" y="5918200"/>
          <p14:tracePt t="129501" x="2686050" y="5918200"/>
          <p14:tracePt t="129517" x="2736850" y="5924550"/>
          <p14:tracePt t="129534" x="2787650" y="5924550"/>
          <p14:tracePt t="129551" x="2819400" y="5924550"/>
          <p14:tracePt t="129567" x="2851150" y="5924550"/>
          <p14:tracePt t="129584" x="2889250" y="5924550"/>
          <p14:tracePt t="129601" x="2914650" y="5924550"/>
          <p14:tracePt t="129618" x="2927350" y="5924550"/>
          <p14:tracePt t="129651" x="2933700" y="5924550"/>
          <p14:tracePt t="129652" x="2940050" y="5924550"/>
          <p14:tracePt t="129667" x="2997200" y="5924550"/>
          <p14:tracePt t="129684" x="3041650" y="5924550"/>
          <p14:tracePt t="129701" x="3079750" y="5924550"/>
          <p14:tracePt t="129718" x="3124200" y="5924550"/>
          <p14:tracePt t="129734" x="3155950" y="5924550"/>
          <p14:tracePt t="129751" x="3168650" y="5924550"/>
          <p14:tracePt t="129768" x="3187700" y="5930900"/>
          <p14:tracePt t="129784" x="3200400" y="5937250"/>
          <p14:tracePt t="129801" x="3232150" y="5943600"/>
          <p14:tracePt t="129818" x="3289300" y="5956300"/>
          <p14:tracePt t="129834" x="3409950" y="5962650"/>
          <p14:tracePt t="129852" x="3498850" y="5988050"/>
          <p14:tracePt t="129868" x="3556000" y="5994400"/>
          <p14:tracePt t="129885" x="3625850" y="5994400"/>
          <p14:tracePt t="129901" x="3657600" y="6007100"/>
          <p14:tracePt t="129918" x="3689350" y="6007100"/>
          <p14:tracePt t="129935" x="3708400" y="6013450"/>
          <p14:tracePt t="129952" x="3746500" y="6019800"/>
          <p14:tracePt t="129968" x="3797300" y="6026150"/>
          <p14:tracePt t="129985" x="3835400" y="6026150"/>
          <p14:tracePt t="130001" x="3879850" y="6032500"/>
          <p14:tracePt t="130018" x="3930650" y="6032500"/>
          <p14:tracePt t="130018" x="3975100" y="6032500"/>
          <p14:tracePt t="130036" x="4083050" y="6045200"/>
          <p14:tracePt t="130052" x="4165600" y="6045200"/>
          <p14:tracePt t="130068" x="4235450" y="6045200"/>
          <p14:tracePt t="130085" x="4305300" y="6045200"/>
          <p14:tracePt t="130101" x="4362450" y="6038850"/>
          <p14:tracePt t="130118" x="4406900" y="6038850"/>
          <p14:tracePt t="130135" x="4457700" y="6032500"/>
          <p14:tracePt t="130152" x="4521200" y="6019800"/>
          <p14:tracePt t="130168" x="4572000" y="5988050"/>
          <p14:tracePt t="130185" x="4635500" y="5956300"/>
          <p14:tracePt t="130202" x="4711700" y="5930900"/>
          <p14:tracePt t="130202" x="4730750" y="5911850"/>
          <p14:tracePt t="130219" x="4781550" y="5867400"/>
          <p14:tracePt t="130236" x="4800600" y="5842000"/>
          <p14:tracePt t="130252" x="4832350" y="5822950"/>
          <p14:tracePt t="130270" x="4845050" y="5810250"/>
          <p14:tracePt t="130285" x="4851400" y="5791200"/>
          <p14:tracePt t="130302" x="4857750" y="5753100"/>
          <p14:tracePt t="130318" x="4864100" y="5734050"/>
          <p14:tracePt t="130335" x="4864100" y="5721350"/>
          <p14:tracePt t="130351" x="4864100" y="5702300"/>
          <p14:tracePt t="130368" x="4864100" y="5676900"/>
          <p14:tracePt t="130385" x="4851400" y="5632450"/>
          <p14:tracePt t="130402" x="4806950" y="5594350"/>
          <p14:tracePt t="130419" x="4749800" y="5524500"/>
          <p14:tracePt t="130436" x="4718050" y="5511800"/>
          <p14:tracePt t="130452" x="4648200" y="5454650"/>
          <p14:tracePt t="130469" x="4584700" y="5422900"/>
          <p14:tracePt t="130486" x="4546600" y="5391150"/>
          <p14:tracePt t="130502" x="4470400" y="5334000"/>
          <p14:tracePt t="130519" x="4375150" y="5314950"/>
          <p14:tracePt t="130536" x="4298950" y="5295900"/>
          <p14:tracePt t="130552" x="4178300" y="5295900"/>
          <p14:tracePt t="130569" x="4064000" y="5295900"/>
          <p14:tracePt t="130586" x="3924300" y="5295900"/>
          <p14:tracePt t="130586" x="3841750" y="5295900"/>
          <p14:tracePt t="130604" x="3689350" y="5295900"/>
          <p14:tracePt t="130620" x="3517900" y="5295900"/>
          <p14:tracePt t="130636" x="3333750" y="5295900"/>
          <p14:tracePt t="130652" x="3187700" y="5308600"/>
          <p14:tracePt t="130669" x="3035300" y="5340350"/>
          <p14:tracePt t="130687" x="2895600" y="5391150"/>
          <p14:tracePt t="130702" x="2692400" y="5480050"/>
          <p14:tracePt t="130720" x="2501900" y="5568950"/>
          <p14:tracePt t="130736" x="2286000" y="5664200"/>
          <p14:tracePt t="130753" x="2101850" y="5753100"/>
          <p14:tracePt t="130770" x="1974850" y="5848350"/>
          <p14:tracePt t="130786" x="1860550" y="5930900"/>
          <p14:tracePt t="130803" x="1733550" y="6045200"/>
          <p14:tracePt t="130820" x="1689100" y="6083300"/>
          <p14:tracePt t="130837" x="1644650" y="6115050"/>
          <p14:tracePt t="130853" x="1606550" y="6134100"/>
          <p14:tracePt t="130870" x="1581150" y="6153150"/>
          <p14:tracePt t="130886" x="1574800" y="6172200"/>
          <p14:tracePt t="130903" x="1574800" y="6191250"/>
          <p14:tracePt t="130920" x="1574800" y="6210300"/>
          <p14:tracePt t="130936" x="1581150" y="6216650"/>
          <p14:tracePt t="130953" x="1587500" y="6223000"/>
          <p14:tracePt t="130970" x="1600200" y="6223000"/>
          <p14:tracePt t="130986" x="1638300" y="6223000"/>
          <p14:tracePt t="131004" x="1663700" y="6223000"/>
          <p14:tracePt t="131020" x="1752600" y="6223000"/>
          <p14:tracePt t="131036" x="1847850" y="6191250"/>
          <p14:tracePt t="131053" x="1955800" y="6134100"/>
          <p14:tracePt t="131070" x="2012950" y="6089650"/>
          <p14:tracePt t="131086" x="2089150" y="6045200"/>
          <p14:tracePt t="131103" x="2165350" y="6000750"/>
          <p14:tracePt t="131120" x="2241550" y="5918200"/>
          <p14:tracePt t="131137" x="2286000" y="5861050"/>
          <p14:tracePt t="131153" x="2311400" y="5822950"/>
          <p14:tracePt t="131170" x="2324100" y="5803900"/>
          <p14:tracePt t="131459" x="2324100" y="5816600"/>
          <p14:tracePt t="131467" x="2317750" y="5822950"/>
          <p14:tracePt t="131473" x="2311400" y="5829300"/>
          <p14:tracePt t="131487" x="2298700" y="5848350"/>
          <p14:tracePt t="131504" x="2292350" y="5854700"/>
          <p14:tracePt t="131521" x="2286000" y="5873750"/>
          <p14:tracePt t="131611" x="2286000" y="5880100"/>
          <p14:tracePt t="131630" x="2279650" y="5880100"/>
          <p14:tracePt t="131637" x="2273300" y="5880100"/>
          <p14:tracePt t="131638" x="2266950" y="5880100"/>
          <p14:tracePt t="131708" x="2254250" y="5880100"/>
          <p14:tracePt t="131715" x="2247900" y="5880100"/>
          <p14:tracePt t="131723" x="2241550" y="5880100"/>
          <p14:tracePt t="131731" x="2216150" y="5873750"/>
          <p14:tracePt t="131739" x="2197100" y="5854700"/>
          <p14:tracePt t="131899" x="2190750" y="5854700"/>
          <p14:tracePt t="131915" x="2184400" y="5854700"/>
          <p14:tracePt t="131930" x="2178050" y="5854700"/>
          <p14:tracePt t="131931" x="2171700" y="5854700"/>
          <p14:tracePt t="131974" x="2159000" y="5861050"/>
          <p14:tracePt t="132963" x="2159000" y="5873750"/>
          <p14:tracePt t="133060" x="2159000" y="5880100"/>
          <p14:tracePt t="133195" x="2171700" y="5886450"/>
          <p14:tracePt t="133203" x="2171700" y="5892800"/>
          <p14:tracePt t="133267" x="2178050" y="5892800"/>
          <p14:tracePt t="133280" x="2190750" y="5899150"/>
          <p14:tracePt t="133292" x="2203450" y="5911850"/>
          <p14:tracePt t="133307" x="2216150" y="5911850"/>
          <p14:tracePt t="133308" x="2241550" y="5911850"/>
          <p14:tracePt t="133324" x="2266950" y="5911850"/>
          <p14:tracePt t="133340" x="2305050" y="5911850"/>
          <p14:tracePt t="133357" x="2330450" y="5911850"/>
          <p14:tracePt t="133374" x="2374900" y="5924550"/>
          <p14:tracePt t="133390" x="2393950" y="5930900"/>
          <p14:tracePt t="133407" x="2425700" y="5937250"/>
          <p14:tracePt t="133424" x="2470150" y="5949950"/>
          <p14:tracePt t="133441" x="2533650" y="5975350"/>
          <p14:tracePt t="133457" x="2635250" y="6000750"/>
          <p14:tracePt t="133474" x="2755900" y="6007100"/>
          <p14:tracePt t="133490" x="2889250" y="6019800"/>
          <p14:tracePt t="133490" x="2971800" y="6019800"/>
          <p14:tracePt t="133507" x="3143250" y="6019800"/>
          <p14:tracePt t="133523" x="3289300" y="6019800"/>
          <p14:tracePt t="133539" x="3340100" y="6019800"/>
          <p14:tracePt t="133556" x="3390900" y="6019800"/>
          <p14:tracePt t="133573" x="3422650" y="6019800"/>
          <p14:tracePt t="133590" x="3460750" y="6019800"/>
          <p14:tracePt t="133607" x="3492500" y="6019800"/>
          <p14:tracePt t="133624" x="3530600" y="6019800"/>
          <p14:tracePt t="133642" x="3600450" y="6007100"/>
          <p14:tracePt t="133657" x="3663950" y="5962650"/>
          <p14:tracePt t="133674" x="3695700" y="5956300"/>
          <p14:tracePt t="133691" x="3740150" y="5949950"/>
          <p14:tracePt t="133708" x="3790950" y="5930900"/>
          <p14:tracePt t="133724" x="3835400" y="5930900"/>
          <p14:tracePt t="133741" x="3924300" y="5918200"/>
          <p14:tracePt t="133757" x="4032250" y="5899150"/>
          <p14:tracePt t="133775" x="4121150" y="5899150"/>
          <p14:tracePt t="133791" x="4191000" y="5886450"/>
          <p14:tracePt t="133808" x="4279900" y="5880100"/>
          <p14:tracePt t="133825" x="4356100" y="5880100"/>
          <p14:tracePt t="133841" x="4413250" y="5873750"/>
          <p14:tracePt t="133858" x="4432300" y="5867400"/>
          <p14:tracePt t="133916" x="4445000" y="5861050"/>
          <p14:tracePt t="133931" x="4464050" y="5854700"/>
          <p14:tracePt t="133931" x="4476750" y="5848350"/>
          <p14:tracePt t="133940" x="4483100" y="5842000"/>
          <p14:tracePt t="133964" x="4495800" y="5842000"/>
          <p14:tracePt t="133975" x="4502150" y="5842000"/>
          <p14:tracePt t="133975" x="4508500" y="5835650"/>
          <p14:tracePt t="133991" x="4521200" y="5829300"/>
          <p14:tracePt t="134027" x="4521200" y="5822950"/>
          <p14:tracePt t="134028" x="4521200" y="5816600"/>
          <p14:tracePt t="134041" x="4527550" y="5791200"/>
          <p14:tracePt t="134058" x="4559300" y="5753100"/>
          <p14:tracePt t="134076" x="4565650" y="5746750"/>
          <p14:tracePt t="134163" x="4565650" y="5740400"/>
          <p14:tracePt t="134172" x="4565650" y="5734050"/>
          <p14:tracePt t="134180" x="4565650" y="5727700"/>
          <p14:tracePt t="134443" x="4559300" y="5721350"/>
          <p14:tracePt t="134483" x="4559300" y="5708650"/>
          <p14:tracePt t="134499" x="4565650" y="5689600"/>
          <p14:tracePt t="134518" x="4572000" y="5689600"/>
          <p14:tracePt t="134518" x="4584700" y="5676900"/>
          <p14:tracePt t="134852" x="4584700" y="5670550"/>
          <p14:tracePt t="134859" x="4578350" y="5664200"/>
          <p14:tracePt t="134859" x="4578350" y="5657850"/>
          <p14:tracePt t="134876" x="4572000" y="5657850"/>
          <p14:tracePt t="134900" x="4572000" y="5651500"/>
          <p14:tracePt t="134909" x="4552950" y="5632450"/>
          <p14:tracePt t="134909" x="4527550" y="5613400"/>
          <p14:tracePt t="134926" x="4476750" y="5568950"/>
          <p14:tracePt t="134943" x="4406900" y="5549900"/>
          <p14:tracePt t="134959" x="4368800" y="5537200"/>
          <p14:tracePt t="134976" x="4349750" y="5537200"/>
          <p14:tracePt t="135044" x="4343400" y="5537200"/>
          <p14:tracePt t="135052" x="4324350" y="5537200"/>
          <p14:tracePt t="135060" x="4298950" y="5549900"/>
          <p14:tracePt t="135060" x="4222750" y="5600700"/>
          <p14:tracePt t="135076" x="4146550" y="5664200"/>
          <p14:tracePt t="135093" x="4038600" y="5740400"/>
          <p14:tracePt t="135110" x="3930650" y="5822950"/>
          <p14:tracePt t="135127" x="3860800" y="5880100"/>
          <p14:tracePt t="135143" x="3848100" y="5892800"/>
          <p14:tracePt t="135187" x="3835400" y="5905500"/>
          <p14:tracePt t="135211" x="3835400" y="5911850"/>
          <p14:tracePt t="135227" x="3835400" y="5924550"/>
          <p14:tracePt t="135235" x="3835400" y="5956300"/>
          <p14:tracePt t="135252" x="3835400" y="5988050"/>
          <p14:tracePt t="135260" x="3835400" y="6013450"/>
          <p14:tracePt t="135261" x="3835400" y="6045200"/>
          <p14:tracePt t="135277" x="3848100" y="6051550"/>
          <p14:tracePt t="135294" x="3873500" y="6051550"/>
          <p14:tracePt t="135310" x="3905250" y="6051550"/>
          <p14:tracePt t="135327" x="3994150" y="6051550"/>
          <p14:tracePt t="135344" x="4102100" y="6051550"/>
          <p14:tracePt t="135360" x="4254500" y="6083300"/>
          <p14:tracePt t="135377" x="4400550" y="6089650"/>
          <p14:tracePt t="135393" x="4489450" y="6096000"/>
          <p14:tracePt t="135410" x="4546600" y="6096000"/>
          <p14:tracePt t="135427" x="4591050" y="6096000"/>
          <p14:tracePt t="135444" x="4616450" y="6076950"/>
          <p14:tracePt t="135460" x="4660900" y="6026150"/>
          <p14:tracePt t="135477" x="4718050" y="5956300"/>
          <p14:tracePt t="135493" x="4730750" y="5905500"/>
          <p14:tracePt t="135510" x="4737100" y="5835650"/>
          <p14:tracePt t="135527" x="4762500" y="5784850"/>
          <p14:tracePt t="135544" x="4762500" y="5753100"/>
          <p14:tracePt t="135560" x="4762500" y="5746750"/>
          <p14:tracePt t="135577" x="4762500" y="5740400"/>
          <p14:tracePt t="135594" x="4756150" y="5715000"/>
          <p14:tracePt t="135612" x="4718050" y="5683250"/>
          <p14:tracePt t="135627" x="4654550" y="5607050"/>
          <p14:tracePt t="135645" x="4597400" y="5562600"/>
          <p14:tracePt t="135662" x="4533900" y="5511800"/>
          <p14:tracePt t="135677" x="4495800" y="5492750"/>
          <p14:tracePt t="135694" x="4451350" y="5486400"/>
          <p14:tracePt t="135711" x="4419600" y="5486400"/>
          <p14:tracePt t="135728" x="4375150" y="5492750"/>
          <p14:tracePt t="135744" x="4324350" y="5549900"/>
          <p14:tracePt t="135760" x="4229100" y="5689600"/>
          <p14:tracePt t="135777" x="4171950" y="5784850"/>
          <p14:tracePt t="135794" x="4051300" y="5949950"/>
          <p14:tracePt t="135811" x="4013200" y="6026150"/>
          <p14:tracePt t="135827" x="4000500" y="6096000"/>
          <p14:tracePt t="135845" x="4000500" y="6127750"/>
          <p14:tracePt t="135860" x="4000500" y="6146800"/>
          <p14:tracePt t="135877" x="4006850" y="6165850"/>
          <p14:tracePt t="135894" x="4025900" y="6172200"/>
          <p14:tracePt t="135911" x="4102100" y="6178550"/>
          <p14:tracePt t="135928" x="4235450" y="6184900"/>
          <p14:tracePt t="135944" x="4406900" y="6184900"/>
          <p14:tracePt t="135961" x="4584700" y="6146800"/>
          <p14:tracePt t="135978" x="4768850" y="6076950"/>
          <p14:tracePt t="135995" x="4794250" y="6057900"/>
          <p14:tracePt t="136011" x="4832350" y="6019800"/>
          <p14:tracePt t="136029" x="4838700" y="5975350"/>
          <p14:tracePt t="136045" x="4851400" y="5899150"/>
          <p14:tracePt t="136061" x="4851400" y="5791200"/>
          <p14:tracePt t="136078" x="4851400" y="5721350"/>
          <p14:tracePt t="136095" x="4851400" y="5702300"/>
          <p14:tracePt t="136111" x="4851400" y="5670550"/>
          <p14:tracePt t="136177" x="4845050" y="5670550"/>
          <p14:tracePt t="136187" x="4826000" y="5670550"/>
          <p14:tracePt t="136195" x="4813300" y="5670550"/>
          <p14:tracePt t="136196" x="4762500" y="5670550"/>
          <p14:tracePt t="136212" x="4730750" y="5670550"/>
          <p14:tracePt t="136229" x="4667250" y="5708650"/>
          <p14:tracePt t="136245" x="4603750" y="5727700"/>
          <p14:tracePt t="136261" x="4591050" y="5734050"/>
          <p14:tracePt t="136278" x="4584700" y="5740400"/>
          <p14:tracePt t="136493" x="4591050" y="5740400"/>
          <p14:tracePt t="136500" x="4610100" y="5759450"/>
          <p14:tracePt t="136512" x="4660900" y="5810250"/>
          <p14:tracePt t="136513" x="4787900" y="5892800"/>
          <p14:tracePt t="136529" x="4972050" y="6000750"/>
          <p14:tracePt t="136546" x="5137150" y="6064250"/>
          <p14:tracePt t="136562" x="5175250" y="6070600"/>
          <p14:tracePt t="136579" x="5181600" y="6070600"/>
          <p14:tracePt t="136708" x="5181600" y="6064250"/>
          <p14:tracePt t="136708" x="5181600" y="6045200"/>
          <p14:tracePt t="136722" x="5181600" y="6032500"/>
          <p14:tracePt t="136731" x="5181600" y="5994400"/>
          <p14:tracePt t="136739" x="5187950" y="5975350"/>
          <p14:tracePt t="136746" x="5187950" y="5924550"/>
          <p14:tracePt t="136762" x="5187950" y="5867400"/>
          <p14:tracePt t="136780" x="5194300" y="5835650"/>
          <p14:tracePt t="136796" x="5200650" y="5791200"/>
          <p14:tracePt t="136813" x="5200650" y="5778500"/>
          <p14:tracePt t="136908" x="5200650" y="5765800"/>
          <p14:tracePt t="136916" x="5181600" y="5765800"/>
          <p14:tracePt t="136922" x="5162550" y="5759450"/>
          <p14:tracePt t="136929" x="5048250" y="5746750"/>
          <p14:tracePt t="136946" x="4864100" y="5746750"/>
          <p14:tracePt t="136963" x="4699000" y="5721350"/>
          <p14:tracePt t="136979" x="4552950" y="5702300"/>
          <p14:tracePt t="136997" x="4495800" y="5702300"/>
          <p14:tracePt t="137013" x="4464050" y="5702300"/>
          <p14:tracePt t="137029" x="4406900" y="5702300"/>
          <p14:tracePt t="137046" x="4324350" y="5715000"/>
          <p14:tracePt t="137063" x="4203700" y="5778500"/>
          <p14:tracePt t="137080" x="4044950" y="5867400"/>
          <p14:tracePt t="137096" x="3867150" y="5981700"/>
          <p14:tracePt t="137113" x="3727450" y="6045200"/>
          <p14:tracePt t="137130" x="3689350" y="6089650"/>
          <p14:tracePt t="137147" x="3683000" y="6108700"/>
          <p14:tracePt t="137163" x="3683000" y="6178550"/>
          <p14:tracePt t="137181" x="3683000" y="6229350"/>
          <p14:tracePt t="137196" x="3689350" y="6261100"/>
          <p14:tracePt t="137213" x="3702050" y="6273800"/>
          <p14:tracePt t="137230" x="3714750" y="6273800"/>
          <p14:tracePt t="137246" x="3752850" y="6292850"/>
          <p14:tracePt t="137263" x="3816350" y="6299200"/>
          <p14:tracePt t="137280" x="3956050" y="6311900"/>
          <p14:tracePt t="137297" x="4076700" y="6311900"/>
          <p14:tracePt t="137314" x="4210050" y="6318250"/>
          <p14:tracePt t="137330" x="4260850" y="6318250"/>
          <p14:tracePt t="137347" x="4337050" y="6286500"/>
          <p14:tracePt t="137364" x="4413250" y="6229350"/>
          <p14:tracePt t="137380" x="4483100" y="6159500"/>
          <p14:tracePt t="137398" x="4552950" y="6121400"/>
          <p14:tracePt t="137414" x="4603750" y="6102350"/>
          <p14:tracePt t="137430" x="4654550" y="6083300"/>
          <p14:tracePt t="137447" x="4692650" y="6057900"/>
          <p14:tracePt t="137464" x="4718050" y="6051550"/>
          <p14:tracePt t="137480" x="4724400" y="6045200"/>
          <p14:tracePt t="137588" x="4730750" y="6038850"/>
          <p14:tracePt t="137596" x="4743450" y="6038850"/>
          <p14:tracePt t="137620" x="4743450" y="6032500"/>
          <p14:tracePt t="137644" x="4743450" y="6019800"/>
          <p14:tracePt t="137656" x="4743450" y="6007100"/>
          <p14:tracePt t="137657" x="4737100" y="5988050"/>
          <p14:tracePt t="137664" x="4705350" y="5949950"/>
          <p14:tracePt t="137682" x="4648200" y="5905500"/>
          <p14:tracePt t="137697" x="4578350" y="5886450"/>
          <p14:tracePt t="137714" x="4356100" y="5873750"/>
          <p14:tracePt t="137732" x="4171950" y="5899150"/>
          <p14:tracePt t="137748" x="4006850" y="5956300"/>
          <p14:tracePt t="137764" x="3778250" y="6057900"/>
          <p14:tracePt t="137781" x="3657600" y="6140450"/>
          <p14:tracePt t="137797" x="3638550" y="6159500"/>
          <p14:tracePt t="13820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4648200" cy="762000"/>
          </a:xfrm>
        </p:spPr>
        <p:txBody>
          <a:bodyPr/>
          <a:lstStyle/>
          <a:p>
            <a:r>
              <a:rPr lang="en-US" dirty="0" smtClean="0"/>
              <a:t>PUREX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410200" cy="3886200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 smtClean="0">
                <a:latin typeface="Times New Roman" pitchFamily="-105" charset="0"/>
              </a:rPr>
              <a:t>Pu reduction </a:t>
            </a:r>
            <a:r>
              <a:rPr lang="en-US" sz="4000" dirty="0">
                <a:latin typeface="Times New Roman" pitchFamily="-105" charset="0"/>
              </a:rPr>
              <a:t>drives separation from U</a:t>
            </a:r>
          </a:p>
          <a:p>
            <a:pPr marL="1079500" lvl="1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>
                <a:latin typeface="Times New Roman" pitchFamily="-105" charset="0"/>
              </a:rPr>
              <a:t>Trivalent Pu separates from hexavalent U by </a:t>
            </a:r>
            <a:r>
              <a:rPr lang="en-US" sz="4000" dirty="0" err="1">
                <a:latin typeface="Times New Roman" pitchFamily="-105" charset="0"/>
              </a:rPr>
              <a:t>backextraction</a:t>
            </a:r>
            <a:r>
              <a:rPr lang="en-US" sz="4000" dirty="0">
                <a:latin typeface="Times New Roman" pitchFamily="-105" charset="0"/>
              </a:rPr>
              <a:t> from organic </a:t>
            </a:r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4000" dirty="0">
                <a:latin typeface="Times New Roman" pitchFamily="-105" charset="0"/>
              </a:rPr>
              <a:t>Pu </a:t>
            </a:r>
            <a:r>
              <a:rPr lang="en-US" sz="4000" dirty="0" smtClean="0">
                <a:latin typeface="Times New Roman" pitchFamily="-105" charset="0"/>
              </a:rPr>
              <a:t>reducing agents form Pu(III) which </a:t>
            </a:r>
            <a:r>
              <a:rPr lang="en-US" sz="4000" dirty="0" err="1" smtClean="0">
                <a:latin typeface="Times New Roman" pitchFamily="-105" charset="0"/>
              </a:rPr>
              <a:t>backextracts</a:t>
            </a:r>
            <a:r>
              <a:rPr lang="en-US" sz="4000" dirty="0" smtClean="0">
                <a:latin typeface="Times New Roman" pitchFamily="-105" charset="0"/>
              </a:rPr>
              <a:t> to aqueous phase</a:t>
            </a:r>
          </a:p>
          <a:p>
            <a:r>
              <a:rPr lang="en-US" altLang="en-US" sz="3600" dirty="0"/>
              <a:t>Ferrous </a:t>
            </a:r>
            <a:r>
              <a:rPr lang="en-US" altLang="en-US" sz="3600" dirty="0" err="1" smtClean="0"/>
              <a:t>sulfamate</a:t>
            </a:r>
            <a:r>
              <a:rPr lang="en-US" altLang="en-US" sz="3600" dirty="0" smtClean="0"/>
              <a:t>:  Fe </a:t>
            </a:r>
            <a:r>
              <a:rPr lang="en-US" altLang="en-US" sz="3600" baseline="30000" dirty="0"/>
              <a:t>2</a:t>
            </a:r>
            <a:r>
              <a:rPr lang="en-US" altLang="en-US" sz="3600" baseline="30000" dirty="0" smtClean="0"/>
              <a:t>+:</a:t>
            </a:r>
            <a:r>
              <a:rPr lang="en-US" sz="2000" dirty="0"/>
              <a:t> </a:t>
            </a:r>
            <a:r>
              <a:rPr lang="en-US" sz="3600" dirty="0" smtClean="0"/>
              <a:t>Fe(H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NO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S)</a:t>
            </a:r>
            <a:r>
              <a:rPr lang="en-US" sz="3600" baseline="-25000" dirty="0" smtClean="0"/>
              <a:t>2</a:t>
            </a:r>
            <a:endParaRPr lang="en-US" sz="3600" dirty="0" smtClean="0"/>
          </a:p>
          <a:p>
            <a:pPr lvl="1"/>
            <a:r>
              <a:rPr lang="en-US" altLang="en-US" sz="3600" dirty="0" smtClean="0">
                <a:solidFill>
                  <a:schemeClr val="tx1"/>
                </a:solidFill>
              </a:rPr>
              <a:t>Pu </a:t>
            </a:r>
            <a:r>
              <a:rPr lang="en-US" altLang="en-US" sz="3600" baseline="30000" dirty="0">
                <a:solidFill>
                  <a:schemeClr val="tx1"/>
                </a:solidFill>
              </a:rPr>
              <a:t>4+</a:t>
            </a:r>
            <a:r>
              <a:rPr lang="en-US" altLang="en-US" sz="3600" dirty="0">
                <a:solidFill>
                  <a:schemeClr val="tx1"/>
                </a:solidFill>
              </a:rPr>
              <a:t> + Fe </a:t>
            </a:r>
            <a:r>
              <a:rPr lang="en-US" altLang="en-US" sz="3600" baseline="30000" dirty="0" smtClean="0">
                <a:solidFill>
                  <a:schemeClr val="tx1"/>
                </a:solidFill>
              </a:rPr>
              <a:t>2+</a:t>
            </a:r>
            <a:r>
              <a:rPr lang="en-US" altLang="en-US" sz="3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</a:t>
            </a:r>
            <a:r>
              <a:rPr lang="en-US" altLang="en-US" sz="3600" dirty="0" smtClean="0">
                <a:solidFill>
                  <a:schemeClr val="tx1"/>
                </a:solidFill>
              </a:rPr>
              <a:t>Pu </a:t>
            </a:r>
            <a:r>
              <a:rPr lang="en-US" altLang="en-US" sz="3600" baseline="30000" dirty="0">
                <a:solidFill>
                  <a:schemeClr val="tx1"/>
                </a:solidFill>
              </a:rPr>
              <a:t>3+</a:t>
            </a:r>
            <a:r>
              <a:rPr lang="en-US" altLang="en-US" sz="3600" dirty="0">
                <a:solidFill>
                  <a:schemeClr val="tx1"/>
                </a:solidFill>
              </a:rPr>
              <a:t> + Fe </a:t>
            </a:r>
            <a:r>
              <a:rPr lang="en-US" altLang="en-US" sz="3600" baseline="30000" dirty="0">
                <a:solidFill>
                  <a:schemeClr val="tx1"/>
                </a:solidFill>
              </a:rPr>
              <a:t>3</a:t>
            </a:r>
            <a:r>
              <a:rPr lang="en-US" altLang="en-US" sz="3600" baseline="30000" dirty="0" smtClean="0">
                <a:solidFill>
                  <a:schemeClr val="tx1"/>
                </a:solidFill>
              </a:rPr>
              <a:t>+</a:t>
            </a:r>
            <a:endParaRPr lang="en-US" altLang="en-US" sz="3600" dirty="0"/>
          </a:p>
          <a:p>
            <a:r>
              <a:rPr lang="en-US" altLang="en-US" sz="3600" dirty="0"/>
              <a:t>Uranium (</a:t>
            </a:r>
            <a:r>
              <a:rPr lang="en-US" altLang="en-US" sz="3600" dirty="0" smtClean="0"/>
              <a:t>IV)</a:t>
            </a:r>
          </a:p>
          <a:p>
            <a:pPr lvl="1"/>
            <a:r>
              <a:rPr lang="en-US" altLang="en-US" sz="3600" dirty="0" smtClean="0">
                <a:solidFill>
                  <a:schemeClr val="tx1"/>
                </a:solidFill>
              </a:rPr>
              <a:t>2Pu </a:t>
            </a:r>
            <a:r>
              <a:rPr lang="en-US" altLang="en-US" sz="3600" baseline="30000" dirty="0">
                <a:solidFill>
                  <a:schemeClr val="tx1"/>
                </a:solidFill>
              </a:rPr>
              <a:t>4+</a:t>
            </a:r>
            <a:r>
              <a:rPr lang="en-US" altLang="en-US" sz="3600" dirty="0">
                <a:solidFill>
                  <a:schemeClr val="tx1"/>
                </a:solidFill>
              </a:rPr>
              <a:t> + U </a:t>
            </a:r>
            <a:r>
              <a:rPr lang="en-US" altLang="en-US" sz="3600" baseline="30000" dirty="0">
                <a:solidFill>
                  <a:schemeClr val="tx1"/>
                </a:solidFill>
              </a:rPr>
              <a:t>4+</a:t>
            </a:r>
            <a:r>
              <a:rPr lang="en-US" altLang="en-US" sz="3600" dirty="0">
                <a:solidFill>
                  <a:schemeClr val="tx1"/>
                </a:solidFill>
              </a:rPr>
              <a:t> + </a:t>
            </a:r>
            <a:r>
              <a:rPr lang="en-US" altLang="en-US" sz="3600" dirty="0" smtClean="0">
                <a:solidFill>
                  <a:schemeClr val="tx1"/>
                </a:solidFill>
              </a:rPr>
              <a:t>2H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en-US" sz="3600" dirty="0" smtClean="0">
                <a:solidFill>
                  <a:schemeClr val="tx1"/>
                </a:solidFill>
              </a:rPr>
              <a:t>O</a:t>
            </a:r>
            <a:r>
              <a:rPr lang="en-US" altLang="en-US" sz="3600" dirty="0">
                <a:solidFill>
                  <a:schemeClr val="tx1"/>
                </a:solidFill>
                <a:sym typeface="Wingdings" panose="05000000000000000000" pitchFamily="2" charset="2"/>
              </a:rPr>
              <a:t>  </a:t>
            </a:r>
            <a:r>
              <a:rPr lang="en-US" altLang="en-US" sz="3600" dirty="0" smtClean="0">
                <a:solidFill>
                  <a:schemeClr val="tx1"/>
                </a:solidFill>
              </a:rPr>
              <a:t>2Pu </a:t>
            </a:r>
            <a:r>
              <a:rPr lang="en-US" altLang="en-US" sz="3600" baseline="30000" dirty="0">
                <a:solidFill>
                  <a:schemeClr val="tx1"/>
                </a:solidFill>
              </a:rPr>
              <a:t>3+</a:t>
            </a:r>
            <a:r>
              <a:rPr lang="en-US" altLang="en-US" sz="3600" dirty="0">
                <a:solidFill>
                  <a:schemeClr val="tx1"/>
                </a:solidFill>
              </a:rPr>
              <a:t> + </a:t>
            </a:r>
            <a:r>
              <a:rPr lang="en-US" altLang="en-US" sz="3600" dirty="0" smtClean="0">
                <a:solidFill>
                  <a:schemeClr val="tx1"/>
                </a:solidFill>
              </a:rPr>
              <a:t>UO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2 </a:t>
            </a:r>
            <a:r>
              <a:rPr lang="en-US" altLang="en-US" sz="3600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sz="3600" baseline="30000" dirty="0">
                <a:solidFill>
                  <a:schemeClr val="tx1"/>
                </a:solidFill>
              </a:rPr>
              <a:t>+</a:t>
            </a:r>
            <a:r>
              <a:rPr lang="en-US" altLang="en-US" sz="3600" dirty="0">
                <a:solidFill>
                  <a:schemeClr val="tx1"/>
                </a:solidFill>
              </a:rPr>
              <a:t> + 4 H</a:t>
            </a:r>
            <a:r>
              <a:rPr lang="en-US" altLang="en-US" sz="3600" baseline="30000" dirty="0" smtClean="0">
                <a:solidFill>
                  <a:schemeClr val="tx1"/>
                </a:solidFill>
              </a:rPr>
              <a:t>+</a:t>
            </a:r>
            <a:endParaRPr lang="en-US" altLang="en-US" sz="3600" baseline="30000" dirty="0">
              <a:solidFill>
                <a:schemeClr val="tx1"/>
              </a:solidFill>
            </a:endParaRPr>
          </a:p>
          <a:p>
            <a:r>
              <a:rPr lang="en-US" altLang="en-US" sz="3600" dirty="0"/>
              <a:t>Hydroxylamine nitrate (</a:t>
            </a:r>
            <a:r>
              <a:rPr lang="en-US" altLang="en-US" sz="3600" dirty="0" smtClean="0"/>
              <a:t>NH</a:t>
            </a:r>
            <a:r>
              <a:rPr lang="en-US" altLang="en-US" sz="3600" baseline="-25000" dirty="0" smtClean="0"/>
              <a:t>3</a:t>
            </a:r>
            <a:r>
              <a:rPr lang="en-US" altLang="en-US" sz="3600" dirty="0" smtClean="0"/>
              <a:t>OH</a:t>
            </a:r>
            <a:r>
              <a:rPr lang="en-US" altLang="en-US" sz="3600" baseline="30000" dirty="0" smtClean="0"/>
              <a:t>+</a:t>
            </a:r>
            <a:r>
              <a:rPr lang="en-US" altLang="en-US" sz="3600" dirty="0" smtClean="0"/>
              <a:t>NO</a:t>
            </a:r>
            <a:r>
              <a:rPr lang="en-US" altLang="en-US" sz="3600" baseline="-25000" dirty="0" smtClean="0"/>
              <a:t>3</a:t>
            </a:r>
            <a:r>
              <a:rPr lang="en-US" altLang="en-US" sz="3600" baseline="30000" dirty="0" smtClean="0"/>
              <a:t>-</a:t>
            </a:r>
            <a:r>
              <a:rPr lang="en-US" altLang="en-US" sz="3600" dirty="0" smtClean="0"/>
              <a:t>)</a:t>
            </a:r>
            <a:endParaRPr lang="en-US" altLang="en-US" sz="3600" dirty="0"/>
          </a:p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endParaRPr lang="en-US" sz="4000" dirty="0">
              <a:latin typeface="Times New Roman" pitchFamily="-105" charset="0"/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410200" y="167148"/>
            <a:ext cx="3581400" cy="4328652"/>
            <a:chOff x="5226205" y="1066800"/>
            <a:chExt cx="3917795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6667" r="12500" b="8889"/>
            <a:stretch>
              <a:fillRect/>
            </a:stretch>
          </p:blipFill>
          <p:spPr bwMode="auto">
            <a:xfrm>
              <a:off x="5226205" y="1066800"/>
              <a:ext cx="3917795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7096125" y="1133475"/>
              <a:ext cx="1370734" cy="411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466946" name="Picture 2" descr="FERROUS SULFAMATE Stru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23" y="4648200"/>
            <a:ext cx="1650002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5257800" y="2895600"/>
            <a:ext cx="1861762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029200" y="3332496"/>
            <a:ext cx="1905000" cy="1468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53301"/>
              </p:ext>
            </p:extLst>
          </p:nvPr>
        </p:nvGraphicFramePr>
        <p:xfrm>
          <a:off x="762000" y="5486400"/>
          <a:ext cx="78374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81" name="Equation" r:id="rId8" imgW="4762440" imgH="380880" progId="Equation.3">
                  <p:embed/>
                </p:oleObj>
              </mc:Choice>
              <mc:Fallback>
                <p:oleObj name="Equation" r:id="rId8" imgW="4762440" imgH="38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86400"/>
                        <a:ext cx="7837487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urved Right Arrow 19"/>
          <p:cNvSpPr/>
          <p:nvPr/>
        </p:nvSpPr>
        <p:spPr bwMode="auto">
          <a:xfrm>
            <a:off x="0" y="4800600"/>
            <a:ext cx="762000" cy="1143000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820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56"/>
    </mc:Choice>
    <mc:Fallback xmlns="">
      <p:transition spd="slow" advTm="14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  <p:bldP spid="20" grpId="1" animBg="1"/>
    </p:bldLst>
  </p:timing>
  <p:extLst>
    <p:ext uri="{3A86A75C-4F4B-4683-9AE1-C65F6400EC91}">
      <p14:laserTraceLst xmlns:p14="http://schemas.microsoft.com/office/powerpoint/2010/main">
        <p14:tracePtLst>
          <p14:tracePt t="6088" x="3321050" y="1085850"/>
          <p14:tracePt t="6097" x="3314700" y="1085850"/>
          <p14:tracePt t="6106" x="3308350" y="1079500"/>
          <p14:tracePt t="6114" x="3302000" y="1079500"/>
          <p14:tracePt t="6129" x="3289300" y="1079500"/>
          <p14:tracePt t="6145" x="3270250" y="1079500"/>
          <p14:tracePt t="6162" x="3244850" y="1066800"/>
          <p14:tracePt t="6177" x="3232150" y="1066800"/>
          <p14:tracePt t="6186" x="3200400" y="1060450"/>
          <p14:tracePt t="6201" x="3168650" y="1047750"/>
          <p14:tracePt t="6217" x="3105150" y="1041400"/>
          <p14:tracePt t="6230" x="3022600" y="1041400"/>
          <p14:tracePt t="6250" x="2927350" y="1035050"/>
          <p14:tracePt t="6265" x="2838450" y="1028700"/>
          <p14:tracePt t="6281" x="2755900" y="1028700"/>
          <p14:tracePt t="6281" x="2711450" y="1028700"/>
          <p14:tracePt t="6298" x="2590800" y="1028700"/>
          <p14:tracePt t="6321" x="2482850" y="1028700"/>
          <p14:tracePt t="6330" x="2374900" y="1028700"/>
          <p14:tracePt t="6353" x="2286000" y="1022350"/>
          <p14:tracePt t="6363" x="2197100" y="1022350"/>
          <p14:tracePt t="6384" x="2070100" y="1022350"/>
          <p14:tracePt t="6401" x="1924050" y="1022350"/>
          <p14:tracePt t="6417" x="1816100" y="1022350"/>
          <p14:tracePt t="6434" x="1752600" y="1022350"/>
          <p14:tracePt t="6449" x="1695450" y="1022350"/>
          <p14:tracePt t="6465" x="1612900" y="1022350"/>
          <p14:tracePt t="6480" x="1454150" y="1022350"/>
          <p14:tracePt t="6499" x="1301750" y="1022350"/>
          <p14:tracePt t="6514" x="1168400" y="1022350"/>
          <p14:tracePt t="6530" x="1047750" y="1022350"/>
          <p14:tracePt t="6547" x="952500" y="1022350"/>
          <p14:tracePt t="6563" x="838200" y="1022350"/>
          <p14:tracePt t="6580" x="723900" y="1022350"/>
          <p14:tracePt t="6597" x="609600" y="1022350"/>
          <p14:tracePt t="6614" x="546100" y="1022350"/>
          <p14:tracePt t="6630" x="501650" y="1022350"/>
          <p14:tracePt t="6647" x="495300" y="1022350"/>
          <p14:tracePt t="6689" x="488950" y="1022350"/>
          <p14:tracePt t="6697" x="463550" y="1047750"/>
          <p14:tracePt t="6714" x="457200" y="1054100"/>
          <p14:tracePt t="6715" x="431800" y="1066800"/>
          <p14:tracePt t="6731" x="400050" y="1085850"/>
          <p14:tracePt t="6747" x="381000" y="1111250"/>
          <p14:tracePt t="6764" x="374650" y="1130300"/>
          <p14:tracePt t="6781" x="368300" y="1174750"/>
          <p14:tracePt t="6797" x="368300" y="1206500"/>
          <p14:tracePt t="6813" x="368300" y="1263650"/>
          <p14:tracePt t="6830" x="368300" y="1320800"/>
          <p14:tracePt t="6847" x="381000" y="1377950"/>
          <p14:tracePt t="6863" x="412750" y="1441450"/>
          <p14:tracePt t="6880" x="431800" y="1511300"/>
          <p14:tracePt t="6897" x="476250" y="1593850"/>
          <p14:tracePt t="6914" x="501650" y="1644650"/>
          <p14:tracePt t="6930" x="539750" y="1701800"/>
          <p14:tracePt t="6947" x="558800" y="1739900"/>
          <p14:tracePt t="6964" x="577850" y="1752600"/>
          <p14:tracePt t="6981" x="590550" y="1778000"/>
          <p14:tracePt t="6998" x="628650" y="1816100"/>
          <p14:tracePt t="7014" x="654050" y="1835150"/>
          <p14:tracePt t="7031" x="673100" y="1860550"/>
          <p14:tracePt t="7048" x="698500" y="1885950"/>
          <p14:tracePt t="7065" x="730250" y="1905000"/>
          <p14:tracePt t="7081" x="781050" y="1930400"/>
          <p14:tracePt t="7098" x="793750" y="1936750"/>
          <p14:tracePt t="7114" x="831850" y="1949450"/>
          <p14:tracePt t="7131" x="857250" y="1955800"/>
          <p14:tracePt t="7148" x="908050" y="1968500"/>
          <p14:tracePt t="7164" x="958850" y="1987550"/>
          <p14:tracePt t="7182" x="1016000" y="1987550"/>
          <p14:tracePt t="7198" x="1060450" y="1993900"/>
          <p14:tracePt t="7215" x="1092200" y="1993900"/>
          <p14:tracePt t="7231" x="1136650" y="1993900"/>
          <p14:tracePt t="7248" x="1193800" y="1993900"/>
          <p14:tracePt t="7264" x="1333500" y="1968500"/>
          <p14:tracePt t="7282" x="1409700" y="1962150"/>
          <p14:tracePt t="7298" x="1498600" y="1962150"/>
          <p14:tracePt t="7315" x="1587500" y="1955800"/>
          <p14:tracePt t="7332" x="1663700" y="1955800"/>
          <p14:tracePt t="7348" x="1752600" y="1955800"/>
          <p14:tracePt t="7365" x="1809750" y="1955800"/>
          <p14:tracePt t="7381" x="1860550" y="1955800"/>
          <p14:tracePt t="7398" x="1936750" y="1968500"/>
          <p14:tracePt t="7415" x="2019300" y="1993900"/>
          <p14:tracePt t="7432" x="2127250" y="2025650"/>
          <p14:tracePt t="7448" x="2260600" y="2051050"/>
          <p14:tracePt t="7466" x="2362200" y="2063750"/>
          <p14:tracePt t="7482" x="2508250" y="2089150"/>
          <p14:tracePt t="7499" x="2628900" y="2095500"/>
          <p14:tracePt t="7516" x="2749550" y="2108200"/>
          <p14:tracePt t="7532" x="2857500" y="2108200"/>
          <p14:tracePt t="7549" x="2927350" y="2108200"/>
          <p14:tracePt t="7565" x="3003550" y="2120900"/>
          <p14:tracePt t="7582" x="3086100" y="2127250"/>
          <p14:tracePt t="7599" x="3187700" y="2133600"/>
          <p14:tracePt t="7615" x="3321050" y="2152650"/>
          <p14:tracePt t="7632" x="3435350" y="2165350"/>
          <p14:tracePt t="7650" x="3486150" y="2171700"/>
          <p14:tracePt t="7666" x="3536950" y="2171700"/>
          <p14:tracePt t="7683" x="3562350" y="2171700"/>
          <p14:tracePt t="7700" x="3606800" y="2165350"/>
          <p14:tracePt t="7715" x="3683000" y="2152650"/>
          <p14:tracePt t="7732" x="3778250" y="2133600"/>
          <p14:tracePt t="7749" x="3860800" y="2114550"/>
          <p14:tracePt t="7766" x="3949700" y="2095500"/>
          <p14:tracePt t="7782" x="4064000" y="2051050"/>
          <p14:tracePt t="7799" x="4197350" y="2019300"/>
          <p14:tracePt t="7816" x="4311650" y="1993900"/>
          <p14:tracePt t="7832" x="4413250" y="1987550"/>
          <p14:tracePt t="7849" x="4533900" y="1987550"/>
          <p14:tracePt t="7866" x="4686300" y="1930400"/>
          <p14:tracePt t="7883" x="4749800" y="1892300"/>
          <p14:tracePt t="7899" x="4806950" y="1847850"/>
          <p14:tracePt t="7916" x="4851400" y="1841500"/>
          <p14:tracePt t="7933" x="4889500" y="1822450"/>
          <p14:tracePt t="7949" x="4946650" y="1803400"/>
          <p14:tracePt t="7966" x="4991100" y="1778000"/>
          <p14:tracePt t="7983" x="5016500" y="1746250"/>
          <p14:tracePt t="8000" x="5048250" y="1695450"/>
          <p14:tracePt t="8016" x="5067300" y="1670050"/>
          <p14:tracePt t="8033" x="5118100" y="1619250"/>
          <p14:tracePt t="8049" x="5175250" y="1574800"/>
          <p14:tracePt t="8068" x="5194300" y="1549400"/>
          <p14:tracePt t="8084" x="5213350" y="1492250"/>
          <p14:tracePt t="8099" x="5245100" y="1447800"/>
          <p14:tracePt t="8116" x="5283200" y="1358900"/>
          <p14:tracePt t="8133" x="5308600" y="1320800"/>
          <p14:tracePt t="8150" x="5327650" y="1295400"/>
          <p14:tracePt t="8166" x="5353050" y="1276350"/>
          <p14:tracePt t="8183" x="5365750" y="1270000"/>
          <p14:tracePt t="8199" x="5378450" y="1257300"/>
          <p14:tracePt t="8217" x="5384800" y="1250950"/>
          <p14:tracePt t="8233" x="5391150" y="1250950"/>
          <p14:tracePt t="8695" x="0" y="0"/>
        </p14:tracePtLst>
        <p14:tracePtLst>
          <p14:tracePt t="22725" x="7810500" y="1320800"/>
          <p14:tracePt t="22727" x="7810500" y="1314450"/>
          <p14:tracePt t="22741" x="7823200" y="1301750"/>
          <p14:tracePt t="22742" x="7835900" y="1289050"/>
          <p14:tracePt t="22759" x="7854950" y="1276350"/>
          <p14:tracePt t="22774" x="7899400" y="1244600"/>
          <p14:tracePt t="22791" x="7950200" y="1225550"/>
          <p14:tracePt t="22808" x="7962900" y="1219200"/>
          <p14:tracePt t="22825" x="7975600" y="1200150"/>
          <p14:tracePt t="22841" x="7975600" y="1193800"/>
          <p14:tracePt t="22858" x="7975600" y="1168400"/>
          <p14:tracePt t="22875" x="7975600" y="1136650"/>
          <p14:tracePt t="22892" x="7981950" y="1117600"/>
          <p14:tracePt t="22892" x="7981950" y="1111250"/>
          <p14:tracePt t="22909" x="7994650" y="1098550"/>
          <p14:tracePt t="22925" x="8001000" y="1092200"/>
          <p14:tracePt t="22941" x="8039100" y="1079500"/>
          <p14:tracePt t="22958" x="8089900" y="1073150"/>
          <p14:tracePt t="22975" x="8134350" y="1073150"/>
          <p14:tracePt t="22991" x="8159750" y="1073150"/>
          <p14:tracePt t="23008" x="8185150" y="1073150"/>
          <p14:tracePt t="23025" x="8216900" y="1066800"/>
          <p14:tracePt t="23041" x="8242300" y="1060450"/>
          <p14:tracePt t="23058" x="8274050" y="1060450"/>
          <p14:tracePt t="23173" x="8274050" y="1054100"/>
          <p14:tracePt t="23187" x="8286750" y="1054100"/>
          <p14:tracePt t="23212" x="8299450" y="1041400"/>
          <p14:tracePt t="23244" x="8312150" y="1035050"/>
          <p14:tracePt t="23252" x="8324850" y="1022350"/>
          <p14:tracePt t="23275" x="8331200" y="1009650"/>
          <p14:tracePt t="23283" x="8337550" y="1003300"/>
          <p14:tracePt t="23292" x="8350250" y="977900"/>
          <p14:tracePt t="23301" x="8362950" y="965200"/>
          <p14:tracePt t="23309" x="8369300" y="933450"/>
          <p14:tracePt t="23326" x="8375650" y="920750"/>
          <p14:tracePt t="23342" x="8382000" y="914400"/>
          <p14:tracePt t="23359" x="8394700" y="908050"/>
          <p14:tracePt t="23375" x="8394700" y="895350"/>
          <p14:tracePt t="23392" x="8401050" y="882650"/>
          <p14:tracePt t="23409" x="8407400" y="869950"/>
          <p14:tracePt t="23426" x="8407400" y="863600"/>
          <p14:tracePt t="23460" x="8407400" y="844550"/>
          <p14:tracePt t="23461" x="8407400" y="838200"/>
          <p14:tracePt t="23476" x="8407400" y="831850"/>
          <p14:tracePt t="23492" x="8407400" y="825500"/>
          <p14:tracePt t="23509" x="8407400" y="812800"/>
          <p14:tracePt t="23526" x="8401050" y="806450"/>
          <p14:tracePt t="23564" x="8394700" y="800100"/>
          <p14:tracePt t="23581" x="8388350" y="793750"/>
          <p14:tracePt t="23595" x="8375650" y="793750"/>
          <p14:tracePt t="23596" x="8369300" y="781050"/>
          <p14:tracePt t="23609" x="8350250" y="781050"/>
          <p14:tracePt t="23626" x="8331200" y="774700"/>
          <p14:tracePt t="23642" x="8293100" y="774700"/>
          <p14:tracePt t="23661" x="8248650" y="755650"/>
          <p14:tracePt t="23676" x="8229600" y="755650"/>
          <p14:tracePt t="23693" x="8210550" y="755650"/>
          <p14:tracePt t="23709" x="8172450" y="755650"/>
          <p14:tracePt t="23726" x="8108950" y="774700"/>
          <p14:tracePt t="23759" x="8070850" y="787400"/>
          <p14:tracePt t="23760" x="8026400" y="812800"/>
          <p14:tracePt t="23776" x="8007350" y="819150"/>
          <p14:tracePt t="23793" x="8001000" y="819150"/>
          <p14:tracePt t="23810" x="7988300" y="831850"/>
          <p14:tracePt t="23826" x="7988300" y="869950"/>
          <p14:tracePt t="23844" x="7988300" y="889000"/>
          <p14:tracePt t="23860" x="8039100" y="920750"/>
          <p14:tracePt t="23876" x="8115300" y="958850"/>
          <p14:tracePt t="23893" x="8223250" y="984250"/>
          <p14:tracePt t="23909" x="8337550" y="990600"/>
          <p14:tracePt t="23927" x="8407400" y="990600"/>
          <p14:tracePt t="23943" x="8451850" y="990600"/>
          <p14:tracePt t="23960" x="8477250" y="990600"/>
          <p14:tracePt t="23976" x="8496300" y="990600"/>
          <p14:tracePt t="23993" x="8502650" y="977900"/>
          <p14:tracePt t="24010" x="8515350" y="958850"/>
          <p14:tracePt t="24027" x="8515350" y="933450"/>
          <p14:tracePt t="24043" x="8515350" y="882650"/>
          <p14:tracePt t="24060" x="8502650" y="850900"/>
          <p14:tracePt t="24077" x="8477250" y="819150"/>
          <p14:tracePt t="24093" x="8432800" y="742950"/>
          <p14:tracePt t="24110" x="8388350" y="679450"/>
          <p14:tracePt t="24127" x="8331200" y="622300"/>
          <p14:tracePt t="24143" x="8312150" y="596900"/>
          <p14:tracePt t="24160" x="8286750" y="584200"/>
          <p14:tracePt t="24177" x="8280400" y="577850"/>
          <p14:tracePt t="24194" x="8274050" y="577850"/>
          <p14:tracePt t="24210" x="8242300" y="577850"/>
          <p14:tracePt t="24229" x="8223250" y="577850"/>
          <p14:tracePt t="24244" x="8178800" y="603250"/>
          <p14:tracePt t="24261" x="8147050" y="635000"/>
          <p14:tracePt t="24277" x="8121650" y="673100"/>
          <p14:tracePt t="24294" x="8096250" y="704850"/>
          <p14:tracePt t="24310" x="8077200" y="736600"/>
          <p14:tracePt t="24327" x="8077200" y="768350"/>
          <p14:tracePt t="24344" x="8077200" y="781050"/>
          <p14:tracePt t="24360" x="8077200" y="800100"/>
          <p14:tracePt t="24377" x="8077200" y="819150"/>
          <p14:tracePt t="24394" x="8102600" y="844550"/>
          <p14:tracePt t="24412" x="8134350" y="863600"/>
          <p14:tracePt t="24428" x="8216900" y="876300"/>
          <p14:tracePt t="24444" x="8318500" y="882650"/>
          <p14:tracePt t="24461" x="8407400" y="882650"/>
          <p14:tracePt t="24477" x="8483600" y="882650"/>
          <p14:tracePt t="24494" x="8534400" y="869950"/>
          <p14:tracePt t="24511" x="8553450" y="844550"/>
          <p14:tracePt t="24527" x="8566150" y="838200"/>
          <p14:tracePt t="24544" x="8566150" y="819150"/>
          <p14:tracePt t="24561" x="8566150" y="800100"/>
          <p14:tracePt t="24577" x="8566150" y="781050"/>
          <p14:tracePt t="24594" x="8553450" y="768350"/>
          <p14:tracePt t="24611" x="8547100" y="749300"/>
          <p14:tracePt t="24611" x="8528050" y="736600"/>
          <p14:tracePt t="24628" x="8509000" y="723900"/>
          <p14:tracePt t="24645" x="8445500" y="692150"/>
          <p14:tracePt t="24661" x="8394700" y="679450"/>
          <p14:tracePt t="24678" x="8337550" y="673100"/>
          <p14:tracePt t="24694" x="8286750" y="673100"/>
          <p14:tracePt t="24711" x="8210550" y="673100"/>
          <p14:tracePt t="24728" x="8121650" y="673100"/>
          <p14:tracePt t="24745" x="8064500" y="673100"/>
          <p14:tracePt t="24761" x="7988300" y="711200"/>
          <p14:tracePt t="24778" x="7950200" y="736600"/>
          <p14:tracePt t="24794" x="7912100" y="774700"/>
          <p14:tracePt t="24811" x="7893050" y="812800"/>
          <p14:tracePt t="24828" x="7886700" y="825500"/>
          <p14:tracePt t="24844" x="7886700" y="857250"/>
          <p14:tracePt t="24861" x="7886700" y="895350"/>
          <p14:tracePt t="24878" x="7918450" y="933450"/>
          <p14:tracePt t="24895" x="7956550" y="971550"/>
          <p14:tracePt t="24911" x="8020050" y="990600"/>
          <p14:tracePt t="24928" x="8108950" y="1009650"/>
          <p14:tracePt t="24945" x="8210550" y="1016000"/>
          <p14:tracePt t="24962" x="8318500" y="1016000"/>
          <p14:tracePt t="24979" x="8369300" y="1009650"/>
          <p14:tracePt t="24995" x="8439150" y="939800"/>
          <p14:tracePt t="25013" x="8451850" y="908050"/>
          <p14:tracePt t="25028" x="8483600" y="838200"/>
          <p14:tracePt t="25045" x="8483600" y="812800"/>
          <p14:tracePt t="25061" x="8483600" y="793750"/>
          <p14:tracePt t="25078" x="8483600" y="755650"/>
          <p14:tracePt t="25095" x="8470900" y="723900"/>
          <p14:tracePt t="25111" x="8464550" y="717550"/>
          <p14:tracePt t="25128" x="8451850" y="698500"/>
          <p14:tracePt t="25145" x="8426450" y="666750"/>
          <p14:tracePt t="25162" x="8375650" y="647700"/>
          <p14:tracePt t="25178" x="8312150" y="641350"/>
          <p14:tracePt t="25196" x="8261350" y="641350"/>
          <p14:tracePt t="25213" x="8204200" y="641350"/>
          <p14:tracePt t="25229" x="8134350" y="641350"/>
          <p14:tracePt t="25246" x="8032750" y="641350"/>
          <p14:tracePt t="25262" x="7912100" y="647700"/>
          <p14:tracePt t="25279" x="7778750" y="654050"/>
          <p14:tracePt t="25295" x="7677150" y="654050"/>
          <p14:tracePt t="25312" x="7575550" y="666750"/>
          <p14:tracePt t="25329" x="7454900" y="679450"/>
          <p14:tracePt t="25345" x="7334250" y="692150"/>
          <p14:tracePt t="25362" x="7239000" y="717550"/>
          <p14:tracePt t="25362" x="7226300" y="730250"/>
          <p14:tracePt t="25396" x="7213600" y="736600"/>
          <p14:tracePt t="25434" x="7213600" y="742950"/>
          <p14:tracePt t="25444" x="7226300" y="781050"/>
          <p14:tracePt t="25452" x="7283450" y="806450"/>
          <p14:tracePt t="25459" x="7327900" y="819150"/>
          <p14:tracePt t="25466" x="7467600" y="863600"/>
          <p14:tracePt t="25479" x="7664450" y="882650"/>
          <p14:tracePt t="25497" x="7893050" y="889000"/>
          <p14:tracePt t="25512" x="8064500" y="889000"/>
          <p14:tracePt t="25529" x="8248650" y="889000"/>
          <p14:tracePt t="25546" x="8382000" y="889000"/>
          <p14:tracePt t="25563" x="8439150" y="889000"/>
          <p14:tracePt t="25579" x="8483600" y="889000"/>
          <p14:tracePt t="25596" x="8496300" y="889000"/>
          <p14:tracePt t="25613" x="8528050" y="889000"/>
          <p14:tracePt t="25629" x="8534400" y="882650"/>
          <p14:tracePt t="25646" x="8540750" y="876300"/>
          <p14:tracePt t="25683" x="8540750" y="869950"/>
          <p14:tracePt t="25700" x="8540750" y="850900"/>
          <p14:tracePt t="25705" x="8540750" y="825500"/>
          <p14:tracePt t="25713" x="8528050" y="806450"/>
          <p14:tracePt t="25729" x="8515350" y="787400"/>
          <p14:tracePt t="25746" x="8496300" y="781050"/>
          <p14:tracePt t="25763" x="8464550" y="774700"/>
          <p14:tracePt t="25779" x="8343900" y="768350"/>
          <p14:tracePt t="25796" x="8242300" y="762000"/>
          <p14:tracePt t="25813" x="8083550" y="742950"/>
          <p14:tracePt t="25829" x="7912100" y="711200"/>
          <p14:tracePt t="25846" x="7778750" y="685800"/>
          <p14:tracePt t="25863" x="7753350" y="685800"/>
          <p14:tracePt t="25880" x="7727950" y="685800"/>
          <p14:tracePt t="25896" x="7702550" y="692150"/>
          <p14:tracePt t="25913" x="7670800" y="711200"/>
          <p14:tracePt t="25929" x="7632700" y="730250"/>
          <p14:tracePt t="25946" x="7588250" y="742950"/>
          <p14:tracePt t="25963" x="7531100" y="768350"/>
          <p14:tracePt t="26019" x="7524750" y="774700"/>
          <p14:tracePt t="26029" x="7524750" y="781050"/>
          <p14:tracePt t="26478" x="7524750" y="787400"/>
          <p14:tracePt t="26500" x="7524750" y="793750"/>
          <p14:tracePt t="26508" x="7524750" y="812800"/>
          <p14:tracePt t="26516" x="7524750" y="825500"/>
          <p14:tracePt t="26530" x="7524750" y="869950"/>
          <p14:tracePt t="26531" x="7524750" y="1009650"/>
          <p14:tracePt t="26547" x="7505700" y="1365250"/>
          <p14:tracePt t="26565" x="7493000" y="1720850"/>
          <p14:tracePt t="26581" x="7416800" y="2152650"/>
          <p14:tracePt t="26597" x="7366000" y="2438400"/>
          <p14:tracePt t="26614" x="7334250" y="2565400"/>
          <p14:tracePt t="26631" x="7296150" y="2679700"/>
          <p14:tracePt t="26648" x="7245350" y="2825750"/>
          <p14:tracePt t="26664" x="7137400" y="3028950"/>
          <p14:tracePt t="26681" x="7080250" y="3187700"/>
          <p14:tracePt t="26698" x="7035800" y="3371850"/>
          <p14:tracePt t="26714" x="6978650" y="3517900"/>
          <p14:tracePt t="26714" x="6953250" y="3587750"/>
          <p14:tracePt t="26733" x="6934200" y="3638550"/>
          <p14:tracePt t="26748" x="6921500" y="3651250"/>
          <p14:tracePt t="26765" x="6902450" y="3683000"/>
          <p14:tracePt t="26781" x="6883400" y="3714750"/>
          <p14:tracePt t="26798" x="6851650" y="3797300"/>
          <p14:tracePt t="26814" x="6832600" y="3835400"/>
          <p14:tracePt t="26831" x="6813550" y="3848100"/>
          <p14:tracePt t="26848" x="6807200" y="3873500"/>
          <p14:tracePt t="26864" x="6800850" y="3905250"/>
          <p14:tracePt t="26924" x="6800850" y="3911600"/>
          <p14:tracePt t="26941" x="6832600" y="3911600"/>
          <p14:tracePt t="26948" x="6864350" y="3905250"/>
          <p14:tracePt t="26949" x="6908800" y="3873500"/>
          <p14:tracePt t="26965" x="6985000" y="3829050"/>
          <p14:tracePt t="26981" x="7080250" y="3752850"/>
          <p14:tracePt t="26998" x="7150100" y="3695700"/>
          <p14:tracePt t="27015" x="7194550" y="3651250"/>
          <p14:tracePt t="27032" x="7245350" y="3613150"/>
          <p14:tracePt t="27048" x="7308850" y="3575050"/>
          <p14:tracePt t="27065" x="7372350" y="3530600"/>
          <p14:tracePt t="27081" x="7435850" y="3492500"/>
          <p14:tracePt t="27098" x="7473950" y="3473450"/>
          <p14:tracePt t="27115" x="7518400" y="3441700"/>
          <p14:tracePt t="27132" x="7575550" y="3390900"/>
          <p14:tracePt t="27149" x="7600950" y="3359150"/>
          <p14:tracePt t="27166" x="7626350" y="3340100"/>
          <p14:tracePt t="27181" x="7626350" y="3333750"/>
          <p14:tracePt t="27260" x="7626350" y="3327400"/>
          <p14:tracePt t="27292" x="7607300" y="3340100"/>
          <p14:tracePt t="27300" x="7581900" y="3365500"/>
          <p14:tracePt t="27316" x="7556500" y="3384550"/>
          <p14:tracePt t="27331" x="7493000" y="3409950"/>
          <p14:tracePt t="27332" x="7448550" y="3429000"/>
          <p14:tracePt t="27348" x="7416800" y="3448050"/>
          <p14:tracePt t="27364" x="7410450" y="3448050"/>
          <p14:tracePt t="27381" x="7385050" y="3454400"/>
          <p14:tracePt t="27398" x="7378700" y="3454400"/>
          <p14:tracePt t="27415" x="7372350" y="3454400"/>
          <p14:tracePt t="27432" x="7359650" y="3454400"/>
          <p14:tracePt t="27449" x="7346950" y="3454400"/>
          <p14:tracePt t="27465" x="7340600" y="3454400"/>
          <p14:tracePt t="27482" x="7334250" y="3454400"/>
          <p14:tracePt t="27499" x="7283450" y="3454400"/>
          <p14:tracePt t="27516" x="7207250" y="3435350"/>
          <p14:tracePt t="27533" x="7156450" y="3429000"/>
          <p14:tracePt t="27549" x="7131050" y="3422650"/>
          <p14:tracePt t="27565" x="7099300" y="3422650"/>
          <p14:tracePt t="27582" x="7048500" y="3422650"/>
          <p14:tracePt t="27599" x="7016750" y="3422650"/>
          <p14:tracePt t="27616" x="6991350" y="3422650"/>
          <p14:tracePt t="27632" x="6985000" y="3422650"/>
          <p14:tracePt t="27732" x="6978650" y="3422650"/>
          <p14:tracePt t="27741" x="6978650" y="3435350"/>
          <p14:tracePt t="27741" x="6978650" y="3454400"/>
          <p14:tracePt t="27764" x="6978650" y="3460750"/>
          <p14:tracePt t="27775" x="6985000" y="3473450"/>
          <p14:tracePt t="27783" x="6985000" y="3479800"/>
          <p14:tracePt t="27799" x="6991350" y="3486150"/>
          <p14:tracePt t="27800" x="6997700" y="3498850"/>
          <p14:tracePt t="27817" x="7010400" y="3511550"/>
          <p14:tracePt t="27852" x="7023100" y="3517900"/>
          <p14:tracePt t="27853" x="7029450" y="3517900"/>
          <p14:tracePt t="27866" x="7061200" y="3536950"/>
          <p14:tracePt t="27883" x="7105650" y="3549650"/>
          <p14:tracePt t="27900" x="7188200" y="3562350"/>
          <p14:tracePt t="27916" x="7251700" y="3568700"/>
          <p14:tracePt t="27933" x="7321550" y="3568700"/>
          <p14:tracePt t="27949" x="7416800" y="3562350"/>
          <p14:tracePt t="27966" x="7493000" y="3536950"/>
          <p14:tracePt t="27983" x="7524750" y="3530600"/>
          <p14:tracePt t="28000" x="7550150" y="3530600"/>
          <p14:tracePt t="28016" x="7556500" y="3530600"/>
          <p14:tracePt t="28033" x="7562850" y="3530600"/>
          <p14:tracePt t="28050" x="7575550" y="3530600"/>
          <p14:tracePt t="28066" x="7588250" y="3530600"/>
          <p14:tracePt t="28083" x="7620000" y="3536950"/>
          <p14:tracePt t="28101" x="7651750" y="3562350"/>
          <p14:tracePt t="28116" x="7670800" y="3587750"/>
          <p14:tracePt t="28133" x="7689850" y="3594100"/>
          <p14:tracePt t="28172" x="7702550" y="3606800"/>
          <p14:tracePt t="28174" x="7715250" y="3619500"/>
          <p14:tracePt t="28184" x="7734300" y="3632200"/>
          <p14:tracePt t="28200" x="7766050" y="3644900"/>
          <p14:tracePt t="28217" x="7772400" y="3644900"/>
          <p14:tracePt t="28233" x="7778750" y="3644900"/>
          <p14:tracePt t="28250" x="7804150" y="3651250"/>
          <p14:tracePt t="28266" x="7823200" y="3663950"/>
          <p14:tracePt t="28283" x="7854950" y="3689350"/>
          <p14:tracePt t="28302" x="7893050" y="3721100"/>
          <p14:tracePt t="28317" x="7950200" y="3765550"/>
          <p14:tracePt t="28335" x="7981950" y="3790950"/>
          <p14:tracePt t="28350" x="8007350" y="3810000"/>
          <p14:tracePt t="28367" x="8020050" y="3822700"/>
          <p14:tracePt t="28383" x="8039100" y="3835400"/>
          <p14:tracePt t="28400" x="8039100" y="3841750"/>
          <p14:tracePt t="28444" x="8051800" y="3841750"/>
          <p14:tracePt t="28452" x="8070850" y="3841750"/>
          <p14:tracePt t="28467" x="8115300" y="3822700"/>
          <p14:tracePt t="28468" x="8172450" y="3771900"/>
          <p14:tracePt t="28500" x="8229600" y="3721100"/>
          <p14:tracePt t="28501" x="8255000" y="3676650"/>
          <p14:tracePt t="28517" x="8267700" y="3644900"/>
          <p14:tracePt t="28534" x="8280400" y="3625850"/>
          <p14:tracePt t="28551" x="8280400" y="3613150"/>
          <p14:tracePt t="28567" x="8286750" y="3600450"/>
          <p14:tracePt t="28584" x="8286750" y="3556000"/>
          <p14:tracePt t="28601" x="8286750" y="3524250"/>
          <p14:tracePt t="28617" x="8274050" y="3486150"/>
          <p14:tracePt t="28634" x="8242300" y="3435350"/>
          <p14:tracePt t="28651" x="8185150" y="3378200"/>
          <p14:tracePt t="28668" x="8140700" y="3365500"/>
          <p14:tracePt t="28684" x="8083550" y="3346450"/>
          <p14:tracePt t="28701" x="8020050" y="3346450"/>
          <p14:tracePt t="28717" x="7931150" y="3346450"/>
          <p14:tracePt t="28734" x="7842250" y="3346450"/>
          <p14:tracePt t="28751" x="7766050" y="3346450"/>
          <p14:tracePt t="28767" x="7651750" y="3346450"/>
          <p14:tracePt t="28785" x="7588250" y="3346450"/>
          <p14:tracePt t="28801" x="7550150" y="3365500"/>
          <p14:tracePt t="28818" x="7524750" y="3378200"/>
          <p14:tracePt t="28834" x="7499350" y="3409950"/>
          <p14:tracePt t="28851" x="7493000" y="3460750"/>
          <p14:tracePt t="28869" x="7493000" y="3511550"/>
          <p14:tracePt t="28884" x="7493000" y="3556000"/>
          <p14:tracePt t="28903" x="7512050" y="3581400"/>
          <p14:tracePt t="28918" x="7543800" y="3613150"/>
          <p14:tracePt t="28935" x="7613650" y="3625850"/>
          <p14:tracePt t="28951" x="7727950" y="3632200"/>
          <p14:tracePt t="28968" x="7835900" y="3632200"/>
          <p14:tracePt t="28985" x="7924800" y="3632200"/>
          <p14:tracePt t="29001" x="8020050" y="3632200"/>
          <p14:tracePt t="29018" x="8096250" y="3632200"/>
          <p14:tracePt t="29035" x="8166100" y="3613150"/>
          <p14:tracePt t="29053" x="8204200" y="3600450"/>
          <p14:tracePt t="29068" x="8255000" y="3562350"/>
          <p14:tracePt t="29085" x="8255000" y="3530600"/>
          <p14:tracePt t="29101" x="8255000" y="3473450"/>
          <p14:tracePt t="29118" x="8255000" y="3429000"/>
          <p14:tracePt t="29135" x="8255000" y="3409950"/>
          <p14:tracePt t="29152" x="8248650" y="3384550"/>
          <p14:tracePt t="29168" x="8242300" y="3384550"/>
          <p14:tracePt t="29185" x="8223250" y="3365500"/>
          <p14:tracePt t="29201" x="8153400" y="3346450"/>
          <p14:tracePt t="29218" x="8032750" y="3346450"/>
          <p14:tracePt t="29235" x="7759700" y="3346450"/>
          <p14:tracePt t="29252" x="7562850" y="3384550"/>
          <p14:tracePt t="29268" x="7397750" y="3429000"/>
          <p14:tracePt t="29285" x="7283450" y="3454400"/>
          <p14:tracePt t="29302" x="7239000" y="3467100"/>
          <p14:tracePt t="29318" x="7232650" y="3467100"/>
          <p14:tracePt t="29335" x="7226300" y="3479800"/>
          <p14:tracePt t="29352" x="7226300" y="3536950"/>
          <p14:tracePt t="29369" x="7226300" y="3556000"/>
          <p14:tracePt t="29385" x="7226300" y="3575050"/>
          <p14:tracePt t="29402" x="7239000" y="3594100"/>
          <p14:tracePt t="29419" x="7283450" y="3606800"/>
          <p14:tracePt t="29435" x="7404100" y="3613150"/>
          <p14:tracePt t="29453" x="7461250" y="3613150"/>
          <p14:tracePt t="29469" x="7486650" y="3613150"/>
          <p14:tracePt t="29486" x="7499350" y="3613150"/>
          <p14:tracePt t="29502" x="7505700" y="3613150"/>
          <p14:tracePt t="29708" x="7505700" y="3594100"/>
          <p14:tracePt t="29717" x="7505700" y="3575050"/>
          <p14:tracePt t="29719" x="7512050" y="3511550"/>
          <p14:tracePt t="29736" x="7512050" y="3371850"/>
          <p14:tracePt t="29753" x="7505700" y="3232150"/>
          <p14:tracePt t="29769" x="7493000" y="3054350"/>
          <p14:tracePt t="29786" x="7493000" y="2870200"/>
          <p14:tracePt t="29802" x="7518400" y="2533650"/>
          <p14:tracePt t="29820" x="7575550" y="2355850"/>
          <p14:tracePt t="29835" x="7626350" y="1974850"/>
          <p14:tracePt t="29853" x="7626350" y="1790700"/>
          <p14:tracePt t="29869" x="7626350" y="1638300"/>
          <p14:tracePt t="29886" x="7600950" y="1530350"/>
          <p14:tracePt t="29903" x="7562850" y="1422400"/>
          <p14:tracePt t="29919" x="7537450" y="1339850"/>
          <p14:tracePt t="29936" x="7531100" y="1250950"/>
          <p14:tracePt t="29953" x="7531100" y="1085850"/>
          <p14:tracePt t="29970" x="7562850" y="850900"/>
          <p14:tracePt t="29986" x="7620000" y="660400"/>
          <p14:tracePt t="30003" x="7651750" y="508000"/>
          <p14:tracePt t="30020" x="7708900" y="355600"/>
          <p14:tracePt t="30036" x="7715250" y="349250"/>
          <p14:tracePt t="30244" x="7721600" y="355600"/>
          <p14:tracePt t="30262" x="7727950" y="361950"/>
          <p14:tracePt t="30270" x="7727950" y="374650"/>
          <p14:tracePt t="30270" x="7727950" y="419100"/>
          <p14:tracePt t="30287" x="7734300" y="457200"/>
          <p14:tracePt t="30304" x="7740650" y="539750"/>
          <p14:tracePt t="30320" x="7747000" y="641350"/>
          <p14:tracePt t="30337" x="7747000" y="749300"/>
          <p14:tracePt t="30354" x="7747000" y="831850"/>
          <p14:tracePt t="30370" x="7747000" y="908050"/>
          <p14:tracePt t="30387" x="7747000" y="1003300"/>
          <p14:tracePt t="30404" x="7747000" y="1047750"/>
          <p14:tracePt t="30420" x="7747000" y="1085850"/>
          <p14:tracePt t="30437" x="7747000" y="1143000"/>
          <p14:tracePt t="30454" x="7747000" y="1162050"/>
          <p14:tracePt t="30470" x="7747000" y="1181100"/>
          <p14:tracePt t="30487" x="7740650" y="1219200"/>
          <p14:tracePt t="30504" x="7727950" y="1244600"/>
          <p14:tracePt t="30520" x="7721600" y="1289050"/>
          <p14:tracePt t="30537" x="7683500" y="1397000"/>
          <p14:tracePt t="30554" x="7632700" y="1511300"/>
          <p14:tracePt t="30571" x="7569200" y="1670050"/>
          <p14:tracePt t="30587" x="7467600" y="1905000"/>
          <p14:tracePt t="30605" x="7397750" y="2038350"/>
          <p14:tracePt t="30621" x="7327900" y="2152650"/>
          <p14:tracePt t="30637" x="7258050" y="2241550"/>
          <p14:tracePt t="30656" x="7213600" y="2305050"/>
          <p14:tracePt t="30671" x="7175500" y="2393950"/>
          <p14:tracePt t="30688" x="7143750" y="2476500"/>
          <p14:tracePt t="30704" x="7131050" y="2546350"/>
          <p14:tracePt t="30721" x="7124700" y="2603500"/>
          <p14:tracePt t="30737" x="7105650" y="2667000"/>
          <p14:tracePt t="30755" x="7105650" y="2743200"/>
          <p14:tracePt t="30771" x="7105650" y="2908300"/>
          <p14:tracePt t="30789" x="7105650" y="3028950"/>
          <p14:tracePt t="30806" x="7124700" y="3162300"/>
          <p14:tracePt t="30822" x="7150100" y="3282950"/>
          <p14:tracePt t="30838" x="7162800" y="3384550"/>
          <p14:tracePt t="30854" x="7181850" y="3479800"/>
          <p14:tracePt t="30871" x="7188200" y="3556000"/>
          <p14:tracePt t="30888" x="7188200" y="3625850"/>
          <p14:tracePt t="30905" x="7194550" y="3670300"/>
          <p14:tracePt t="30921" x="7207250" y="3740150"/>
          <p14:tracePt t="30938" x="7219950" y="3771900"/>
          <p14:tracePt t="30954" x="7219950" y="3784600"/>
          <p14:tracePt t="30971" x="7219950" y="3790950"/>
          <p14:tracePt t="30988" x="7219950" y="3822700"/>
          <p14:tracePt t="31005" x="7219950" y="3829050"/>
          <p14:tracePt t="31021" x="7219950" y="3835400"/>
          <p14:tracePt t="31109" x="7226300" y="3822700"/>
          <p14:tracePt t="31116" x="7226300" y="3816350"/>
          <p14:tracePt t="31124" x="7226300" y="3810000"/>
          <p14:tracePt t="31140" x="7226300" y="3803650"/>
          <p14:tracePt t="31140" x="7226300" y="3790950"/>
          <p14:tracePt t="31180" x="7232650" y="3790950"/>
          <p14:tracePt t="31197" x="7239000" y="3771900"/>
          <p14:tracePt t="31198" x="7245350" y="3759200"/>
          <p14:tracePt t="31205" x="7258050" y="3727450"/>
          <p14:tracePt t="31221" x="7258050" y="3695700"/>
          <p14:tracePt t="31238" x="7270750" y="3657600"/>
          <p14:tracePt t="31255" x="7296150" y="3632200"/>
          <p14:tracePt t="31272" x="7296150" y="3625850"/>
          <p14:tracePt t="31288" x="7296150" y="3613150"/>
          <p14:tracePt t="31324" x="7296150" y="3606800"/>
          <p14:tracePt t="31324" x="7296150" y="3600450"/>
          <p14:tracePt t="31338" x="7296150" y="3594100"/>
          <p14:tracePt t="32237" x="7308850" y="3587750"/>
          <p14:tracePt t="32397" x="7315200" y="3587750"/>
          <p14:tracePt t="32460" x="7321550" y="3587750"/>
          <p14:tracePt t="32501" x="7327900" y="3587750"/>
          <p14:tracePt t="32548" x="7334250" y="3581400"/>
          <p14:tracePt t="32556" x="7334250" y="3517900"/>
          <p14:tracePt t="32566" x="7346950" y="3429000"/>
          <p14:tracePt t="32574" x="7442200" y="3143250"/>
          <p14:tracePt t="32591" x="7607300" y="2749550"/>
          <p14:tracePt t="32607" x="7766050" y="2317750"/>
          <p14:tracePt t="32625" x="7791450" y="2146300"/>
          <p14:tracePt t="32640" x="7797800" y="2044700"/>
          <p14:tracePt t="32658" x="7797800" y="2012950"/>
          <p14:tracePt t="32674" x="7810500" y="2006600"/>
          <p14:tracePt t="32691" x="7816850" y="1974850"/>
          <p14:tracePt t="32707" x="7829550" y="1885950"/>
          <p14:tracePt t="32724" x="7835900" y="1835150"/>
          <p14:tracePt t="32741" x="7854950" y="1771650"/>
          <p14:tracePt t="32757" x="7861300" y="1739900"/>
          <p14:tracePt t="32774" x="7893050" y="1701800"/>
          <p14:tracePt t="32791" x="7912100" y="1638300"/>
          <p14:tracePt t="32807" x="7918450" y="1530350"/>
          <p14:tracePt t="32824" x="7943850" y="1397000"/>
          <p14:tracePt t="32841" x="7969250" y="1314450"/>
          <p14:tracePt t="32858" x="7975600" y="1263650"/>
          <p14:tracePt t="32874" x="7988300" y="1238250"/>
          <p14:tracePt t="32891" x="7994650" y="1212850"/>
          <p14:tracePt t="32908" x="8001000" y="1193800"/>
          <p14:tracePt t="32925" x="8001000" y="1168400"/>
          <p14:tracePt t="32941" x="8001000" y="1143000"/>
          <p14:tracePt t="32957" x="8001000" y="1117600"/>
          <p14:tracePt t="32974" x="8007350" y="1098550"/>
          <p14:tracePt t="32991" x="8007350" y="1092200"/>
          <p14:tracePt t="33008" x="8013700" y="1079500"/>
          <p14:tracePt t="33024" x="8013700" y="1073150"/>
          <p14:tracePt t="33041" x="8032750" y="1060450"/>
          <p14:tracePt t="33058" x="8058150" y="1047750"/>
          <p14:tracePt t="33075" x="8102600" y="1028700"/>
          <p14:tracePt t="33092" x="8147050" y="1016000"/>
          <p14:tracePt t="33109" x="8153400" y="996950"/>
          <p14:tracePt t="33125" x="8159750" y="996950"/>
          <p14:tracePt t="33252" x="8166100" y="996950"/>
          <p14:tracePt t="33259" x="8172450" y="996950"/>
          <p14:tracePt t="33268" x="8172450" y="1016000"/>
          <p14:tracePt t="33277" x="8172450" y="1073150"/>
          <p14:tracePt t="33293" x="8172450" y="1104900"/>
          <p14:tracePt t="33293" x="8172450" y="1143000"/>
          <p14:tracePt t="33309" x="8172450" y="1149350"/>
          <p14:tracePt t="33325" x="8172450" y="1155700"/>
          <p14:tracePt t="33405" x="8172450" y="1162050"/>
          <p14:tracePt t="33420" x="8159750" y="1168400"/>
          <p14:tracePt t="33436" x="8153400" y="1168400"/>
          <p14:tracePt t="33579" x="8147050" y="1174750"/>
          <p14:tracePt t="33588" x="8140700" y="1181100"/>
          <p14:tracePt t="33595" x="8134350" y="1193800"/>
          <p14:tracePt t="33604" x="8121650" y="1206500"/>
          <p14:tracePt t="33604" x="8102600" y="1225550"/>
          <p14:tracePt t="33613" x="8089900" y="1244600"/>
          <p14:tracePt t="33626" x="8064500" y="1295400"/>
          <p14:tracePt t="33644" x="8064500" y="1314450"/>
          <p14:tracePt t="33659" x="8064500" y="1352550"/>
          <p14:tracePt t="33676" x="8064500" y="1422400"/>
          <p14:tracePt t="33694" x="8064500" y="1473200"/>
          <p14:tracePt t="33709" x="8064500" y="1555750"/>
          <p14:tracePt t="33726" x="8064500" y="1657350"/>
          <p14:tracePt t="33742" x="8058150" y="1758950"/>
          <p14:tracePt t="33759" x="8051800" y="1847850"/>
          <p14:tracePt t="33776" x="8045450" y="1949450"/>
          <p14:tracePt t="33793" x="8020050" y="2057400"/>
          <p14:tracePt t="33809" x="7994650" y="2159000"/>
          <p14:tracePt t="33826" x="7981950" y="2216150"/>
          <p14:tracePt t="33843" x="7950200" y="2317750"/>
          <p14:tracePt t="33859" x="7918450" y="2413000"/>
          <p14:tracePt t="33859" x="7893050" y="2457450"/>
          <p14:tracePt t="33877" x="7854950" y="2520950"/>
          <p14:tracePt t="33893" x="7816850" y="2597150"/>
          <p14:tracePt t="33909" x="7785100" y="2673350"/>
          <p14:tracePt t="33926" x="7740650" y="2717800"/>
          <p14:tracePt t="33943" x="7696200" y="2768600"/>
          <p14:tracePt t="33959" x="7581900" y="2851150"/>
          <p14:tracePt t="33976" x="7543800" y="2895600"/>
          <p14:tracePt t="33993" x="7512050" y="2927350"/>
          <p14:tracePt t="34010" x="7480300" y="2971800"/>
          <p14:tracePt t="34026" x="7461250" y="3016250"/>
          <p14:tracePt t="34043" x="7442200" y="3073400"/>
          <p14:tracePt t="34060" x="7423150" y="3124200"/>
          <p14:tracePt t="34076" x="7423150" y="3143250"/>
          <p14:tracePt t="34093" x="7416800" y="3162300"/>
          <p14:tracePt t="34110" x="7416800" y="3175000"/>
          <p14:tracePt t="34126" x="7416800" y="3194050"/>
          <p14:tracePt t="34143" x="7397750" y="3219450"/>
          <p14:tracePt t="34160" x="7397750" y="3225800"/>
          <p14:tracePt t="34176" x="7385050" y="3251200"/>
          <p14:tracePt t="34193" x="7385050" y="3257550"/>
          <p14:tracePt t="34210" x="7385050" y="3270250"/>
          <p14:tracePt t="34227" x="7378700" y="3282950"/>
          <p14:tracePt t="34244" x="7378700" y="3289300"/>
          <p14:tracePt t="34277" x="7372350" y="3295650"/>
          <p14:tracePt t="34277" x="7372350" y="3302000"/>
          <p14:tracePt t="34293" x="7372350" y="3308350"/>
          <p14:tracePt t="34310" x="7372350" y="3321050"/>
          <p14:tracePt t="34327" x="7372350" y="3346450"/>
          <p14:tracePt t="34343" x="7372350" y="3371850"/>
          <p14:tracePt t="34360" x="7385050" y="3403600"/>
          <p14:tracePt t="34377" x="7391400" y="3429000"/>
          <p14:tracePt t="34393" x="7404100" y="3467100"/>
          <p14:tracePt t="34411" x="7410450" y="3486150"/>
          <p14:tracePt t="34427" x="7416800" y="3505200"/>
          <p14:tracePt t="34516" x="7416800" y="3517900"/>
          <p14:tracePt t="34605" x="7416800" y="3530600"/>
          <p14:tracePt t="34621" x="7416800" y="3536950"/>
          <p14:tracePt t="34629" x="7416800" y="3543300"/>
          <p14:tracePt t="34645" x="7416800" y="3549650"/>
          <p14:tracePt t="34645" x="7416800" y="3556000"/>
          <p14:tracePt t="34661" x="7423150" y="3581400"/>
          <p14:tracePt t="34716" x="7423150" y="3594100"/>
          <p14:tracePt t="34725" x="7423150" y="3600450"/>
          <p14:tracePt t="34764" x="7423150" y="3606800"/>
          <p14:tracePt t="34780" x="7410450" y="3619500"/>
          <p14:tracePt t="34788" x="7404100" y="3619500"/>
          <p14:tracePt t="34797" x="7397750" y="3625850"/>
          <p14:tracePt t="34797" x="7391400" y="3632200"/>
          <p14:tracePt t="34845" x="7385050" y="3638550"/>
          <p14:tracePt t="34848" x="7378700" y="3638550"/>
          <p14:tracePt t="34861" x="7372350" y="3644900"/>
          <p14:tracePt t="34862" x="7340600" y="3657600"/>
          <p14:tracePt t="34878" x="7308850" y="3670300"/>
          <p14:tracePt t="34894" x="7264400" y="3676650"/>
          <p14:tracePt t="34911" x="7213600" y="3683000"/>
          <p14:tracePt t="34928" x="7175500" y="3683000"/>
          <p14:tracePt t="34945" x="7118350" y="3683000"/>
          <p14:tracePt t="34961" x="7061200" y="3683000"/>
          <p14:tracePt t="34978" x="7029450" y="3683000"/>
          <p14:tracePt t="34994" x="7010400" y="3689350"/>
          <p14:tracePt t="35085" x="7004050" y="3689350"/>
          <p14:tracePt t="35092" x="7004050" y="3676650"/>
          <p14:tracePt t="35101" x="7004050" y="3663950"/>
          <p14:tracePt t="35109" x="7004050" y="3651250"/>
          <p14:tracePt t="35109" x="7004050" y="3638550"/>
          <p14:tracePt t="35128" x="7004050" y="3619500"/>
          <p14:tracePt t="35129" x="7004050" y="3568700"/>
          <p14:tracePt t="35145" x="6997700" y="3511550"/>
          <p14:tracePt t="35161" x="6997700" y="3448050"/>
          <p14:tracePt t="35178" x="6985000" y="3409950"/>
          <p14:tracePt t="35195" x="6985000" y="3371850"/>
          <p14:tracePt t="35212" x="6965950" y="3302000"/>
          <p14:tracePt t="35228" x="6959600" y="3200400"/>
          <p14:tracePt t="35246" x="6946900" y="3149600"/>
          <p14:tracePt t="35261" x="6946900" y="3092450"/>
          <p14:tracePt t="35279" x="6934200" y="3067050"/>
          <p14:tracePt t="35295" x="6934200" y="3048000"/>
          <p14:tracePt t="35312" x="6934200" y="3022600"/>
          <p14:tracePt t="35328" x="6934200" y="3009900"/>
          <p14:tracePt t="35345" x="6934200" y="3003550"/>
          <p14:tracePt t="35362" x="6934200" y="2997200"/>
          <p14:tracePt t="35378" x="6953250" y="2978150"/>
          <p14:tracePt t="35412" x="6978650" y="2971800"/>
          <p14:tracePt t="35413" x="7016750" y="2959100"/>
          <p14:tracePt t="35429" x="7048500" y="2946400"/>
          <p14:tracePt t="35445" x="7086600" y="2933700"/>
          <p14:tracePt t="35463" x="7131050" y="2933700"/>
          <p14:tracePt t="35478" x="7175500" y="2933700"/>
          <p14:tracePt t="35495" x="7226300" y="2933700"/>
          <p14:tracePt t="35512" x="7277100" y="2959100"/>
          <p14:tracePt t="35528" x="7321550" y="2984500"/>
          <p14:tracePt t="35545" x="7404100" y="3028950"/>
          <p14:tracePt t="35562" x="7512050" y="3117850"/>
          <p14:tracePt t="35579" x="7607300" y="3175000"/>
          <p14:tracePt t="35595" x="7734300" y="3263900"/>
          <p14:tracePt t="35613" x="7766050" y="3289300"/>
          <p14:tracePt t="35629" x="7785100" y="3333750"/>
          <p14:tracePt t="35645" x="7785100" y="3378200"/>
          <p14:tracePt t="35662" x="7791450" y="3448050"/>
          <p14:tracePt t="35679" x="7791450" y="3505200"/>
          <p14:tracePt t="35695" x="7791450" y="3594100"/>
          <p14:tracePt t="35712" x="7791450" y="3632200"/>
          <p14:tracePt t="35729" x="7791450" y="3657600"/>
          <p14:tracePt t="35746" x="7791450" y="3676650"/>
          <p14:tracePt t="35763" x="7791450" y="3683000"/>
          <p14:tracePt t="35779" x="7791450" y="3708400"/>
          <p14:tracePt t="35779" x="7791450" y="3714750"/>
          <p14:tracePt t="35797" x="7791450" y="3740150"/>
          <p14:tracePt t="35814" x="7791450" y="3746500"/>
          <p14:tracePt t="35829" x="7778750" y="3759200"/>
          <p14:tracePt t="35846" x="7759700" y="3784600"/>
          <p14:tracePt t="35862" x="7708900" y="3803650"/>
          <p14:tracePt t="35879" x="7689850" y="3810000"/>
          <p14:tracePt t="35897" x="7658100" y="3829050"/>
          <p14:tracePt t="35913" x="7620000" y="3848100"/>
          <p14:tracePt t="35929" x="7562850" y="3848100"/>
          <p14:tracePt t="35946" x="7499350" y="3848100"/>
          <p14:tracePt t="35964" x="7448550" y="3848100"/>
          <p14:tracePt t="35979" x="7410450" y="3848100"/>
          <p14:tracePt t="35997" x="7397750" y="3848100"/>
          <p14:tracePt t="36013" x="7353300" y="3848100"/>
          <p14:tracePt t="36030" x="7283450" y="3810000"/>
          <p14:tracePt t="36046" x="7251700" y="3803650"/>
          <p14:tracePt t="36063" x="7200900" y="3771900"/>
          <p14:tracePt t="36079" x="7169150" y="3752850"/>
          <p14:tracePt t="36096" x="7092950" y="3670300"/>
          <p14:tracePt t="36113" x="7029450" y="3594100"/>
          <p14:tracePt t="36130" x="6985000" y="3524250"/>
          <p14:tracePt t="36146" x="6978650" y="3498850"/>
          <p14:tracePt t="36163" x="6965950" y="3403600"/>
          <p14:tracePt t="36181" x="6965950" y="3327400"/>
          <p14:tracePt t="36197" x="6959600" y="3270250"/>
          <p14:tracePt t="36213" x="6959600" y="3200400"/>
          <p14:tracePt t="36230" x="6959600" y="3168650"/>
          <p14:tracePt t="36247" x="6959600" y="3117850"/>
          <p14:tracePt t="36263" x="6959600" y="3079750"/>
          <p14:tracePt t="36280" x="6959600" y="3048000"/>
          <p14:tracePt t="36296" x="6959600" y="3035300"/>
          <p14:tracePt t="36340" x="6959600" y="3028950"/>
          <p14:tracePt t="36348" x="6959600" y="3022600"/>
          <p14:tracePt t="36380" x="6959600" y="3016250"/>
          <p14:tracePt t="36388" x="6959600" y="3009900"/>
          <p14:tracePt t="36404" x="6972300" y="3009900"/>
          <p14:tracePt t="36413" x="6978650" y="3009900"/>
          <p14:tracePt t="36413" x="7004050" y="3009900"/>
          <p14:tracePt t="36422" x="7023100" y="3009900"/>
          <p14:tracePt t="36430" x="7061200" y="3009900"/>
          <p14:tracePt t="36447" x="7112000" y="3016250"/>
          <p14:tracePt t="36463" x="7156450" y="3048000"/>
          <p14:tracePt t="36481" x="7213600" y="3073400"/>
          <p14:tracePt t="36497" x="7302500" y="3143250"/>
          <p14:tracePt t="36514" x="7372350" y="3206750"/>
          <p14:tracePt t="36530" x="7423150" y="3263900"/>
          <p14:tracePt t="36547" x="7473950" y="3314700"/>
          <p14:tracePt t="36564" x="7493000" y="3346450"/>
          <p14:tracePt t="36581" x="7499350" y="3352800"/>
          <p14:tracePt t="36597" x="7499350" y="3397250"/>
          <p14:tracePt t="36614" x="7499350" y="3422650"/>
          <p14:tracePt t="36630" x="7499350" y="3467100"/>
          <p14:tracePt t="36647" x="7486650" y="3543300"/>
          <p14:tracePt t="36664" x="7467600" y="3587750"/>
          <p14:tracePt t="36680" x="7454900" y="3625850"/>
          <p14:tracePt t="36697" x="7435850" y="3638550"/>
          <p14:tracePt t="36714" x="7410450" y="3657600"/>
          <p14:tracePt t="36731" x="7391400" y="3663950"/>
          <p14:tracePt t="36747" x="7353300" y="3676650"/>
          <p14:tracePt t="36765" x="7327900" y="3683000"/>
          <p14:tracePt t="36781" x="7296150" y="3689350"/>
          <p14:tracePt t="36797" x="7283450" y="3689350"/>
          <p14:tracePt t="36814" x="7251700" y="3702050"/>
          <p14:tracePt t="36831" x="7200900" y="3702050"/>
          <p14:tracePt t="36848" x="7112000" y="3695700"/>
          <p14:tracePt t="36865" x="7016750" y="3644900"/>
          <p14:tracePt t="36882" x="6921500" y="3562350"/>
          <p14:tracePt t="36898" x="6845300" y="3492500"/>
          <p14:tracePt t="36915" x="6807200" y="3429000"/>
          <p14:tracePt t="36932" x="6788150" y="3378200"/>
          <p14:tracePt t="36949" x="6781800" y="3314700"/>
          <p14:tracePt t="36966" x="6781800" y="3295650"/>
          <p14:tracePt t="36982" x="6781800" y="3263900"/>
          <p14:tracePt t="36999" x="6794500" y="3200400"/>
          <p14:tracePt t="37015" x="6826250" y="3136900"/>
          <p14:tracePt t="37032" x="6864350" y="3041650"/>
          <p14:tracePt t="37050" x="6883400" y="2990850"/>
          <p14:tracePt t="37065" x="6889750" y="2978150"/>
          <p14:tracePt t="37082" x="6889750" y="2971800"/>
          <p14:tracePt t="37118" x="6896100" y="2965450"/>
          <p14:tracePt t="37118" x="6902450" y="2965450"/>
          <p14:tracePt t="37132" x="6934200" y="2959100"/>
          <p14:tracePt t="37150" x="6953250" y="2952750"/>
          <p14:tracePt t="37166" x="7004050" y="2940050"/>
          <p14:tracePt t="37183" x="7073900" y="2933700"/>
          <p14:tracePt t="37199" x="7131050" y="2927350"/>
          <p14:tracePt t="37216" x="7188200" y="2927350"/>
          <p14:tracePt t="37232" x="7232650" y="2927350"/>
          <p14:tracePt t="37249" x="7264400" y="2927350"/>
          <p14:tracePt t="37266" x="7296150" y="2952750"/>
          <p14:tracePt t="37282" x="7321550" y="2971800"/>
          <p14:tracePt t="37299" x="7346950" y="3016250"/>
          <p14:tracePt t="37316" x="7372350" y="3079750"/>
          <p14:tracePt t="37316" x="7378700" y="3105150"/>
          <p14:tracePt t="37334" x="7385050" y="3130550"/>
          <p14:tracePt t="37350" x="7385050" y="3168650"/>
          <p14:tracePt t="37366" x="7385050" y="3219450"/>
          <p14:tracePt t="37383" x="7385050" y="3251200"/>
          <p14:tracePt t="37399" x="7385050" y="3302000"/>
          <p14:tracePt t="37416" x="7385050" y="3352800"/>
          <p14:tracePt t="37433" x="7385050" y="3429000"/>
          <p14:tracePt t="37449" x="7372350" y="3460750"/>
          <p14:tracePt t="37466" x="7359650" y="3492500"/>
          <p14:tracePt t="37483" x="7340600" y="3511550"/>
          <p14:tracePt t="37499" x="7321550" y="3530600"/>
          <p14:tracePt t="37516" x="7302500" y="3530600"/>
          <p14:tracePt t="37533" x="7289800" y="3549650"/>
          <p14:tracePt t="37549" x="7270750" y="3556000"/>
          <p14:tracePt t="37566" x="7251700" y="3562350"/>
          <p14:tracePt t="37582" x="7226300" y="3575050"/>
          <p14:tracePt t="37599" x="7194550" y="3575050"/>
          <p14:tracePt t="37616" x="7188200" y="3575050"/>
          <p14:tracePt t="37633" x="7175500" y="3575050"/>
          <p14:tracePt t="37648" x="7175500" y="3581400"/>
          <p14:tracePt t="37665" x="7162800" y="3581400"/>
          <p14:tracePt t="37683" x="7156450" y="3581400"/>
          <p14:tracePt t="37700" x="7080250" y="3543300"/>
          <p14:tracePt t="37718" x="7048500" y="3511550"/>
          <p14:tracePt t="37734" x="6985000" y="3448050"/>
          <p14:tracePt t="37750" x="6972300" y="3435350"/>
          <p14:tracePt t="37790" x="6965950" y="3429000"/>
          <p14:tracePt t="37797" x="6959600" y="3422650"/>
          <p14:tracePt t="37805" x="6953250" y="3409950"/>
          <p14:tracePt t="37817" x="6915150" y="3333750"/>
          <p14:tracePt t="37833" x="6889750" y="3244850"/>
          <p14:tracePt t="37850" x="6858000" y="3155950"/>
          <p14:tracePt t="37867" x="6838950" y="3067050"/>
          <p14:tracePt t="37884" x="6819900" y="2978150"/>
          <p14:tracePt t="37900" x="6813550" y="2876550"/>
          <p14:tracePt t="37917" x="6813550" y="2832100"/>
          <p14:tracePt t="37934" x="6813550" y="2813050"/>
          <p14:tracePt t="38013" x="6813550" y="2806700"/>
          <p14:tracePt t="38015" x="6819900" y="2806700"/>
          <p14:tracePt t="38026" x="6826250" y="2806700"/>
          <p14:tracePt t="38034" x="6902450" y="2806700"/>
          <p14:tracePt t="38050" x="6997700" y="2825750"/>
          <p14:tracePt t="38067" x="7112000" y="2863850"/>
          <p14:tracePt t="38084" x="7232650" y="2921000"/>
          <p14:tracePt t="38100" x="7378700" y="3028950"/>
          <p14:tracePt t="38118" x="7435850" y="3117850"/>
          <p14:tracePt t="38134" x="7486650" y="3232150"/>
          <p14:tracePt t="38150" x="7493000" y="3282950"/>
          <p14:tracePt t="38168" x="7499350" y="3340100"/>
          <p14:tracePt t="38184" x="7499350" y="3384550"/>
          <p14:tracePt t="38201" x="7499350" y="3429000"/>
          <p14:tracePt t="38217" x="7499350" y="3460750"/>
          <p14:tracePt t="38236" x="7493000" y="3517900"/>
          <p14:tracePt t="38251" x="7473950" y="3549650"/>
          <p14:tracePt t="38268" x="7467600" y="3562350"/>
          <p14:tracePt t="38284" x="7448550" y="3581400"/>
          <p14:tracePt t="38301" x="7442200" y="3587750"/>
          <p14:tracePt t="38318" x="7416800" y="3606800"/>
          <p14:tracePt t="38335" x="7404100" y="3613150"/>
          <p14:tracePt t="38557" x="7404100" y="3606800"/>
          <p14:tracePt t="38563" x="7404100" y="3600450"/>
          <p14:tracePt t="38574" x="7404100" y="3594100"/>
          <p14:tracePt t="38584" x="7404100" y="3587750"/>
          <p14:tracePt t="38585" x="7397750" y="3581400"/>
          <p14:tracePt t="38585" x="0" y="0"/>
        </p14:tracePtLst>
        <p14:tracePtLst>
          <p14:tracePt t="44375" x="1625600" y="3194050"/>
          <p14:tracePt t="44377" x="1644650" y="3200400"/>
          <p14:tracePt t="44395" x="1651000" y="3206750"/>
          <p14:tracePt t="44396" x="1676400" y="3225800"/>
          <p14:tracePt t="44412" x="1701800" y="3232150"/>
          <p14:tracePt t="44429" x="1720850" y="3244850"/>
          <p14:tracePt t="44445" x="1739900" y="3257550"/>
          <p14:tracePt t="44462" x="1841500" y="3270250"/>
          <p14:tracePt t="44480" x="1968500" y="3276600"/>
          <p14:tracePt t="44495" x="2184400" y="3276600"/>
          <p14:tracePt t="44512" x="2368550" y="3276600"/>
          <p14:tracePt t="44535" x="2501900" y="3276600"/>
          <p14:tracePt t="44551" x="2603500" y="3263900"/>
          <p14:tracePt t="44567" x="2679700" y="3263900"/>
          <p14:tracePt t="44583" x="2749550" y="3263900"/>
          <p14:tracePt t="44596" x="2794000" y="3251200"/>
          <p14:tracePt t="44615" x="2838450" y="3244850"/>
          <p14:tracePt t="44631" x="2927350" y="3225800"/>
          <p14:tracePt t="44647" x="3028950" y="3200400"/>
          <p14:tracePt t="44647" x="3092450" y="3200400"/>
          <p14:tracePt t="44663" x="3206750" y="3200400"/>
          <p14:tracePt t="44687" x="3302000" y="3200400"/>
          <p14:tracePt t="44703" x="3352800" y="3200400"/>
          <p14:tracePt t="44712" x="3384550" y="3194050"/>
          <p14:tracePt t="44729" x="3409950" y="3175000"/>
          <p14:tracePt t="44746" x="3435350" y="3168650"/>
          <p14:tracePt t="44762" x="3467100" y="3143250"/>
          <p14:tracePt t="44779" x="3517900" y="3117850"/>
          <p14:tracePt t="44796" x="3562350" y="3092450"/>
          <p14:tracePt t="44812" x="3594100" y="3060700"/>
          <p14:tracePt t="44829" x="3613150" y="3035300"/>
          <p14:tracePt t="44846" x="3613150" y="3009900"/>
          <p14:tracePt t="44863" x="3613150" y="2984500"/>
          <p14:tracePt t="44880" x="3613150" y="2978150"/>
          <p14:tracePt t="44896" x="3613150" y="2965450"/>
          <p14:tracePt t="44912" x="3594100" y="2946400"/>
          <p14:tracePt t="44929" x="3556000" y="2940050"/>
          <p14:tracePt t="44947" x="3467100" y="2908300"/>
          <p14:tracePt t="44963" x="3346450" y="2889250"/>
          <p14:tracePt t="44980" x="3232150" y="2863850"/>
          <p14:tracePt t="44996" x="3155950" y="2857500"/>
          <p14:tracePt t="45013" x="3105150" y="2851150"/>
          <p14:tracePt t="45030" x="3041650" y="2844800"/>
          <p14:tracePt t="45030" x="2997200" y="2838450"/>
          <p14:tracePt t="45047" x="2914650" y="2825750"/>
          <p14:tracePt t="45064" x="2857500" y="2825750"/>
          <p14:tracePt t="45080" x="2806700" y="2825750"/>
          <p14:tracePt t="45096" x="2768600" y="2825750"/>
          <p14:tracePt t="45113" x="2730500" y="2825750"/>
          <p14:tracePt t="45130" x="2654300" y="2825750"/>
          <p14:tracePt t="45146" x="2597150" y="2825750"/>
          <p14:tracePt t="45163" x="2546350" y="2825750"/>
          <p14:tracePt t="45180" x="2508250" y="2844800"/>
          <p14:tracePt t="45197" x="2463800" y="2876550"/>
          <p14:tracePt t="45213" x="2438400" y="2889250"/>
          <p14:tracePt t="45230" x="2413000" y="2921000"/>
          <p14:tracePt t="45230" x="2400300" y="2940050"/>
          <p14:tracePt t="45247" x="2393950" y="2959100"/>
          <p14:tracePt t="45263" x="2374900" y="2997200"/>
          <p14:tracePt t="45280" x="2374900" y="3016250"/>
          <p14:tracePt t="45297" x="2374900" y="3060700"/>
          <p14:tracePt t="45313" x="2374900" y="3092450"/>
          <p14:tracePt t="45330" x="2374900" y="3111500"/>
          <p14:tracePt t="45346" x="2393950" y="3130550"/>
          <p14:tracePt t="45363" x="2419350" y="3162300"/>
          <p14:tracePt t="45380" x="2438400" y="3187700"/>
          <p14:tracePt t="45397" x="2476500" y="3206750"/>
          <p14:tracePt t="45413" x="2533650" y="3232150"/>
          <p14:tracePt t="45430" x="2686050" y="3263900"/>
          <p14:tracePt t="45447" x="2838450" y="3302000"/>
          <p14:tracePt t="45464" x="3003550" y="3308350"/>
          <p14:tracePt t="45480" x="3155950" y="3333750"/>
          <p14:tracePt t="45497" x="3276600" y="3333750"/>
          <p14:tracePt t="45515" x="3321050" y="3333750"/>
          <p14:tracePt t="45530" x="3352800" y="3321050"/>
          <p14:tracePt t="45548" x="3352800" y="3289300"/>
          <p14:tracePt t="45564" x="3352800" y="3238500"/>
          <p14:tracePt t="45581" x="3352800" y="3200400"/>
          <p14:tracePt t="45597" x="3352800" y="3168650"/>
          <p14:tracePt t="45614" x="3352800" y="3143250"/>
          <p14:tracePt t="45630" x="3352800" y="3111500"/>
          <p14:tracePt t="45648" x="3340100" y="3079750"/>
          <p14:tracePt t="45664" x="3321050" y="3067050"/>
          <p14:tracePt t="45680" x="3308350" y="3054350"/>
          <p14:tracePt t="45697" x="3257550" y="3048000"/>
          <p14:tracePt t="45714" x="3232150" y="3048000"/>
          <p14:tracePt t="45731" x="3187700" y="3048000"/>
          <p14:tracePt t="45747" x="3162300" y="3048000"/>
          <p14:tracePt t="45764" x="3130550" y="3048000"/>
          <p14:tracePt t="45781" x="3111500" y="3048000"/>
          <p14:tracePt t="45797" x="3067050" y="3048000"/>
          <p14:tracePt t="45814" x="2997200" y="3048000"/>
          <p14:tracePt t="45831" x="2971800" y="3048000"/>
          <p14:tracePt t="45848" x="2952750" y="3048000"/>
          <p14:tracePt t="45864" x="2933700" y="3048000"/>
          <p14:tracePt t="45881" x="2927350" y="3048000"/>
          <p14:tracePt t="45897" x="2914650" y="3048000"/>
          <p14:tracePt t="45914" x="2908300" y="3048000"/>
          <p14:tracePt t="45931" x="2901950" y="3054350"/>
          <p14:tracePt t="45947" x="2901950" y="3067050"/>
          <p14:tracePt t="45964" x="2901950" y="3098800"/>
          <p14:tracePt t="45981" x="2901950" y="3111500"/>
          <p14:tracePt t="46015" x="2901950" y="3117850"/>
          <p14:tracePt t="46015" x="2901950" y="3124200"/>
          <p14:tracePt t="46031" x="2914650" y="3136900"/>
          <p14:tracePt t="46048" x="2921000" y="3143250"/>
          <p14:tracePt t="46096" x="2921000" y="3155950"/>
          <p14:tracePt t="46107" x="2933700" y="3175000"/>
          <p14:tracePt t="46107" x="2959100" y="3200400"/>
          <p14:tracePt t="46119" x="2984500" y="3232150"/>
          <p14:tracePt t="46127" x="3016250" y="3251200"/>
          <p14:tracePt t="46135" x="3162300" y="3340100"/>
          <p14:tracePt t="46148" x="3302000" y="3390900"/>
          <p14:tracePt t="46165" x="3403600" y="3409950"/>
          <p14:tracePt t="46182" x="3448050" y="3416300"/>
          <p14:tracePt t="46198" x="3467100" y="3416300"/>
          <p14:tracePt t="46215" x="3543300" y="3403600"/>
          <p14:tracePt t="46232" x="3638550" y="3359150"/>
          <p14:tracePt t="46248" x="3752850" y="3321050"/>
          <p14:tracePt t="46265" x="3854450" y="3302000"/>
          <p14:tracePt t="46281" x="3911600" y="3276600"/>
          <p14:tracePt t="46298" x="3937000" y="3263900"/>
          <p14:tracePt t="46315" x="3956050" y="3257550"/>
          <p14:tracePt t="46332" x="3994150" y="3251200"/>
          <p14:tracePt t="46348" x="4019550" y="3244850"/>
          <p14:tracePt t="46365" x="4044950" y="3232150"/>
          <p14:tracePt t="46382" x="4057650" y="3232150"/>
          <p14:tracePt t="46399" x="4076700" y="3225800"/>
          <p14:tracePt t="46415" x="4089400" y="3213100"/>
          <p14:tracePt t="46432" x="4108450" y="3213100"/>
          <p14:tracePt t="46449" x="4114800" y="3213100"/>
          <p14:tracePt t="46465" x="4127500" y="3200400"/>
          <p14:tracePt t="46482" x="4133850" y="3194050"/>
          <p14:tracePt t="46498" x="4140200" y="3187700"/>
          <p14:tracePt t="46515" x="4152900" y="3187700"/>
          <p14:tracePt t="46532" x="4171950" y="3181350"/>
          <p14:tracePt t="46549" x="4197350" y="3175000"/>
          <p14:tracePt t="46566" x="4241800" y="3175000"/>
          <p14:tracePt t="46582" x="4311650" y="3175000"/>
          <p14:tracePt t="46600" x="4343400" y="3175000"/>
          <p14:tracePt t="46615" x="4394200" y="3175000"/>
          <p14:tracePt t="46632" x="4470400" y="3194050"/>
          <p14:tracePt t="46650" x="4597400" y="3213100"/>
          <p14:tracePt t="46665" x="4768850" y="3251200"/>
          <p14:tracePt t="46682" x="4876800" y="3276600"/>
          <p14:tracePt t="46699" x="4927600" y="3276600"/>
          <p14:tracePt t="46716" x="4933950" y="3282950"/>
          <p14:tracePt t="46880" x="4940300" y="3282950"/>
          <p14:tracePt t="46887" x="4940300" y="3289300"/>
          <p14:tracePt t="46903" x="4927600" y="3295650"/>
          <p14:tracePt t="46903" x="4908550" y="3302000"/>
          <p14:tracePt t="46916" x="4851400" y="3302000"/>
          <p14:tracePt t="46932" x="4756150" y="3302000"/>
          <p14:tracePt t="46949" x="4667250" y="3302000"/>
          <p14:tracePt t="46966" x="4540250" y="3276600"/>
          <p14:tracePt t="46983" x="4514850" y="3276600"/>
          <p14:tracePt t="46999" x="4457700" y="3257550"/>
          <p14:tracePt t="47016" x="4425950" y="3232150"/>
          <p14:tracePt t="47032" x="4413250" y="3232150"/>
          <p14:tracePt t="47049" x="4356100" y="3206750"/>
          <p14:tracePt t="47066" x="4298950" y="3200400"/>
          <p14:tracePt t="47082" x="4241800" y="3194050"/>
          <p14:tracePt t="47099" x="4152900" y="3194050"/>
          <p14:tracePt t="47116" x="4032250" y="3194050"/>
          <p14:tracePt t="47132" x="3879850" y="3194050"/>
          <p14:tracePt t="47149" x="3708400" y="3194050"/>
          <p14:tracePt t="47166" x="3587750" y="3194050"/>
          <p14:tracePt t="47183" x="3448050" y="3194050"/>
          <p14:tracePt t="47200" x="3346450" y="3194050"/>
          <p14:tracePt t="47216" x="3276600" y="3194050"/>
          <p14:tracePt t="47233" x="3251200" y="3194050"/>
          <p14:tracePt t="47250" x="3238500" y="3194050"/>
          <p14:tracePt t="47267" x="3232150" y="3194050"/>
          <p14:tracePt t="47367" x="3263900" y="3194050"/>
          <p14:tracePt t="47375" x="3321050" y="3194050"/>
          <p14:tracePt t="47377" x="3378200" y="3194050"/>
          <p14:tracePt t="47383" x="3524250" y="3194050"/>
          <p14:tracePt t="47400" x="3683000" y="3219450"/>
          <p14:tracePt t="47417" x="3848100" y="3232150"/>
          <p14:tracePt t="47433" x="3981450" y="3263900"/>
          <p14:tracePt t="47450" x="4032250" y="3270250"/>
          <p14:tracePt t="47663" x="4038600" y="3270250"/>
          <p14:tracePt t="47730" x="4051300" y="3270250"/>
          <p14:tracePt t="47744" x="4076700" y="3257550"/>
          <p14:tracePt t="47752" x="4121150" y="3257550"/>
          <p14:tracePt t="47752" x="4248150" y="3232150"/>
          <p14:tracePt t="47767" x="4368800" y="3213100"/>
          <p14:tracePt t="47783" x="4521200" y="3187700"/>
          <p14:tracePt t="47800" x="4667250" y="3155950"/>
          <p14:tracePt t="47817" x="4768850" y="3130550"/>
          <p14:tracePt t="47834" x="4832350" y="3105150"/>
          <p14:tracePt t="47849" x="4864100" y="3092450"/>
          <p14:tracePt t="47866" x="4914900" y="3073400"/>
          <p14:tracePt t="47884" x="4940300" y="3060700"/>
          <p14:tracePt t="47901" x="4965700" y="3054350"/>
          <p14:tracePt t="47918" x="4978400" y="3048000"/>
          <p14:tracePt t="47935" x="4984750" y="3009900"/>
          <p14:tracePt t="47951" x="4984750" y="2990850"/>
          <p14:tracePt t="47968" x="4991100" y="2971800"/>
          <p14:tracePt t="47984" x="4997450" y="2959100"/>
          <p14:tracePt t="48001" x="5003800" y="2927350"/>
          <p14:tracePt t="48018" x="5003800" y="2908300"/>
          <p14:tracePt t="48034" x="5010150" y="2889250"/>
          <p14:tracePt t="48051" x="5016500" y="2876550"/>
          <p14:tracePt t="48068" x="5035550" y="2863850"/>
          <p14:tracePt t="48084" x="5067300" y="2857500"/>
          <p14:tracePt t="48101" x="5118100" y="2851150"/>
          <p14:tracePt t="48118" x="5149850" y="2832100"/>
          <p14:tracePt t="48152" x="5162550" y="2825750"/>
          <p14:tracePt t="48152" x="5168900" y="2825750"/>
          <p14:tracePt t="48168" x="5168900" y="2819400"/>
          <p14:tracePt t="48185" x="0" y="0"/>
        </p14:tracePtLst>
        <p14:tracePtLst>
          <p14:tracePt t="53092" x="3429000" y="3409950"/>
          <p14:tracePt t="53160" x="3435350" y="3409950"/>
          <p14:tracePt t="53169" x="3441700" y="3409950"/>
          <p14:tracePt t="53185" x="3454400" y="3403600"/>
          <p14:tracePt t="53207" x="3460750" y="3403600"/>
          <p14:tracePt t="53223" x="3467100" y="3403600"/>
          <p14:tracePt t="53239" x="3473450" y="3403600"/>
          <p14:tracePt t="53247" x="3479800" y="3397250"/>
          <p14:tracePt t="53263" x="3486150" y="3390900"/>
          <p14:tracePt t="53287" x="3492500" y="3384550"/>
          <p14:tracePt t="53302" x="3511550" y="3359150"/>
          <p14:tracePt t="53311" x="3511550" y="3346450"/>
          <p14:tracePt t="53319" x="3517900" y="3346450"/>
          <p14:tracePt t="53328" x="3524250" y="3321050"/>
          <p14:tracePt t="53328" x="3530600" y="3314700"/>
          <p14:tracePt t="53344" x="3530600" y="3276600"/>
          <p14:tracePt t="53367" x="3530600" y="3257550"/>
          <p14:tracePt t="53383" x="3530600" y="3232150"/>
          <p14:tracePt t="53399" x="3530600" y="3206750"/>
          <p14:tracePt t="53426" x="3530600" y="3187700"/>
          <p14:tracePt t="53431" x="3517900" y="3162300"/>
          <p14:tracePt t="53443" x="3492500" y="3130550"/>
          <p14:tracePt t="53463" x="3467100" y="3105150"/>
          <p14:tracePt t="53477" x="3422650" y="3092450"/>
          <p14:tracePt t="53495" x="3365500" y="3079750"/>
          <p14:tracePt t="53495" x="3346450" y="3079750"/>
          <p14:tracePt t="53511" x="3308350" y="3073400"/>
          <p14:tracePt t="53527" x="3238500" y="3067050"/>
          <p14:tracePt t="53544" x="3187700" y="3067050"/>
          <p14:tracePt t="53560" x="3136900" y="3067050"/>
          <p14:tracePt t="53577" x="3086100" y="3098800"/>
          <p14:tracePt t="53594" x="3048000" y="3117850"/>
          <p14:tracePt t="53610" x="2984500" y="3155950"/>
          <p14:tracePt t="53627" x="2921000" y="3187700"/>
          <p14:tracePt t="53644" x="2889250" y="3213100"/>
          <p14:tracePt t="53660" x="2882900" y="3232150"/>
          <p14:tracePt t="53677" x="2882900" y="3276600"/>
          <p14:tracePt t="53694" x="2882900" y="3289300"/>
          <p14:tracePt t="53710" x="2889250" y="3327400"/>
          <p14:tracePt t="53728" x="2908300" y="3365500"/>
          <p14:tracePt t="53744" x="2927350" y="3384550"/>
          <p14:tracePt t="53760" x="2971800" y="3409950"/>
          <p14:tracePt t="53777" x="3041650" y="3429000"/>
          <p14:tracePt t="53794" x="3143250" y="3429000"/>
          <p14:tracePt t="53811" x="3302000" y="3429000"/>
          <p14:tracePt t="53827" x="3422650" y="3429000"/>
          <p14:tracePt t="53844" x="3524250" y="3429000"/>
          <p14:tracePt t="53860" x="3594100" y="3429000"/>
          <p14:tracePt t="53877" x="3651250" y="3416300"/>
          <p14:tracePt t="53894" x="3714750" y="3378200"/>
          <p14:tracePt t="53912" x="3752850" y="3314700"/>
          <p14:tracePt t="53929" x="3765550" y="3251200"/>
          <p14:tracePt t="53944" x="3765550" y="3206750"/>
          <p14:tracePt t="53961" x="3765550" y="3175000"/>
          <p14:tracePt t="53977" x="3733800" y="3105150"/>
          <p14:tracePt t="53994" x="3708400" y="3079750"/>
          <p14:tracePt t="54011" x="3657600" y="3060700"/>
          <p14:tracePt t="54028" x="3587750" y="3048000"/>
          <p14:tracePt t="54044" x="3530600" y="3041650"/>
          <p14:tracePt t="54061" x="3403600" y="3041650"/>
          <p14:tracePt t="54078" x="3251200" y="3041650"/>
          <p14:tracePt t="54094" x="3035300" y="3105150"/>
          <p14:tracePt t="54112" x="2959100" y="3149600"/>
          <p14:tracePt t="54128" x="2914650" y="3181350"/>
          <p14:tracePt t="54144" x="2895600" y="3219450"/>
          <p14:tracePt t="54161" x="2895600" y="3244850"/>
          <p14:tracePt t="54178" x="2895600" y="3276600"/>
          <p14:tracePt t="54194" x="2895600" y="3302000"/>
          <p14:tracePt t="54211" x="2895600" y="3346450"/>
          <p14:tracePt t="54228" x="2921000" y="3384550"/>
          <p14:tracePt t="54244" x="2959100" y="3454400"/>
          <p14:tracePt t="54261" x="2984500" y="3498850"/>
          <p14:tracePt t="54278" x="3016250" y="3517900"/>
          <p14:tracePt t="54296" x="3124200" y="3530600"/>
          <p14:tracePt t="54312" x="3282950" y="3530600"/>
          <p14:tracePt t="54328" x="3467100" y="3524250"/>
          <p14:tracePt t="54346" x="3676650" y="3492500"/>
          <p14:tracePt t="54362" x="3879850" y="3422650"/>
          <p14:tracePt t="54379" x="4038600" y="3340100"/>
          <p14:tracePt t="54396" x="4064000" y="3276600"/>
          <p14:tracePt t="54413" x="4076700" y="3244850"/>
          <p14:tracePt t="54429" x="4076700" y="3200400"/>
          <p14:tracePt t="54446" x="4064000" y="3130550"/>
          <p14:tracePt t="54463" x="4032250" y="3098800"/>
          <p14:tracePt t="54480" x="4013200" y="3073400"/>
          <p14:tracePt t="54480" x="3994150" y="3067050"/>
          <p14:tracePt t="54498" x="3930650" y="3060700"/>
          <p14:tracePt t="54513" x="3803650" y="3035300"/>
          <p14:tracePt t="54530" x="3619500" y="3016250"/>
          <p14:tracePt t="54546" x="3390900" y="3016250"/>
          <p14:tracePt t="54563" x="3200400" y="3022600"/>
          <p14:tracePt t="54579" x="3067050" y="3054350"/>
          <p14:tracePt t="54596" x="2927350" y="3098800"/>
          <p14:tracePt t="54613" x="2876550" y="3117850"/>
          <p14:tracePt t="54629" x="2832100" y="3149600"/>
          <p14:tracePt t="54647" x="2800350" y="3194050"/>
          <p14:tracePt t="54663" x="2787650" y="3257550"/>
          <p14:tracePt t="54681" x="2787650" y="3302000"/>
          <p14:tracePt t="54697" x="2825750" y="3371850"/>
          <p14:tracePt t="54714" x="2870200" y="3416300"/>
          <p14:tracePt t="54729" x="2940050" y="3435350"/>
          <p14:tracePt t="54746" x="3009900" y="3441700"/>
          <p14:tracePt t="54763" x="3098800" y="3460750"/>
          <p14:tracePt t="54780" x="3263900" y="3486150"/>
          <p14:tracePt t="54796" x="3397250" y="3498850"/>
          <p14:tracePt t="54813" x="3549650" y="3511550"/>
          <p14:tracePt t="54831" x="3606800" y="3511550"/>
          <p14:tracePt t="55177" x="3613150" y="3511550"/>
          <p14:tracePt t="55189" x="3619500" y="3511550"/>
          <p14:tracePt t="55192" x="3625850" y="3511550"/>
          <p14:tracePt t="55197" x="3638550" y="3511550"/>
          <p14:tracePt t="55197" x="0" y="0"/>
        </p14:tracePtLst>
        <p14:tracePtLst>
          <p14:tracePt t="57490" x="3378200" y="3498850"/>
          <p14:tracePt t="57569" x="3384550" y="3498850"/>
          <p14:tracePt t="57584" x="3416300" y="3492500"/>
          <p14:tracePt t="57609" x="3441700" y="3492500"/>
          <p14:tracePt t="57617" x="3498850" y="3492500"/>
          <p14:tracePt t="57627" x="3517900" y="3492500"/>
          <p14:tracePt t="57641" x="3575050" y="3492500"/>
          <p14:tracePt t="57656" x="3683000" y="3492500"/>
          <p14:tracePt t="57673" x="3771900" y="3492500"/>
          <p14:tracePt t="57685" x="3829050" y="3492500"/>
          <p14:tracePt t="57701" x="3854450" y="3492500"/>
          <p14:tracePt t="57720" x="3867150" y="3492500"/>
          <p14:tracePt t="57737" x="3911600" y="3492500"/>
          <p14:tracePt t="57753" x="4006850" y="3486150"/>
          <p14:tracePt t="57769" x="4089400" y="3467100"/>
          <p14:tracePt t="57793" x="4140200" y="3454400"/>
          <p14:tracePt t="57809" x="4165600" y="3441700"/>
          <p14:tracePt t="57823" x="4178300" y="3429000"/>
          <p14:tracePt t="57835" x="4184650" y="3403600"/>
          <p14:tracePt t="57852" x="4197350" y="3371850"/>
          <p14:tracePt t="57868" x="4197350" y="3359150"/>
          <p14:tracePt t="57885" x="4197350" y="3327400"/>
          <p14:tracePt t="57902" x="4197350" y="3295650"/>
          <p14:tracePt t="57919" x="4197350" y="3270250"/>
          <p14:tracePt t="57935" x="4197350" y="3244850"/>
          <p14:tracePt t="57952" x="4197350" y="3200400"/>
          <p14:tracePt t="57968" x="4197350" y="3136900"/>
          <p14:tracePt t="57986" x="4191000" y="3117850"/>
          <p14:tracePt t="58018" x="4184650" y="3092450"/>
          <p14:tracePt t="58019" x="4165600" y="3079750"/>
          <p14:tracePt t="58035" x="4159250" y="3073400"/>
          <p14:tracePt t="58050" x="4146550" y="3054350"/>
          <p14:tracePt t="58067" x="4127500" y="3048000"/>
          <p14:tracePt t="58084" x="4102100" y="3041650"/>
          <p14:tracePt t="58102" x="4064000" y="3041650"/>
          <p14:tracePt t="58118" x="4013200" y="3028950"/>
          <p14:tracePt t="58135" x="3962400" y="3022600"/>
          <p14:tracePt t="58135" x="3924300" y="3022600"/>
          <p14:tracePt t="58153" x="3867150" y="3022600"/>
          <p14:tracePt t="58169" x="3778250" y="3028950"/>
          <p14:tracePt t="58186" x="3644900" y="3054350"/>
          <p14:tracePt t="58202" x="3536950" y="3098800"/>
          <p14:tracePt t="58219" x="3454400" y="3149600"/>
          <p14:tracePt t="58236" x="3371850" y="3213100"/>
          <p14:tracePt t="58252" x="3346450" y="3244850"/>
          <p14:tracePt t="58271" x="3327400" y="3276600"/>
          <p14:tracePt t="58285" x="3314700" y="3327400"/>
          <p14:tracePt t="58302" x="3314700" y="3352800"/>
          <p14:tracePt t="58319" x="3314700" y="3378200"/>
          <p14:tracePt t="58336" x="3314700" y="3390900"/>
          <p14:tracePt t="58352" x="3314700" y="3422650"/>
          <p14:tracePt t="58369" x="3314700" y="3448050"/>
          <p14:tracePt t="58385" x="3340100" y="3486150"/>
          <p14:tracePt t="58402" x="3378200" y="3549650"/>
          <p14:tracePt t="58419" x="3448050" y="3587750"/>
          <p14:tracePt t="58436" x="3498850" y="3600450"/>
          <p14:tracePt t="58453" x="3594100" y="3613150"/>
          <p14:tracePt t="58469" x="3708400" y="3613150"/>
          <p14:tracePt t="58486" x="3854450" y="3613150"/>
          <p14:tracePt t="58503" x="3981450" y="3613150"/>
          <p14:tracePt t="58519" x="4083050" y="3613150"/>
          <p14:tracePt t="58536" x="4140200" y="3613150"/>
          <p14:tracePt t="58536" x="4171950" y="3613150"/>
          <p14:tracePt t="58553" x="4191000" y="3613150"/>
          <p14:tracePt t="58571" x="4229100" y="3600450"/>
          <p14:tracePt t="58586" x="4260850" y="3587750"/>
          <p14:tracePt t="58603" x="4286250" y="3556000"/>
          <p14:tracePt t="58619" x="4311650" y="3517900"/>
          <p14:tracePt t="58636" x="4337050" y="3492500"/>
          <p14:tracePt t="58652" x="4343400" y="3473450"/>
          <p14:tracePt t="58670" x="4349750" y="3448050"/>
          <p14:tracePt t="58686" x="4362450" y="3409950"/>
          <p14:tracePt t="58703" x="4362450" y="3365500"/>
          <p14:tracePt t="58720" x="4362450" y="3327400"/>
          <p14:tracePt t="58737" x="4362450" y="3276600"/>
          <p14:tracePt t="58754" x="4330700" y="3225800"/>
          <p14:tracePt t="58770" x="4305300" y="3194050"/>
          <p14:tracePt t="58787" x="4292600" y="3168650"/>
          <p14:tracePt t="58803" x="4279900" y="3162300"/>
          <p14:tracePt t="58820" x="4260850" y="3155950"/>
          <p14:tracePt t="58836" x="4222750" y="3149600"/>
          <p14:tracePt t="58853" x="4165600" y="3143250"/>
          <p14:tracePt t="58870" x="4089400" y="3143250"/>
          <p14:tracePt t="58886" x="4000500" y="3136900"/>
          <p14:tracePt t="58903" x="3924300" y="3136900"/>
          <p14:tracePt t="58920" x="3829050" y="3136900"/>
          <p14:tracePt t="58938" x="3790950" y="3136900"/>
          <p14:tracePt t="58953" x="3702050" y="3168650"/>
          <p14:tracePt t="58970" x="3651250" y="3206750"/>
          <p14:tracePt t="58987" x="3619500" y="3244850"/>
          <p14:tracePt t="59003" x="3613150" y="3289300"/>
          <p14:tracePt t="59020" x="3613150" y="3340100"/>
          <p14:tracePt t="59037" x="3613150" y="3365500"/>
          <p14:tracePt t="59054" x="3613150" y="3390900"/>
          <p14:tracePt t="59070" x="3613150" y="3403600"/>
          <p14:tracePt t="59087" x="3619500" y="3422650"/>
          <p14:tracePt t="59103" x="3638550" y="3448050"/>
          <p14:tracePt t="59121" x="3657600" y="3460750"/>
          <p14:tracePt t="59138" x="3695700" y="3479800"/>
          <p14:tracePt t="59154" x="3733800" y="3505200"/>
          <p14:tracePt t="59170" x="3822700" y="3536950"/>
          <p14:tracePt t="59187" x="3911600" y="3549650"/>
          <p14:tracePt t="59204" x="4051300" y="3562350"/>
          <p14:tracePt t="59221" x="4184650" y="3562350"/>
          <p14:tracePt t="59238" x="4286250" y="3524250"/>
          <p14:tracePt t="59254" x="4343400" y="3498850"/>
          <p14:tracePt t="59270" x="4356100" y="3486150"/>
          <p14:tracePt t="59287" x="4413250" y="3448050"/>
          <p14:tracePt t="59305" x="4413250" y="3422650"/>
          <p14:tracePt t="59321" x="4445000" y="3384550"/>
          <p14:tracePt t="59338" x="4445000" y="3365500"/>
          <p14:tracePt t="59354" x="4451350" y="3327400"/>
          <p14:tracePt t="59370" x="4451350" y="3282950"/>
          <p14:tracePt t="59387" x="4457700" y="3238500"/>
          <p14:tracePt t="59404" x="4457700" y="3206750"/>
          <p14:tracePt t="59421" x="4457700" y="3194050"/>
          <p14:tracePt t="59437" x="4451350" y="3168650"/>
          <p14:tracePt t="59454" x="4406900" y="3149600"/>
          <p14:tracePt t="59471" x="4368800" y="3130550"/>
          <p14:tracePt t="59488" x="4311650" y="3111500"/>
          <p14:tracePt t="59504" x="4191000" y="3098800"/>
          <p14:tracePt t="59522" x="4089400" y="3098800"/>
          <p14:tracePt t="59538" x="3987800" y="3098800"/>
          <p14:tracePt t="59554" x="3854450" y="3117850"/>
          <p14:tracePt t="59571" x="3727450" y="3187700"/>
          <p14:tracePt t="59588" x="3613150" y="3244850"/>
          <p14:tracePt t="59604" x="3511550" y="3321050"/>
          <p14:tracePt t="59621" x="3473450" y="3346450"/>
          <p14:tracePt t="59638" x="3416300" y="3390900"/>
          <p14:tracePt t="59655" x="3409950" y="3429000"/>
          <p14:tracePt t="59671" x="3409950" y="3460750"/>
          <p14:tracePt t="59688" x="3409950" y="3536950"/>
          <p14:tracePt t="59705" x="3429000" y="3581400"/>
          <p14:tracePt t="59722" x="3448050" y="3625850"/>
          <p14:tracePt t="59738" x="3467100" y="3657600"/>
          <p14:tracePt t="59754" x="3505200" y="3689350"/>
          <p14:tracePt t="59771" x="3549650" y="3708400"/>
          <p14:tracePt t="59788" x="3625850" y="3733800"/>
          <p14:tracePt t="59805" x="3746500" y="3733800"/>
          <p14:tracePt t="59821" x="3905250" y="3733800"/>
          <p14:tracePt t="59838" x="4102100" y="3733800"/>
          <p14:tracePt t="59855" x="4298950" y="3714750"/>
          <p14:tracePt t="59872" x="4432300" y="3689350"/>
          <p14:tracePt t="59888" x="4597400" y="3587750"/>
          <p14:tracePt t="59905" x="4629150" y="3556000"/>
          <p14:tracePt t="59921" x="4635500" y="3511550"/>
          <p14:tracePt t="59938" x="4635500" y="3467100"/>
          <p14:tracePt t="59955" x="4635500" y="3416300"/>
          <p14:tracePt t="59972" x="4635500" y="3352800"/>
          <p14:tracePt t="59988" x="4629150" y="3308350"/>
          <p14:tracePt t="60005" x="4603750" y="3257550"/>
          <p14:tracePt t="60021" x="4565650" y="3213100"/>
          <p14:tracePt t="60038" x="4514850" y="3168650"/>
          <p14:tracePt t="60055" x="4445000" y="3136900"/>
          <p14:tracePt t="60072" x="4318000" y="3086100"/>
          <p14:tracePt t="60089" x="4191000" y="3060700"/>
          <p14:tracePt t="60105" x="4095750" y="3054350"/>
          <p14:tracePt t="60122" x="4006850" y="3054350"/>
          <p14:tracePt t="60138" x="3949700" y="3054350"/>
          <p14:tracePt t="60155" x="3911600" y="3054350"/>
          <p14:tracePt t="60172" x="3848100" y="3098800"/>
          <p14:tracePt t="60188" x="3771900" y="3162300"/>
          <p14:tracePt t="60205" x="3695700" y="3225800"/>
          <p14:tracePt t="60222" x="3632200" y="3314700"/>
          <p14:tracePt t="60239" x="3600450" y="3340100"/>
          <p14:tracePt t="60255" x="3581400" y="3378200"/>
          <p14:tracePt t="60273" x="3581400" y="3422650"/>
          <p14:tracePt t="60289" x="3581400" y="3454400"/>
          <p14:tracePt t="60305" x="3594100" y="3524250"/>
          <p14:tracePt t="60324" x="3625850" y="3556000"/>
          <p14:tracePt t="60339" x="3676650" y="3613150"/>
          <p14:tracePt t="60356" x="3727450" y="3632200"/>
          <p14:tracePt t="60372" x="3841750" y="3644900"/>
          <p14:tracePt t="60389" x="3968750" y="3651250"/>
          <p14:tracePt t="60406" x="4083050" y="3651250"/>
          <p14:tracePt t="60423" x="4191000" y="3651250"/>
          <p14:tracePt t="60439" x="4273550" y="3600450"/>
          <p14:tracePt t="60456" x="4368800" y="3536950"/>
          <p14:tracePt t="60474" x="4413250" y="3486150"/>
          <p14:tracePt t="60490" x="4432300" y="3454400"/>
          <p14:tracePt t="60506" x="4457700" y="3378200"/>
          <p14:tracePt t="60523" x="4464050" y="3346450"/>
          <p14:tracePt t="60539" x="4476750" y="3302000"/>
          <p14:tracePt t="60556" x="4476750" y="3289300"/>
          <p14:tracePt t="60572" x="4476750" y="3251200"/>
          <p14:tracePt t="60589" x="4476750" y="3225800"/>
          <p14:tracePt t="60606" x="4476750" y="3200400"/>
          <p14:tracePt t="60623" x="4470400" y="3181350"/>
          <p14:tracePt t="60639" x="4438650" y="3155950"/>
          <p14:tracePt t="60656" x="4337050" y="3105150"/>
          <p14:tracePt t="60673" x="4235450" y="3098800"/>
          <p14:tracePt t="60689" x="4102100" y="3060700"/>
          <p14:tracePt t="60707" x="3949700" y="3054350"/>
          <p14:tracePt t="60723" x="3797300" y="3048000"/>
          <p14:tracePt t="60739" x="3632200" y="3048000"/>
          <p14:tracePt t="60756" x="3460750" y="3048000"/>
          <p14:tracePt t="60773" x="3295650" y="3048000"/>
          <p14:tracePt t="60790" x="3168650" y="3048000"/>
          <p14:tracePt t="60806" x="3041650" y="3073400"/>
          <p14:tracePt t="60823" x="2940050" y="3105150"/>
          <p14:tracePt t="60840" x="2832100" y="3143250"/>
          <p14:tracePt t="60856" x="2711450" y="3200400"/>
          <p14:tracePt t="60873" x="2628900" y="3219450"/>
          <p14:tracePt t="60891" x="2571750" y="3244850"/>
          <p14:tracePt t="60906" x="2527300" y="3263900"/>
          <p14:tracePt t="60923" x="2508250" y="3276600"/>
          <p14:tracePt t="60940" x="2501900" y="3308350"/>
          <p14:tracePt t="60957" x="2501900" y="3321050"/>
          <p14:tracePt t="60973" x="2501900" y="3346450"/>
          <p14:tracePt t="60989" x="2501900" y="3365500"/>
          <p14:tracePt t="61006" x="2501900" y="3409950"/>
          <p14:tracePt t="61023" x="2501900" y="3441700"/>
          <p14:tracePt t="61040" x="2597150" y="3543300"/>
          <p14:tracePt t="61058" x="2717800" y="3619500"/>
          <p14:tracePt t="61074" x="2863850" y="3683000"/>
          <p14:tracePt t="61090" x="3048000" y="3708400"/>
          <p14:tracePt t="61108" x="3162300" y="3727450"/>
          <p14:tracePt t="61123" x="3263900" y="3733800"/>
          <p14:tracePt t="61140" x="3327400" y="3740150"/>
          <p14:tracePt t="61157" x="3429000" y="3740150"/>
          <p14:tracePt t="61174" x="3536950" y="3740150"/>
          <p14:tracePt t="61190" x="3657600" y="3740150"/>
          <p14:tracePt t="61207" x="3790950" y="3721100"/>
          <p14:tracePt t="61223" x="3981450" y="3689350"/>
          <p14:tracePt t="61241" x="4095750" y="3670300"/>
          <p14:tracePt t="61259" x="4197350" y="3638550"/>
          <p14:tracePt t="61274" x="4337050" y="3581400"/>
          <p14:tracePt t="61291" x="4432300" y="3505200"/>
          <p14:tracePt t="61307" x="4476750" y="3467100"/>
          <p14:tracePt t="61324" x="4514850" y="3429000"/>
          <p14:tracePt t="61340" x="4559300" y="3384550"/>
          <p14:tracePt t="61357" x="4572000" y="3359150"/>
          <p14:tracePt t="61374" x="4597400" y="3333750"/>
          <p14:tracePt t="61391" x="4603750" y="3295650"/>
          <p14:tracePt t="61407" x="4616450" y="3276600"/>
          <p14:tracePt t="61424" x="4622800" y="3238500"/>
          <p14:tracePt t="61442" x="4622800" y="3219450"/>
          <p14:tracePt t="61457" x="4622800" y="3200400"/>
          <p14:tracePt t="61474" x="4622800" y="3181350"/>
          <p14:tracePt t="61490" x="4616450" y="3168650"/>
          <p14:tracePt t="61507" x="4591050" y="3136900"/>
          <p14:tracePt t="61524" x="4533900" y="3092450"/>
          <p14:tracePt t="61541" x="4451350" y="3054350"/>
          <p14:tracePt t="61558" x="4324350" y="3016250"/>
          <p14:tracePt t="61574" x="4152900" y="2990850"/>
          <p14:tracePt t="61591" x="3975100" y="2959100"/>
          <p14:tracePt t="61608" x="3683000" y="2921000"/>
          <p14:tracePt t="61625" x="3517900" y="2914650"/>
          <p14:tracePt t="61641" x="3384550" y="2901950"/>
          <p14:tracePt t="61658" x="3263900" y="2914650"/>
          <p14:tracePt t="61674" x="3117850" y="2978150"/>
          <p14:tracePt t="61691" x="2946400" y="3035300"/>
          <p14:tracePt t="61708" x="2825750" y="3073400"/>
          <p14:tracePt t="61725" x="2730500" y="3111500"/>
          <p14:tracePt t="61741" x="2654300" y="3136900"/>
          <p14:tracePt t="61758" x="2565400" y="3155950"/>
          <p14:tracePt t="61775" x="2508250" y="3175000"/>
          <p14:tracePt t="61791" x="2444750" y="3200400"/>
          <p14:tracePt t="61791" x="2419350" y="3219450"/>
          <p14:tracePt t="61825" x="2368550" y="3251200"/>
          <p14:tracePt t="61827" x="2330450" y="3276600"/>
          <p14:tracePt t="61841" x="2298700" y="3302000"/>
          <p14:tracePt t="61858" x="2273300" y="3340100"/>
          <p14:tracePt t="61875" x="2247900" y="3371850"/>
          <p14:tracePt t="61892" x="2228850" y="3390900"/>
          <p14:tracePt t="61908" x="2216150" y="3416300"/>
          <p14:tracePt t="61925" x="2209800" y="3435350"/>
          <p14:tracePt t="61941" x="2203450" y="3454400"/>
          <p14:tracePt t="61958" x="2197100" y="3460750"/>
          <p14:tracePt t="61993" x="2197100" y="3473450"/>
          <p14:tracePt t="62009" x="2197100" y="3479800"/>
          <p14:tracePt t="62010" x="2197100" y="3486150"/>
          <p14:tracePt t="62025" x="2197100" y="3498850"/>
          <p14:tracePt t="62041" x="2209800" y="3505200"/>
          <p14:tracePt t="62058" x="2266950" y="3517900"/>
          <p14:tracePt t="62075" x="2355850" y="3530600"/>
          <p14:tracePt t="62092" x="2476500" y="3549650"/>
          <p14:tracePt t="62109" x="2603500" y="3575050"/>
          <p14:tracePt t="62125" x="2768600" y="3606800"/>
          <p14:tracePt t="62142" x="2870200" y="3632200"/>
          <p14:tracePt t="62158" x="2952750" y="3644900"/>
          <p14:tracePt t="62175" x="2984500" y="3663950"/>
          <p14:tracePt t="62192" x="3003550" y="3670300"/>
          <p14:tracePt t="62210" x="3035300" y="3670300"/>
          <p14:tracePt t="62226" x="3098800" y="3670300"/>
          <p14:tracePt t="62243" x="3200400" y="3670300"/>
          <p14:tracePt t="62259" x="3321050" y="3670300"/>
          <p14:tracePt t="62276" x="3441700" y="3651250"/>
          <p14:tracePt t="62292" x="3556000" y="3625850"/>
          <p14:tracePt t="62310" x="3625850" y="3613150"/>
          <p14:tracePt t="62326" x="3651250" y="3606800"/>
          <p14:tracePt t="62342" x="3663950" y="3606800"/>
          <p14:tracePt t="62359" x="3676650" y="3606800"/>
          <p14:tracePt t="62376" x="3721100" y="3606800"/>
          <p14:tracePt t="62393" x="3746500" y="3606800"/>
          <p14:tracePt t="62410" x="3778250" y="3606800"/>
          <p14:tracePt t="62426" x="3810000" y="3606800"/>
          <p14:tracePt t="62442" x="3854450" y="3587750"/>
          <p14:tracePt t="62459" x="3886200" y="3568700"/>
          <p14:tracePt t="62476" x="3917950" y="3543300"/>
          <p14:tracePt t="62492" x="3924300" y="3536950"/>
          <p14:tracePt t="62509" x="3937000" y="3530600"/>
          <p14:tracePt t="62526" x="3943350" y="3524250"/>
          <p14:tracePt t="62569" x="3949700" y="3517900"/>
          <p14:tracePt t="62574" x="3956050" y="3511550"/>
          <p14:tracePt t="62601" x="3962400" y="3511550"/>
          <p14:tracePt t="62610" x="3975100" y="3511550"/>
          <p14:tracePt t="62618" x="3994150" y="3511550"/>
          <p14:tracePt t="62626" x="4032250" y="3511550"/>
          <p14:tracePt t="62644" x="4083050" y="3492500"/>
          <p14:tracePt t="62659" x="4140200" y="3460750"/>
          <p14:tracePt t="62677" x="4184650" y="3429000"/>
          <p14:tracePt t="62693" x="4248150" y="3403600"/>
          <p14:tracePt t="62710" x="4286250" y="3384550"/>
          <p14:tracePt t="62726" x="4318000" y="3359150"/>
          <p14:tracePt t="62743" x="4330700" y="3340100"/>
          <p14:tracePt t="62759" x="4349750" y="3289300"/>
          <p14:tracePt t="62778" x="4349750" y="3270250"/>
          <p14:tracePt t="62793" x="4349750" y="3232150"/>
          <p14:tracePt t="62810" x="4349750" y="3213100"/>
          <p14:tracePt t="62826" x="4349750" y="3194050"/>
          <p14:tracePt t="62843" x="4318000" y="3149600"/>
          <p14:tracePt t="62860" x="4254500" y="3130550"/>
          <p14:tracePt t="62877" x="4140200" y="3105150"/>
          <p14:tracePt t="62893" x="4025900" y="3105150"/>
          <p14:tracePt t="62910" x="3873500" y="3105150"/>
          <p14:tracePt t="62927" x="3752850" y="3105150"/>
          <p14:tracePt t="62944" x="3644900" y="3149600"/>
          <p14:tracePt t="62960" x="3568700" y="3200400"/>
          <p14:tracePt t="62977" x="3511550" y="3302000"/>
          <p14:tracePt t="62993" x="3505200" y="3371850"/>
          <p14:tracePt t="63010" x="3505200" y="3429000"/>
          <p14:tracePt t="63027" x="3505200" y="3486150"/>
          <p14:tracePt t="63043" x="3505200" y="3536950"/>
          <p14:tracePt t="63060" x="3511550" y="3562350"/>
          <p14:tracePt t="63076" x="3543300" y="3575050"/>
          <p14:tracePt t="63093" x="3568700" y="3581400"/>
          <p14:tracePt t="63109" x="3619500" y="3587750"/>
          <p14:tracePt t="63126" x="3721100" y="3587750"/>
          <p14:tracePt t="63143" x="3873500" y="3587750"/>
          <p14:tracePt t="63159" x="4108450" y="3575050"/>
          <p14:tracePt t="63177" x="4235450" y="3536950"/>
          <p14:tracePt t="63193" x="4324350" y="3473450"/>
          <p14:tracePt t="63210" x="4356100" y="3435350"/>
          <p14:tracePt t="63226" x="4368800" y="3384550"/>
          <p14:tracePt t="63243" x="4368800" y="3314700"/>
          <p14:tracePt t="63261" x="4368800" y="3276600"/>
          <p14:tracePt t="63277" x="4368800" y="3238500"/>
          <p14:tracePt t="63294" x="4343400" y="3200400"/>
          <p14:tracePt t="63310" x="4318000" y="3168650"/>
          <p14:tracePt t="63327" x="4305300" y="3149600"/>
          <p14:tracePt t="63344" x="4273550" y="3136900"/>
          <p14:tracePt t="63362" x="4222750" y="3136900"/>
          <p14:tracePt t="63377" x="4159250" y="3149600"/>
          <p14:tracePt t="63395" x="4051300" y="3181350"/>
          <p14:tracePt t="63410" x="3943350" y="3244850"/>
          <p14:tracePt t="63427" x="3867150" y="3314700"/>
          <p14:tracePt t="63444" x="3829050" y="3346450"/>
          <p14:tracePt t="63461" x="3803650" y="3384550"/>
          <p14:tracePt t="63477" x="3803650" y="3416300"/>
          <p14:tracePt t="63494" x="3797300" y="3435350"/>
          <p14:tracePt t="63511" x="3797300" y="3454400"/>
          <p14:tracePt t="63528" x="3797300" y="3473450"/>
          <p14:tracePt t="63544" x="3797300" y="3511550"/>
          <p14:tracePt t="63562" x="3822700" y="3530600"/>
          <p14:tracePt t="63578" x="3848100" y="3543300"/>
          <p14:tracePt t="63594" x="3911600" y="3556000"/>
          <p14:tracePt t="63611" x="4006850" y="3556000"/>
          <p14:tracePt t="63628" x="4140200" y="3556000"/>
          <p14:tracePt t="63644" x="4241800" y="3511550"/>
          <p14:tracePt t="63661" x="4330700" y="3441700"/>
          <p14:tracePt t="63678" x="4362450" y="3390900"/>
          <p14:tracePt t="63694" x="4394200" y="3321050"/>
          <p14:tracePt t="63711" x="4406900" y="3282950"/>
          <p14:tracePt t="63728" x="4406900" y="3257550"/>
          <p14:tracePt t="63744" x="4400550" y="3181350"/>
          <p14:tracePt t="63762" x="4394200" y="3162300"/>
          <p14:tracePt t="63778" x="4362450" y="3124200"/>
          <p14:tracePt t="63795" x="4311650" y="3086100"/>
          <p14:tracePt t="63811" x="4197350" y="3079750"/>
          <p14:tracePt t="63828" x="4102100" y="3073400"/>
          <p14:tracePt t="63845" x="3949700" y="3073400"/>
          <p14:tracePt t="63861" x="3848100" y="3079750"/>
          <p14:tracePt t="63879" x="3771900" y="3143250"/>
          <p14:tracePt t="63895" x="3708400" y="3200400"/>
          <p14:tracePt t="63911" x="3676650" y="3270250"/>
          <p14:tracePt t="63928" x="3670300" y="3314700"/>
          <p14:tracePt t="63945" x="3670300" y="3384550"/>
          <p14:tracePt t="63961" x="3670300" y="3409950"/>
          <p14:tracePt t="63978" x="3683000" y="3441700"/>
          <p14:tracePt t="63995" x="3721100" y="3473450"/>
          <p14:tracePt t="64011" x="3784600" y="3498850"/>
          <p14:tracePt t="64028" x="3879850" y="3517900"/>
          <p14:tracePt t="64045" x="3987800" y="3517900"/>
          <p14:tracePt t="64062" x="4089400" y="3517900"/>
          <p14:tracePt t="64078" x="4191000" y="3479800"/>
          <p14:tracePt t="64095" x="4298950" y="3429000"/>
          <p14:tracePt t="64112" x="4356100" y="3384550"/>
          <p14:tracePt t="64128" x="4381500" y="3327400"/>
          <p14:tracePt t="64145" x="4381500" y="3314700"/>
          <p14:tracePt t="64162" x="4381500" y="3282950"/>
          <p14:tracePt t="64178" x="4381500" y="3251200"/>
          <p14:tracePt t="64195" x="4375150" y="3232150"/>
          <p14:tracePt t="64212" x="4356100" y="3213100"/>
          <p14:tracePt t="64228" x="4337050" y="3194050"/>
          <p14:tracePt t="64245" x="4248150" y="3149600"/>
          <p14:tracePt t="64262" x="4146550" y="3149600"/>
          <p14:tracePt t="64279" x="4025900" y="3149600"/>
          <p14:tracePt t="64295" x="3784600" y="3162300"/>
          <p14:tracePt t="64314" x="3619500" y="3194050"/>
          <p14:tracePt t="64329" x="3505200" y="3219450"/>
          <p14:tracePt t="64346" x="3479800" y="3238500"/>
          <p14:tracePt t="64362" x="3467100" y="3263900"/>
          <p14:tracePt t="64379" x="3467100" y="3308350"/>
          <p14:tracePt t="64396" x="3467100" y="3352800"/>
          <p14:tracePt t="64412" x="3486150" y="3416300"/>
          <p14:tracePt t="64429" x="3530600" y="3460750"/>
          <p14:tracePt t="64445" x="3575050" y="3486150"/>
          <p14:tracePt t="64462" x="3651250" y="3505200"/>
          <p14:tracePt t="64479" x="3784600" y="3505200"/>
          <p14:tracePt t="64496" x="3911600" y="3505200"/>
          <p14:tracePt t="64512" x="4121150" y="3479800"/>
          <p14:tracePt t="64530" x="4248150" y="3448050"/>
          <p14:tracePt t="64547" x="4330700" y="3409950"/>
          <p14:tracePt t="64562" x="4362450" y="3384550"/>
          <p14:tracePt t="64579" x="4375150" y="3352800"/>
          <p14:tracePt t="64596" x="4381500" y="3340100"/>
          <p14:tracePt t="64613" x="4381500" y="3314700"/>
          <p14:tracePt t="64629" x="4381500" y="3302000"/>
          <p14:tracePt t="64646" x="4381500" y="3295650"/>
          <p14:tracePt t="64690" x="4381500" y="3289300"/>
          <p14:tracePt t="64705" x="4337050" y="3270250"/>
          <p14:tracePt t="64713" x="4292600" y="3263900"/>
          <p14:tracePt t="64713" x="4184650" y="3263900"/>
          <p14:tracePt t="64731" x="4083050" y="3263900"/>
          <p14:tracePt t="64747" x="4044950" y="3263900"/>
          <p14:tracePt t="64763" x="3994150" y="3289300"/>
          <p14:tracePt t="64779" x="3987800" y="3289300"/>
          <p14:tracePt t="64796" x="3975100" y="3295650"/>
          <p14:tracePt t="64813" x="3975100" y="3314700"/>
          <p14:tracePt t="64829" x="3975100" y="3327400"/>
          <p14:tracePt t="64846" x="3975100" y="3371850"/>
          <p14:tracePt t="64862" x="3975100" y="3403600"/>
          <p14:tracePt t="64879" x="3968750" y="3448050"/>
          <p14:tracePt t="64896" x="3968750" y="3460750"/>
          <p14:tracePt t="64896" x="3968750" y="3467100"/>
          <p14:tracePt t="64914" x="3968750" y="3479800"/>
          <p14:tracePt t="64954" x="3968750" y="3486150"/>
          <p14:tracePt t="64985" x="3968750" y="3492500"/>
          <p14:tracePt t="64985" x="3968750" y="3498850"/>
          <p14:tracePt t="65009" x="3981450" y="3505200"/>
          <p14:tracePt t="65017" x="3987800" y="3505200"/>
          <p14:tracePt t="65030" x="3994150" y="3511550"/>
          <p14:tracePt t="65031" x="4013200" y="3511550"/>
          <p14:tracePt t="65047" x="4025900" y="3517900"/>
          <p14:tracePt t="65064" x="4038600" y="3517900"/>
          <p14:tracePt t="65080" x="4044950" y="3517900"/>
          <p14:tracePt t="65097" x="4051300" y="3517900"/>
          <p14:tracePt t="65113" x="4070350" y="3517900"/>
          <p14:tracePt t="65492" x="0" y="0"/>
        </p14:tracePtLst>
        <p14:tracePtLst>
          <p14:tracePt t="70973" x="6997700" y="4533900"/>
          <p14:tracePt t="71073" x="6940550" y="4552950"/>
          <p14:tracePt t="71090" x="6826250" y="4552950"/>
          <p14:tracePt t="71107" x="6699250" y="4552950"/>
          <p14:tracePt t="71123" x="6572250" y="4533900"/>
          <p14:tracePt t="71140" x="6464300" y="4514850"/>
          <p14:tracePt t="71156" x="6381750" y="4508500"/>
          <p14:tracePt t="71173" x="6337300" y="4489450"/>
          <p14:tracePt t="71190" x="6311900" y="4476750"/>
          <p14:tracePt t="71207" x="6280150" y="4476750"/>
          <p14:tracePt t="71223" x="6261100" y="4476750"/>
          <p14:tracePt t="71240" x="6229350" y="4540250"/>
          <p14:tracePt t="71257" x="6197600" y="4584700"/>
          <p14:tracePt t="71274" x="6127750" y="4654550"/>
          <p14:tracePt t="71290" x="6070600" y="4686300"/>
          <p14:tracePt t="71307" x="6051550" y="4705350"/>
          <p14:tracePt t="71323" x="6051550" y="4711700"/>
          <p14:tracePt t="71340" x="6045200" y="4756150"/>
          <p14:tracePt t="71357" x="6045200" y="4813300"/>
          <p14:tracePt t="71374" x="6045200" y="4876800"/>
          <p14:tracePt t="71391" x="6045200" y="5010150"/>
          <p14:tracePt t="71410" x="6064250" y="5149850"/>
          <p14:tracePt t="71425" x="6096000" y="5245100"/>
          <p14:tracePt t="71440" x="6127750" y="5308600"/>
          <p14:tracePt t="71458" x="6146800" y="5340350"/>
          <p14:tracePt t="71474" x="6153150" y="5346700"/>
          <p14:tracePt t="71491" x="6159500" y="5353050"/>
          <p14:tracePt t="71507" x="6172200" y="5365750"/>
          <p14:tracePt t="71524" x="6178550" y="5378450"/>
          <p14:tracePt t="71541" x="6210300" y="5397500"/>
          <p14:tracePt t="71557" x="6299200" y="5429250"/>
          <p14:tracePt t="71574" x="6388100" y="5499100"/>
          <p14:tracePt t="71590" x="6457950" y="5530850"/>
          <p14:tracePt t="71607" x="6521450" y="5549900"/>
          <p14:tracePt t="71624" x="6642100" y="5581650"/>
          <p14:tracePt t="71642" x="6743700" y="5607050"/>
          <p14:tracePt t="71658" x="6883400" y="5613400"/>
          <p14:tracePt t="71674" x="7029450" y="5632450"/>
          <p14:tracePt t="71691" x="7181850" y="5638800"/>
          <p14:tracePt t="71707" x="7353300" y="5651500"/>
          <p14:tracePt t="71724" x="7524750" y="5651500"/>
          <p14:tracePt t="71741" x="7683500" y="5613400"/>
          <p14:tracePt t="71758" x="7772400" y="5588000"/>
          <p14:tracePt t="71774" x="7874000" y="5543550"/>
          <p14:tracePt t="71791" x="7956550" y="5492750"/>
          <p14:tracePt t="71808" x="8039100" y="5384800"/>
          <p14:tracePt t="71824" x="8083550" y="5257800"/>
          <p14:tracePt t="71841" x="8134350" y="5035550"/>
          <p14:tracePt t="71859" x="8191500" y="4940300"/>
          <p14:tracePt t="71877" x="8210550" y="4876800"/>
          <p14:tracePt t="71892" x="8223250" y="4851400"/>
          <p14:tracePt t="71909" x="8235950" y="4819650"/>
          <p14:tracePt t="71925" x="8255000" y="4737100"/>
          <p14:tracePt t="71942" x="8274050" y="4635500"/>
          <p14:tracePt t="71959" x="8280400" y="4533900"/>
          <p14:tracePt t="71976" x="8280400" y="4464050"/>
          <p14:tracePt t="71992" x="8274050" y="4413250"/>
          <p14:tracePt t="72009" x="8223250" y="4381500"/>
          <p14:tracePt t="72027" x="8140700" y="4337050"/>
          <p14:tracePt t="72043" x="8058150" y="4298950"/>
          <p14:tracePt t="72060" x="7931150" y="4267200"/>
          <p14:tracePt t="72075" x="7740650" y="4216400"/>
          <p14:tracePt t="72092" x="7531100" y="4140200"/>
          <p14:tracePt t="72109" x="7308850" y="4083050"/>
          <p14:tracePt t="72126" x="7112000" y="4051300"/>
          <p14:tracePt t="72142" x="6946900" y="4051300"/>
          <p14:tracePt t="72160" x="6807200" y="4032250"/>
          <p14:tracePt t="72176" x="6667500" y="4032250"/>
          <p14:tracePt t="72193" x="6553200" y="4070350"/>
          <p14:tracePt t="72209" x="6464300" y="4146550"/>
          <p14:tracePt t="72226" x="6369050" y="4267200"/>
          <p14:tracePt t="72243" x="6242050" y="4533900"/>
          <p14:tracePt t="72259" x="6153150" y="4679950"/>
          <p14:tracePt t="72276" x="6032500" y="4838700"/>
          <p14:tracePt t="72293" x="5949950" y="4991100"/>
          <p14:tracePt t="72310" x="5924550" y="5124450"/>
          <p14:tracePt t="72326" x="5905500" y="5276850"/>
          <p14:tracePt t="72343" x="5905500" y="5461000"/>
          <p14:tracePt t="72359" x="5918200" y="5594350"/>
          <p14:tracePt t="72376" x="5962650" y="5670550"/>
          <p14:tracePt t="72392" x="6019800" y="5708650"/>
          <p14:tracePt t="72409" x="6076950" y="5740400"/>
          <p14:tracePt t="72426" x="6223000" y="5791200"/>
          <p14:tracePt t="72443" x="6343650" y="5829300"/>
          <p14:tracePt t="72460" x="6457950" y="5848350"/>
          <p14:tracePt t="72476" x="6591300" y="5848350"/>
          <p14:tracePt t="72493" x="6737350" y="5848350"/>
          <p14:tracePt t="72510" x="6883400" y="5848350"/>
          <p14:tracePt t="72526" x="7016750" y="5822950"/>
          <p14:tracePt t="72544" x="7143750" y="5778500"/>
          <p14:tracePt t="72560" x="7277100" y="5727700"/>
          <p14:tracePt t="72577" x="7423150" y="5676900"/>
          <p14:tracePt t="72593" x="7543800" y="5626100"/>
          <p14:tracePt t="72610" x="7696200" y="5518150"/>
          <p14:tracePt t="72627" x="7810500" y="5435600"/>
          <p14:tracePt t="72643" x="7931150" y="5321300"/>
          <p14:tracePt t="72660" x="8064500" y="5207000"/>
          <p14:tracePt t="72677" x="8166100" y="5105400"/>
          <p14:tracePt t="72694" x="8216900" y="5067300"/>
          <p14:tracePt t="72710" x="8274050" y="5022850"/>
          <p14:tracePt t="72727" x="8299450" y="4984750"/>
          <p14:tracePt t="72743" x="8331200" y="4914900"/>
          <p14:tracePt t="72760" x="8337550" y="4826000"/>
          <p14:tracePt t="72777" x="8337550" y="4737100"/>
          <p14:tracePt t="72794" x="8337550" y="4660900"/>
          <p14:tracePt t="72811" x="8337550" y="4635500"/>
          <p14:tracePt t="72827" x="8337550" y="4597400"/>
          <p14:tracePt t="72844" x="8312150" y="4546600"/>
          <p14:tracePt t="72860" x="8280400" y="4514850"/>
          <p14:tracePt t="72877" x="8210550" y="4457700"/>
          <p14:tracePt t="72894" x="8128000" y="4413250"/>
          <p14:tracePt t="72911" x="8013700" y="4381500"/>
          <p14:tracePt t="72927" x="7835900" y="4356100"/>
          <p14:tracePt t="72944" x="7632700" y="4311650"/>
          <p14:tracePt t="72960" x="7435850" y="4286250"/>
          <p14:tracePt t="72977" x="7181850" y="4267200"/>
          <p14:tracePt t="73011" x="6997700" y="4267200"/>
          <p14:tracePt t="73011" x="6800850" y="4305300"/>
          <p14:tracePt t="73028" x="6623050" y="4394200"/>
          <p14:tracePt t="73044" x="6426200" y="4514850"/>
          <p14:tracePt t="73061" x="6286500" y="4660900"/>
          <p14:tracePt t="73078" x="6134100" y="4838700"/>
          <p14:tracePt t="73094" x="6038850" y="4965700"/>
          <p14:tracePt t="73111" x="5969000" y="5124450"/>
          <p14:tracePt t="73128" x="5930900" y="5270500"/>
          <p14:tracePt t="73144" x="5943600" y="5372100"/>
          <p14:tracePt t="73161" x="5975350" y="5454650"/>
          <p14:tracePt t="73178" x="6019800" y="5524500"/>
          <p14:tracePt t="73178" x="6038850" y="5543550"/>
          <p14:tracePt t="73195" x="6127750" y="5556250"/>
          <p14:tracePt t="73212" x="6267450" y="5556250"/>
          <p14:tracePt t="73228" x="6432550" y="5556250"/>
          <p14:tracePt t="73245" x="6654800" y="5556250"/>
          <p14:tracePt t="73261" x="6959600" y="5556250"/>
          <p14:tracePt t="73278" x="7251700" y="5524500"/>
          <p14:tracePt t="73294" x="7461250" y="5480050"/>
          <p14:tracePt t="73312" x="7588250" y="5429250"/>
          <p14:tracePt t="73328" x="7639050" y="5397500"/>
          <p14:tracePt t="73344" x="7689850" y="5378450"/>
          <p14:tracePt t="73361" x="7721600" y="5359400"/>
          <p14:tracePt t="73377" x="7778750" y="5308600"/>
          <p14:tracePt t="73394" x="7835900" y="5219700"/>
          <p14:tracePt t="73411" x="7854950" y="5149850"/>
          <p14:tracePt t="73428" x="7867650" y="5067300"/>
          <p14:tracePt t="73444" x="7867650" y="5003800"/>
          <p14:tracePt t="73461" x="7861300" y="4959350"/>
          <p14:tracePt t="73477" x="7810500" y="4857750"/>
          <p14:tracePt t="73494" x="7785100" y="4775200"/>
          <p14:tracePt t="73511" x="7785100" y="4718050"/>
          <p14:tracePt t="73528" x="7778750" y="4692650"/>
          <p14:tracePt t="73545" x="7778750" y="4667250"/>
          <p14:tracePt t="73561" x="7759700" y="4635500"/>
          <p14:tracePt t="73561" x="7759700" y="4629150"/>
          <p14:tracePt t="73580" x="7715250" y="4584700"/>
          <p14:tracePt t="73595" x="7651750" y="4527550"/>
          <p14:tracePt t="73611" x="7581900" y="4470400"/>
          <p14:tracePt t="73628" x="7499350" y="4406900"/>
          <p14:tracePt t="73645" x="7308850" y="4337050"/>
          <p14:tracePt t="73662" x="7010400" y="4273550"/>
          <p14:tracePt t="73678" x="6572250" y="4171950"/>
          <p14:tracePt t="73695" x="6184900" y="4152900"/>
          <p14:tracePt t="73712" x="5848350" y="4140200"/>
          <p14:tracePt t="73729" x="5664200" y="4152900"/>
          <p14:tracePt t="73745" x="5543550" y="4241800"/>
          <p14:tracePt t="73762" x="5473700" y="4425950"/>
          <p14:tracePt t="73780" x="5448300" y="4603750"/>
          <p14:tracePt t="73795" x="5441950" y="4743450"/>
          <p14:tracePt t="73812" x="5441950" y="4845050"/>
          <p14:tracePt t="73829" x="5441950" y="4876800"/>
          <p14:tracePt t="73846" x="5441950" y="4883150"/>
          <p14:tracePt t="73963" x="0" y="0"/>
        </p14:tracePtLst>
        <p14:tracePtLst>
          <p14:tracePt t="78273" x="2095500" y="4000500"/>
          <p14:tracePt t="78299" x="2101850" y="4000500"/>
          <p14:tracePt t="78307" x="2108200" y="4000500"/>
          <p14:tracePt t="78339" x="2120900" y="4000500"/>
          <p14:tracePt t="78363" x="2127250" y="4000500"/>
          <p14:tracePt t="78371" x="2139950" y="4000500"/>
          <p14:tracePt t="78379" x="2152650" y="4000500"/>
          <p14:tracePt t="78387" x="2184400" y="4000500"/>
          <p14:tracePt t="78404" x="2228850" y="4000500"/>
          <p14:tracePt t="78427" x="2254250" y="4013200"/>
          <p14:tracePt t="78436" x="2266950" y="4025900"/>
          <p14:tracePt t="78452" x="2279650" y="4025900"/>
          <p14:tracePt t="78469" x="2324100" y="4038600"/>
          <p14:tracePt t="78486" x="2362200" y="4044950"/>
          <p14:tracePt t="78503" x="2393950" y="4044950"/>
          <p14:tracePt t="78519" x="2413000" y="4044950"/>
          <p14:tracePt t="78536" x="2438400" y="4044950"/>
          <p14:tracePt t="78552" x="2457450" y="4051300"/>
          <p14:tracePt t="78569" x="2476500" y="4057650"/>
          <p14:tracePt t="78586" x="2495550" y="4057650"/>
          <p14:tracePt t="78643" x="2501900" y="4057650"/>
          <p14:tracePt t="78668" x="2514600" y="4057650"/>
          <p14:tracePt t="78683" x="2520950" y="4057650"/>
          <p14:tracePt t="78699" x="2533650" y="4057650"/>
          <p14:tracePt t="78707" x="2540000" y="4057650"/>
          <p14:tracePt t="78712" x="2546350" y="4057650"/>
          <p14:tracePt t="78720" x="2552700" y="4057650"/>
          <p14:tracePt t="78737" x="2584450" y="4057650"/>
          <p14:tracePt t="78753" x="2609850" y="4057650"/>
          <p14:tracePt t="78770" x="2654300" y="4051300"/>
          <p14:tracePt t="78788" x="2673350" y="4051300"/>
          <p14:tracePt t="78804" x="2679700" y="4051300"/>
          <p14:tracePt t="78820" x="2686050" y="4051300"/>
          <p14:tracePt t="78859" x="2692400" y="4051300"/>
          <p14:tracePt t="78883" x="2698750" y="4051300"/>
          <p14:tracePt t="79059" x="2705100" y="4051300"/>
          <p14:tracePt t="79063" x="2717800" y="4051300"/>
          <p14:tracePt t="79084" x="2730500" y="4051300"/>
          <p14:tracePt t="79092" x="2743200" y="4051300"/>
          <p14:tracePt t="79104" x="2768600" y="4051300"/>
          <p14:tracePt t="79105" x="2794000" y="4051300"/>
          <p14:tracePt t="79121" x="2806700" y="4057650"/>
          <p14:tracePt t="79137" x="2819400" y="4057650"/>
          <p14:tracePt t="79154" x="2838450" y="4057650"/>
          <p14:tracePt t="79171" x="2857500" y="4057650"/>
          <p14:tracePt t="79187" x="2863850" y="4064000"/>
          <p14:tracePt t="79299" x="2876550" y="4064000"/>
          <p14:tracePt t="79312" x="2882900" y="4070350"/>
          <p14:tracePt t="79321" x="2895600" y="4076700"/>
          <p14:tracePt t="79322" x="2940050" y="4076700"/>
          <p14:tracePt t="79338" x="2997200" y="4083050"/>
          <p14:tracePt t="79354" x="3086100" y="4089400"/>
          <p14:tracePt t="79372" x="3194050" y="4089400"/>
          <p14:tracePt t="79388" x="3308350" y="4095750"/>
          <p14:tracePt t="79405" x="3435350" y="4095750"/>
          <p14:tracePt t="79421" x="3524250" y="4095750"/>
          <p14:tracePt t="79438" x="3568700" y="4095750"/>
          <p14:tracePt t="79454" x="3594100" y="4095750"/>
          <p14:tracePt t="79471" x="3606800" y="4095750"/>
          <p14:tracePt t="79488" x="3638550" y="4095750"/>
          <p14:tracePt t="79504" x="3657600" y="4095750"/>
          <p14:tracePt t="79522" x="3695700" y="4114800"/>
          <p14:tracePt t="79538" x="3759200" y="4114800"/>
          <p14:tracePt t="79555" x="3797300" y="4121150"/>
          <p14:tracePt t="79571" x="3848100" y="4121150"/>
          <p14:tracePt t="79588" x="3898900" y="4133850"/>
          <p14:tracePt t="79606" x="3949700" y="4140200"/>
          <p14:tracePt t="79621" x="4006850" y="4140200"/>
          <p14:tracePt t="79638" x="4044950" y="4140200"/>
          <p14:tracePt t="79655" x="4114800" y="4140200"/>
          <p14:tracePt t="79672" x="4171950" y="4140200"/>
          <p14:tracePt t="79688" x="4241800" y="4133850"/>
          <p14:tracePt t="79705" x="4318000" y="4108450"/>
          <p14:tracePt t="79721" x="4508500" y="4076700"/>
          <p14:tracePt t="79739" x="4629150" y="4051300"/>
          <p14:tracePt t="79755" x="4718050" y="4044950"/>
          <p14:tracePt t="79772" x="4749800" y="4032250"/>
          <p14:tracePt t="79789" x="4781550" y="4019550"/>
          <p14:tracePt t="79805" x="4819650" y="3987800"/>
          <p14:tracePt t="79822" x="4845050" y="3956050"/>
          <p14:tracePt t="79838" x="4876800" y="3924300"/>
          <p14:tracePt t="79855" x="4895850" y="3898900"/>
          <p14:tracePt t="79872" x="4914900" y="3867150"/>
          <p14:tracePt t="79907" x="4921250" y="3860800"/>
          <p14:tracePt t="79955" x="4921250" y="3854450"/>
          <p14:tracePt t="79964" x="4927600" y="3841750"/>
          <p14:tracePt t="79965" x="4927600" y="3822700"/>
          <p14:tracePt t="79972" x="4933950" y="3810000"/>
          <p14:tracePt t="79989" x="4940300" y="3771900"/>
          <p14:tracePt t="80005" x="4940300" y="3740150"/>
          <p14:tracePt t="80022" x="4946650" y="3721100"/>
          <p14:tracePt t="80039" x="4946650" y="3695700"/>
          <p14:tracePt t="80056" x="4946650" y="3670300"/>
          <p14:tracePt t="80072" x="4946650" y="3632200"/>
          <p14:tracePt t="80089" x="4921250" y="3594100"/>
          <p14:tracePt t="80106" x="4895850" y="3575050"/>
          <p14:tracePt t="80122" x="4889500" y="3568700"/>
          <p14:tracePt t="80139" x="4838700" y="3536950"/>
          <p14:tracePt t="80157" x="4775200" y="3530600"/>
          <p14:tracePt t="80172" x="4724400" y="3530600"/>
          <p14:tracePt t="80189" x="4673600" y="3530600"/>
          <p14:tracePt t="80206" x="4597400" y="3530600"/>
          <p14:tracePt t="80222" x="4483100" y="3530600"/>
          <p14:tracePt t="80239" x="4387850" y="3536950"/>
          <p14:tracePt t="80256" x="4286250" y="3575050"/>
          <p14:tracePt t="80273" x="4191000" y="3594100"/>
          <p14:tracePt t="80289" x="4102100" y="3619500"/>
          <p14:tracePt t="80289" x="4064000" y="3644900"/>
          <p14:tracePt t="80307" x="4032250" y="3644900"/>
          <p14:tracePt t="80322" x="3981450" y="3670300"/>
          <p14:tracePt t="80340" x="3924300" y="3733800"/>
          <p14:tracePt t="80356" x="3848100" y="3810000"/>
          <p14:tracePt t="80372" x="3759200" y="3886200"/>
          <p14:tracePt t="80389" x="3695700" y="3994150"/>
          <p14:tracePt t="80406" x="3638550" y="4102100"/>
          <p14:tracePt t="80423" x="3613150" y="4210050"/>
          <p14:tracePt t="80439" x="3606800" y="4279900"/>
          <p14:tracePt t="80456" x="3606800" y="4318000"/>
          <p14:tracePt t="80473" x="3619500" y="4349750"/>
          <p14:tracePt t="80490" x="3683000" y="4419600"/>
          <p14:tracePt t="80506" x="3759200" y="4476750"/>
          <p14:tracePt t="80506" x="3810000" y="4514850"/>
          <p14:tracePt t="80525" x="3892550" y="4540250"/>
          <p14:tracePt t="80540" x="3975100" y="4559300"/>
          <p14:tracePt t="80556" x="4095750" y="4565650"/>
          <p14:tracePt t="80573" x="4229100" y="4565650"/>
          <p14:tracePt t="80590" x="4381500" y="4546600"/>
          <p14:tracePt t="80607" x="4521200" y="4457700"/>
          <p14:tracePt t="80623" x="4641850" y="4381500"/>
          <p14:tracePt t="80640" x="4730750" y="4311650"/>
          <p14:tracePt t="80656" x="4806950" y="4229100"/>
          <p14:tracePt t="80673" x="4851400" y="4146550"/>
          <p14:tracePt t="80690" x="4895850" y="4019550"/>
          <p14:tracePt t="80706" x="4908550" y="3892550"/>
          <p14:tracePt t="80723" x="4914900" y="3816350"/>
          <p14:tracePt t="80740" x="4914900" y="3746500"/>
          <p14:tracePt t="80757" x="4921250" y="3702050"/>
          <p14:tracePt t="80773" x="4921250" y="3676650"/>
          <p14:tracePt t="80790" x="4921250" y="3619500"/>
          <p14:tracePt t="80807" x="4921250" y="3587750"/>
          <p14:tracePt t="80823" x="4914900" y="3575050"/>
          <p14:tracePt t="80841" x="4908550" y="3575050"/>
          <p14:tracePt t="80857" x="4895850" y="3568700"/>
          <p14:tracePt t="80873" x="4832350" y="3536950"/>
          <p14:tracePt t="80891" x="4762500" y="3517900"/>
          <p14:tracePt t="80908" x="4629150" y="3505200"/>
          <p14:tracePt t="80924" x="4457700" y="3505200"/>
          <p14:tracePt t="80940" x="4248150" y="3505200"/>
          <p14:tracePt t="80957" x="3981450" y="3505200"/>
          <p14:tracePt t="80974" x="3695700" y="3530600"/>
          <p14:tracePt t="80990" x="3473450" y="3530600"/>
          <p14:tracePt t="81007" x="3289300" y="3530600"/>
          <p14:tracePt t="81025" x="3181350" y="3530600"/>
          <p14:tracePt t="81041" x="3098800" y="3530600"/>
          <p14:tracePt t="81057" x="3048000" y="3536950"/>
          <p14:tracePt t="81074" x="3003550" y="3549650"/>
          <p14:tracePt t="81090" x="2889250" y="3613150"/>
          <p14:tracePt t="81108" x="2781300" y="3676650"/>
          <p14:tracePt t="81124" x="2622550" y="3740150"/>
          <p14:tracePt t="81141" x="2451100" y="3803650"/>
          <p14:tracePt t="81158" x="2266950" y="3854450"/>
          <p14:tracePt t="81174" x="2139950" y="3879850"/>
          <p14:tracePt t="81191" x="2063750" y="3879850"/>
          <p14:tracePt t="81207" x="2006600" y="3886200"/>
          <p14:tracePt t="81224" x="1968500" y="3886200"/>
          <p14:tracePt t="81241" x="1911350" y="3886200"/>
          <p14:tracePt t="81257" x="1860550" y="3892550"/>
          <p14:tracePt t="81274" x="1822450" y="3905250"/>
          <p14:tracePt t="81291" x="1778000" y="3911600"/>
          <p14:tracePt t="81308" x="1746250" y="3911600"/>
          <p14:tracePt t="81324" x="1727200" y="3911600"/>
          <p14:tracePt t="81341" x="1720850" y="3917950"/>
          <p14:tracePt t="81359" x="1714500" y="3917950"/>
          <p14:tracePt t="81374" x="1701800" y="3917950"/>
          <p14:tracePt t="81391" x="1682750" y="3917950"/>
          <p14:tracePt t="81408" x="1663700" y="3917950"/>
          <p14:tracePt t="81503" x="1657350" y="3917950"/>
          <p14:tracePt t="81524" x="1644650" y="3917950"/>
          <p14:tracePt t="81570" x="1644650" y="3911600"/>
          <p14:tracePt t="81580" x="1644650" y="3898900"/>
          <p14:tracePt t="81600" x="1644650" y="3886200"/>
          <p14:tracePt t="81600" x="1651000" y="3873500"/>
          <p14:tracePt t="81608" x="1714500" y="3822700"/>
          <p14:tracePt t="81625" x="1746250" y="3797300"/>
          <p14:tracePt t="81641" x="1778000" y="3778250"/>
          <p14:tracePt t="81658" x="1797050" y="3765550"/>
          <p14:tracePt t="81748" x="1803400" y="3765550"/>
          <p14:tracePt t="81963" x="1809750" y="3765550"/>
          <p14:tracePt t="82091" x="1816100" y="3765550"/>
          <p14:tracePt t="82100" x="1828800" y="3765550"/>
          <p14:tracePt t="82123" x="1835150" y="3765550"/>
          <p14:tracePt t="82139" x="1847850" y="3765550"/>
          <p14:tracePt t="82163" x="1860550" y="3771900"/>
          <p14:tracePt t="82171" x="1873250" y="3778250"/>
          <p14:tracePt t="82175" x="1892300" y="3797300"/>
          <p14:tracePt t="82192" x="1924050" y="3822700"/>
          <p14:tracePt t="82209" x="1968500" y="3848100"/>
          <p14:tracePt t="82226" x="2032000" y="3873500"/>
          <p14:tracePt t="82243" x="2038350" y="3879850"/>
          <p14:tracePt t="82259" x="2082800" y="3905250"/>
          <p14:tracePt t="82276" x="2095500" y="3917950"/>
          <p14:tracePt t="82292" x="2095500" y="3930650"/>
          <p14:tracePt t="82309" x="2108200" y="3937000"/>
          <p14:tracePt t="82326" x="2108200" y="3949700"/>
          <p14:tracePt t="82343" x="2114550" y="3962400"/>
          <p14:tracePt t="82359" x="2120900" y="3975100"/>
          <p14:tracePt t="82376" x="2133600" y="4006850"/>
          <p14:tracePt t="82393" x="2152650" y="4038600"/>
          <p14:tracePt t="82409" x="2152650" y="4051300"/>
          <p14:tracePt t="82811" x="2159000" y="4051300"/>
          <p14:tracePt t="82828" x="2159000" y="4044950"/>
          <p14:tracePt t="82851" x="2159000" y="4032250"/>
          <p14:tracePt t="82860" x="2139950" y="4013200"/>
          <p14:tracePt t="82862" x="2089150" y="3994150"/>
          <p14:tracePt t="82877" x="2006600" y="3962400"/>
          <p14:tracePt t="82893" x="1905000" y="3937000"/>
          <p14:tracePt t="82910" x="1771650" y="3905250"/>
          <p14:tracePt t="82927" x="1631950" y="3860800"/>
          <p14:tracePt t="82943" x="1511300" y="3848100"/>
          <p14:tracePt t="82960" x="1466850" y="3841750"/>
          <p14:tracePt t="82977" x="1428750" y="3841750"/>
          <p14:tracePt t="82994" x="1416050" y="3841750"/>
          <p14:tracePt t="83010" x="1384300" y="3841750"/>
          <p14:tracePt t="83028" x="1327150" y="3879850"/>
          <p14:tracePt t="83044" x="1289050" y="3898900"/>
          <p14:tracePt t="83061" x="1225550" y="3943350"/>
          <p14:tracePt t="83078" x="1193800" y="3956050"/>
          <p14:tracePt t="83094" x="1181100" y="3962400"/>
          <p14:tracePt t="83138" x="1174750" y="3975100"/>
          <p14:tracePt t="83155" x="1168400" y="3981450"/>
          <p14:tracePt t="83163" x="1168400" y="3987800"/>
          <p14:tracePt t="83187" x="1168400" y="3994150"/>
          <p14:tracePt t="83203" x="1187450" y="4000500"/>
          <p14:tracePt t="83210" x="1212850" y="4013200"/>
          <p14:tracePt t="83228" x="1263650" y="4032250"/>
          <p14:tracePt t="83229" x="1365250" y="4051300"/>
          <p14:tracePt t="83244" x="1479550" y="4057650"/>
          <p14:tracePt t="83262" x="1600200" y="4057650"/>
          <p14:tracePt t="83277" x="1689100" y="4057650"/>
          <p14:tracePt t="83294" x="1758950" y="4044950"/>
          <p14:tracePt t="83311" x="1835150" y="4006850"/>
          <p14:tracePt t="83328" x="1879600" y="3962400"/>
          <p14:tracePt t="83344" x="1898650" y="3956050"/>
          <p14:tracePt t="83361" x="1898650" y="3949700"/>
          <p14:tracePt t="83378" x="1898650" y="3943350"/>
          <p14:tracePt t="83394" x="1898650" y="3937000"/>
          <p14:tracePt t="83411" x="1898650" y="3924300"/>
          <p14:tracePt t="83428" x="1892300" y="3917950"/>
          <p14:tracePt t="83444" x="1873250" y="3911600"/>
          <p14:tracePt t="83461" x="1866900" y="3905250"/>
          <p14:tracePt t="83478" x="1828800" y="3905250"/>
          <p14:tracePt t="83494" x="1771650" y="3905250"/>
          <p14:tracePt t="83511" x="1670050" y="3905250"/>
          <p14:tracePt t="83528" x="1562100" y="3905250"/>
          <p14:tracePt t="83544" x="1492250" y="3911600"/>
          <p14:tracePt t="83561" x="1454150" y="3924300"/>
          <p14:tracePt t="83578" x="1422400" y="3937000"/>
          <p14:tracePt t="83578" x="1416050" y="3949700"/>
          <p14:tracePt t="83619" x="1409700" y="3975100"/>
          <p14:tracePt t="83628" x="1409700" y="3981450"/>
          <p14:tracePt t="83629" x="1409700" y="4000500"/>
          <p14:tracePt t="83645" x="1422400" y="4032250"/>
          <p14:tracePt t="83661" x="1460500" y="4038600"/>
          <p14:tracePt t="83677" x="1555750" y="4064000"/>
          <p14:tracePt t="83693" x="1663700" y="4064000"/>
          <p14:tracePt t="83710" x="1784350" y="4064000"/>
          <p14:tracePt t="83727" x="1917700" y="4064000"/>
          <p14:tracePt t="83744" x="2044700" y="4064000"/>
          <p14:tracePt t="83761" x="2127250" y="4064000"/>
          <p14:tracePt t="83778" x="2165350" y="4064000"/>
          <p14:tracePt t="83795" x="2171700" y="4064000"/>
          <p14:tracePt t="84163" x="2178050" y="4064000"/>
          <p14:tracePt t="84172" x="2184400" y="4057650"/>
          <p14:tracePt t="84187" x="2190750" y="4051300"/>
          <p14:tracePt t="84243" x="2203450" y="4044950"/>
          <p14:tracePt t="84411" x="2203450" y="4038600"/>
          <p14:tracePt t="84475" x="2216150" y="4025900"/>
          <p14:tracePt t="84505" x="2228850" y="4006850"/>
          <p14:tracePt t="84505" x="2241550" y="3981450"/>
          <p14:tracePt t="84513" x="2254250" y="3962400"/>
          <p14:tracePt t="84530" x="2266950" y="3937000"/>
          <p14:tracePt t="84546" x="2286000" y="3917950"/>
          <p14:tracePt t="84564" x="2292350" y="3898900"/>
          <p14:tracePt t="84580" x="2305050" y="3886200"/>
          <p14:tracePt t="84596" x="2330450" y="3879850"/>
          <p14:tracePt t="84613" x="2343150" y="3867150"/>
          <p14:tracePt t="84659" x="2349500" y="3860800"/>
          <p14:tracePt t="84667" x="2355850" y="3854450"/>
          <p14:tracePt t="84667" x="2362200" y="3848100"/>
          <p14:tracePt t="84683" x="2368550" y="3848100"/>
          <p14:tracePt t="84691" x="2387600" y="3829050"/>
          <p14:tracePt t="84699" x="2413000" y="3771900"/>
          <p14:tracePt t="84713" x="2444750" y="3733800"/>
          <p14:tracePt t="84730" x="2476500" y="3695700"/>
          <p14:tracePt t="84747" x="2501900" y="3683000"/>
          <p14:tracePt t="84764" x="2533650" y="3683000"/>
          <p14:tracePt t="84780" x="2565400" y="3683000"/>
          <p14:tracePt t="84797" x="2584450" y="3683000"/>
          <p14:tracePt t="84836" x="2590800" y="3683000"/>
          <p14:tracePt t="84843" x="2603500" y="3695700"/>
          <p14:tracePt t="84863" x="2603500" y="3702050"/>
          <p14:tracePt t="84864" x="2603500" y="3708400"/>
          <p14:tracePt t="84907" x="2609850" y="3708400"/>
          <p14:tracePt t="84922" x="2616200" y="3721100"/>
          <p14:tracePt t="84931" x="2622550" y="3727450"/>
          <p14:tracePt t="84932" x="2628900" y="3740150"/>
          <p14:tracePt t="84932" x="2635250" y="3759200"/>
          <p14:tracePt t="84948" x="2641600" y="3771900"/>
          <p14:tracePt t="84964" x="2654300" y="3797300"/>
          <p14:tracePt t="84980" x="2660650" y="3810000"/>
          <p14:tracePt t="84997" x="2667000" y="3829050"/>
          <p14:tracePt t="85014" x="2673350" y="3841750"/>
          <p14:tracePt t="85171" x="2673350" y="3854450"/>
          <p14:tracePt t="85179" x="2660650" y="3886200"/>
          <p14:tracePt t="85190" x="2616200" y="3917950"/>
          <p14:tracePt t="85197" x="2533650" y="3949700"/>
          <p14:tracePt t="85214" x="2387600" y="3975100"/>
          <p14:tracePt t="85231" x="2222500" y="4006850"/>
          <p14:tracePt t="85247" x="2038350" y="4019550"/>
          <p14:tracePt t="85264" x="1905000" y="4025900"/>
          <p14:tracePt t="85281" x="1816100" y="4032250"/>
          <p14:tracePt t="85297" x="1771650" y="4032250"/>
          <p14:tracePt t="85314" x="1701800" y="4038600"/>
          <p14:tracePt t="85332" x="1689100" y="4038600"/>
          <p14:tracePt t="85739" x="1676400" y="4038600"/>
          <p14:tracePt t="85747" x="1657350" y="4038600"/>
          <p14:tracePt t="85764" x="1638300" y="4025900"/>
          <p14:tracePt t="85765" x="1619250" y="4000500"/>
          <p14:tracePt t="85833" x="1612900" y="4000500"/>
          <p14:tracePt t="85859" x="1606550" y="4000500"/>
          <p14:tracePt t="85867" x="1593850" y="4000500"/>
          <p14:tracePt t="85876" x="1587500" y="4000500"/>
          <p14:tracePt t="85881" x="1549400" y="4000500"/>
          <p14:tracePt t="85898" x="1524000" y="4000500"/>
          <p14:tracePt t="85916" x="1511300" y="4000500"/>
          <p14:tracePt t="86051" x="1498600" y="4000500"/>
          <p14:tracePt t="86067" x="1492250" y="4000500"/>
          <p14:tracePt t="86082" x="1485900" y="4000500"/>
          <p14:tracePt t="86539" x="1479550" y="4000500"/>
          <p14:tracePt t="86539" x="1473200" y="4000500"/>
          <p14:tracePt t="86548" x="1466850" y="4006850"/>
          <p14:tracePt t="86558" x="1466850" y="4013200"/>
          <p14:tracePt t="86566" x="1460500" y="4019550"/>
          <p14:tracePt t="86659" x="1454150" y="4025900"/>
          <p14:tracePt t="86915" x="1454150" y="4032250"/>
          <p14:tracePt t="86971" x="1460500" y="4032250"/>
          <p14:tracePt t="86987" x="1466850" y="4032250"/>
          <p14:tracePt t="86995" x="1479550" y="4032250"/>
          <p14:tracePt t="87002" x="1492250" y="4032250"/>
          <p14:tracePt t="87017" x="1504950" y="4032250"/>
          <p14:tracePt t="87017" x="1543050" y="4019550"/>
          <p14:tracePt t="87034" x="1555750" y="4019550"/>
          <p14:tracePt t="87050" x="1562100" y="4019550"/>
          <p14:tracePt t="87340" x="1568450" y="4019550"/>
          <p14:tracePt t="87348" x="1593850" y="4019550"/>
          <p14:tracePt t="87355" x="1619250" y="4019550"/>
          <p14:tracePt t="87363" x="1651000" y="4019550"/>
          <p14:tracePt t="87367" x="1803400" y="4032250"/>
          <p14:tracePt t="87384" x="2032000" y="4057650"/>
          <p14:tracePt t="87401" x="2381250" y="4089400"/>
          <p14:tracePt t="87417" x="2635250" y="4089400"/>
          <p14:tracePt t="87434" x="2895600" y="4089400"/>
          <p14:tracePt t="87452" x="2959100" y="4089400"/>
          <p14:tracePt t="87468" x="3054350" y="4089400"/>
          <p14:tracePt t="87485" x="3092450" y="4089400"/>
          <p14:tracePt t="87501" x="3149600" y="4089400"/>
          <p14:tracePt t="87518" x="3219450" y="4089400"/>
          <p14:tracePt t="87534" x="3321050" y="4108450"/>
          <p14:tracePt t="87551" x="3409950" y="4114800"/>
          <p14:tracePt t="87568" x="3467100" y="4121150"/>
          <p14:tracePt t="87585" x="3479800" y="4127500"/>
          <p14:tracePt t="87619" x="3486150" y="4127500"/>
          <p14:tracePt t="87620" x="3492500" y="4133850"/>
          <p14:tracePt t="87635" x="3511550" y="4140200"/>
          <p14:tracePt t="87652" x="3530600" y="4146550"/>
          <p14:tracePt t="87668" x="3549650" y="4146550"/>
          <p14:tracePt t="87748" x="3556000" y="4152900"/>
          <p14:tracePt t="87760" x="3562350" y="4152900"/>
          <p14:tracePt t="87761" x="3575050" y="4152900"/>
          <p14:tracePt t="87769" x="3651250" y="4152900"/>
          <p14:tracePt t="87785" x="3727450" y="4152900"/>
          <p14:tracePt t="87801" x="3784600" y="4152900"/>
          <p14:tracePt t="87801" x="3829050" y="4152900"/>
          <p14:tracePt t="87819" x="3898900" y="4152900"/>
          <p14:tracePt t="87836" x="3981450" y="4127500"/>
          <p14:tracePt t="87852" x="4057650" y="4121150"/>
          <p14:tracePt t="87869" x="4114800" y="4114800"/>
          <p14:tracePt t="87885" x="4133850" y="4114800"/>
          <p14:tracePt t="87902" x="4152900" y="4102100"/>
          <p14:tracePt t="87918" x="4178300" y="4095750"/>
          <p14:tracePt t="87935" x="4203700" y="4083050"/>
          <p14:tracePt t="87952" x="4235450" y="4070350"/>
          <p14:tracePt t="87968" x="4248150" y="4064000"/>
          <p14:tracePt t="88235" x="4254500" y="4064000"/>
          <p14:tracePt t="88244" x="4267200" y="4064000"/>
          <p14:tracePt t="88244" x="4286250" y="4064000"/>
          <p14:tracePt t="88252" x="4356100" y="4064000"/>
          <p14:tracePt t="88269" x="4413250" y="4064000"/>
          <p14:tracePt t="88285" x="4451350" y="4064000"/>
          <p14:tracePt t="88302" x="4476750" y="4064000"/>
          <p14:tracePt t="88340" x="4489450" y="4064000"/>
          <p14:tracePt t="88341" x="4508500" y="4057650"/>
          <p14:tracePt t="88355" x="4527550" y="4051300"/>
          <p14:tracePt t="88369" x="4559300" y="4051300"/>
          <p14:tracePt t="88386" x="4578350" y="4038600"/>
          <p14:tracePt t="88403" x="4591050" y="4038600"/>
          <p14:tracePt t="88419" x="4597400" y="4038600"/>
          <p14:tracePt t="88716" x="4603750" y="4032250"/>
          <p14:tracePt t="88729" x="4603750" y="4019550"/>
          <p14:tracePt t="88729" x="4603750" y="4006850"/>
          <p14:tracePt t="88736" x="4603750" y="3981450"/>
          <p14:tracePt t="88753" x="4591050" y="3956050"/>
          <p14:tracePt t="88769" x="4508500" y="3886200"/>
          <p14:tracePt t="88786" x="4356100" y="3829050"/>
          <p14:tracePt t="88802" x="4121150" y="3765550"/>
          <p14:tracePt t="88819" x="3930650" y="3746500"/>
          <p14:tracePt t="88836" x="3746500" y="3746500"/>
          <p14:tracePt t="88852" x="3594100" y="3746500"/>
          <p14:tracePt t="88869" x="3416300" y="3797300"/>
          <p14:tracePt t="88886" x="3244850" y="3867150"/>
          <p14:tracePt t="88903" x="3136900" y="3943350"/>
          <p14:tracePt t="88920" x="3048000" y="4006850"/>
          <p14:tracePt t="88937" x="2946400" y="4064000"/>
          <p14:tracePt t="88953" x="2895600" y="4089400"/>
          <p14:tracePt t="88970" x="2838450" y="4114800"/>
          <p14:tracePt t="88970" x="2819400" y="4121150"/>
          <p14:tracePt t="88987" x="2743200" y="4140200"/>
          <p14:tracePt t="89003" x="2660650" y="4146550"/>
          <p14:tracePt t="89021" x="2603500" y="4152900"/>
          <p14:tracePt t="89037" x="2584450" y="4152900"/>
          <p14:tracePt t="89227" x="2578100" y="4152900"/>
          <p14:tracePt t="89235" x="2571750" y="4152900"/>
          <p14:tracePt t="89238" x="2565400" y="4152900"/>
          <p14:tracePt t="89254" x="2546350" y="4152900"/>
          <p14:tracePt t="89271" x="2527300" y="4140200"/>
          <p14:tracePt t="89287" x="2495550" y="4127500"/>
          <p14:tracePt t="89324" x="2495550" y="4121150"/>
          <p14:tracePt t="89349" x="2476500" y="4108450"/>
          <p14:tracePt t="89364" x="2463800" y="4095750"/>
          <p14:tracePt t="89381" x="2457450" y="4083050"/>
          <p14:tracePt t="89388" x="2444750" y="4076700"/>
          <p14:tracePt t="89412" x="2444750" y="4064000"/>
          <p14:tracePt t="89421" x="2438400" y="4064000"/>
          <p14:tracePt t="89422" x="2438400" y="4051300"/>
          <p14:tracePt t="89438" x="2419350" y="4038600"/>
          <p14:tracePt t="89455" x="2413000" y="4025900"/>
          <p14:tracePt t="89501" x="2400300" y="4006850"/>
          <p14:tracePt t="89503" x="2393950" y="4000500"/>
          <p14:tracePt t="89524" x="2381250" y="3987800"/>
          <p14:tracePt t="89525" x="2374900" y="3981450"/>
          <p14:tracePt t="89539" x="2349500" y="3981450"/>
          <p14:tracePt t="89555" x="2311400" y="3968750"/>
          <p14:tracePt t="89573" x="2273300" y="3962400"/>
          <p14:tracePt t="89589" x="2247900" y="3962400"/>
          <p14:tracePt t="89605" x="2241550" y="3956050"/>
          <p14:tracePt t="90316" x="2235200" y="3956050"/>
          <p14:tracePt t="90349" x="2235200" y="3962400"/>
          <p14:tracePt t="90356" x="2228850" y="3962400"/>
          <p14:tracePt t="90461" x="2222500" y="3968750"/>
          <p14:tracePt t="91421" x="2235200" y="3956050"/>
          <p14:tracePt t="91429" x="2254250" y="3937000"/>
          <p14:tracePt t="91437" x="2273300" y="3930650"/>
          <p14:tracePt t="91442" x="2324100" y="3873500"/>
          <p14:tracePt t="91458" x="2355850" y="3835400"/>
          <p14:tracePt t="91475" x="2387600" y="3803650"/>
          <p14:tracePt t="91492" x="2413000" y="3771900"/>
          <p14:tracePt t="91492" x="2425700" y="3765550"/>
          <p14:tracePt t="91509" x="2432050" y="3752850"/>
          <p14:tracePt t="91581" x="2438400" y="3746500"/>
          <p14:tracePt t="91601" x="2444750" y="3746500"/>
          <p14:tracePt t="91602" x="2457450" y="3746500"/>
          <p14:tracePt t="91609" x="2482850" y="3740150"/>
          <p14:tracePt t="91625" x="2501900" y="3733800"/>
          <p14:tracePt t="91642" x="2514600" y="3727450"/>
          <p14:tracePt t="91659" x="2527300" y="3727450"/>
          <p14:tracePt t="92077" x="2552700" y="3733800"/>
          <p14:tracePt t="92085" x="2603500" y="3784600"/>
          <p14:tracePt t="92093" x="2660650" y="3848100"/>
          <p14:tracePt t="92094" x="3054350" y="3981450"/>
          <p14:tracePt t="92110" x="3657600" y="4114800"/>
          <p14:tracePt t="92126" x="4406900" y="4222750"/>
          <p14:tracePt t="92143" x="4660900" y="4254500"/>
          <p14:tracePt t="92159" x="4711700" y="4267200"/>
          <p14:tracePt t="92197" x="4711700" y="4273550"/>
          <p14:tracePt t="92245" x="4718050" y="4267200"/>
          <p14:tracePt t="92253" x="4718050" y="4260850"/>
          <p14:tracePt t="92260" x="4724400" y="4241800"/>
          <p14:tracePt t="92276" x="4724400" y="4229100"/>
          <p14:tracePt t="92316" x="4724400" y="4222750"/>
          <p14:tracePt t="92325" x="4724400" y="4210050"/>
          <p14:tracePt t="92333" x="4724400" y="4197350"/>
          <p14:tracePt t="92341" x="4724400" y="4171950"/>
          <p14:tracePt t="92347" x="4724400" y="4152900"/>
          <p14:tracePt t="92360" x="4718050" y="4133850"/>
          <p14:tracePt t="92377" x="4705350" y="4127500"/>
          <p14:tracePt t="92393" x="4692650" y="4121150"/>
          <p14:tracePt t="92410" x="4673600" y="4114800"/>
          <p14:tracePt t="92427" x="4616450" y="4076700"/>
          <p14:tracePt t="92444" x="4578350" y="4057650"/>
          <p14:tracePt t="92460" x="4483100" y="4006850"/>
          <p14:tracePt t="92477" x="4368800" y="3962400"/>
          <p14:tracePt t="92493" x="4279900" y="3943350"/>
          <p14:tracePt t="92510" x="4235450" y="3943350"/>
          <p14:tracePt t="92573" x="4229100" y="3943350"/>
          <p14:tracePt t="92581" x="4222750" y="3956050"/>
          <p14:tracePt t="92586" x="4222750" y="3981450"/>
          <p14:tracePt t="92593" x="4216400" y="4038600"/>
          <p14:tracePt t="92610" x="4216400" y="4095750"/>
          <p14:tracePt t="92627" x="4216400" y="4127500"/>
          <p14:tracePt t="92644" x="4216400" y="4133850"/>
          <p14:tracePt t="92661" x="4222750" y="4133850"/>
          <p14:tracePt t="92678" x="4254500" y="4133850"/>
          <p14:tracePt t="92694" x="4305300" y="4133850"/>
          <p14:tracePt t="92711" x="4356100" y="4133850"/>
          <p14:tracePt t="92727" x="4400550" y="4133850"/>
          <p14:tracePt t="92744" x="4476750" y="4114800"/>
          <p14:tracePt t="92760" x="4514850" y="4076700"/>
          <p14:tracePt t="92777" x="4533900" y="4070350"/>
          <p14:tracePt t="92877" x="4527550" y="4070350"/>
          <p14:tracePt t="92893" x="4514850" y="4070350"/>
          <p14:tracePt t="92901" x="4470400" y="4070350"/>
          <p14:tracePt t="92909" x="4362450" y="4070350"/>
          <p14:tracePt t="92927" x="4292600" y="4089400"/>
          <p14:tracePt t="92928" x="4178300" y="4146550"/>
          <p14:tracePt t="92946" x="4121150" y="4178300"/>
          <p14:tracePt t="92961" x="4114800" y="4184650"/>
          <p14:tracePt t="93037" x="4121150" y="4184650"/>
          <p14:tracePt t="93041" x="4133850" y="4184650"/>
          <p14:tracePt t="93045" x="4146550" y="4171950"/>
          <p14:tracePt t="93061" x="4171950" y="4152900"/>
          <p14:tracePt t="93078" x="4197350" y="4140200"/>
          <p14:tracePt t="93094" x="4216400" y="4127500"/>
          <p14:tracePt t="93111" x="4241800" y="4108450"/>
          <p14:tracePt t="93149" x="4254500" y="4095750"/>
          <p14:tracePt t="93293" x="4267200" y="4089400"/>
          <p14:tracePt t="93301" x="4279900" y="4083050"/>
          <p14:tracePt t="93995" x="0" y="0"/>
        </p14:tracePtLst>
        <p14:tracePtLst>
          <p14:tracePt t="109431" x="2108200" y="4768850"/>
          <p14:tracePt t="109455" x="2095500" y="4781550"/>
          <p14:tracePt t="109463" x="2089150" y="4787900"/>
          <p14:tracePt t="109567" x="2101850" y="4787900"/>
          <p14:tracePt t="109575" x="2127250" y="4787900"/>
          <p14:tracePt t="109583" x="2139950" y="4787900"/>
          <p14:tracePt t="109591" x="2197100" y="4787900"/>
          <p14:tracePt t="109607" x="2241550" y="4787900"/>
          <p14:tracePt t="109607" x="2273300" y="4787900"/>
          <p14:tracePt t="109623" x="2324100" y="4787900"/>
          <p14:tracePt t="109644" x="2400300" y="4787900"/>
          <p14:tracePt t="109656" x="2451100" y="4781550"/>
          <p14:tracePt t="109678" x="2495550" y="4768850"/>
          <p14:tracePt t="109695" x="2527300" y="4768850"/>
          <p14:tracePt t="109711" x="2565400" y="4768850"/>
          <p14:tracePt t="109727" x="2647950" y="4768850"/>
          <p14:tracePt t="109743" x="2794000" y="4768850"/>
          <p14:tracePt t="109759" x="2971800" y="4768850"/>
          <p14:tracePt t="109775" x="3117850" y="4768850"/>
          <p14:tracePt t="109791" x="3257550" y="4781550"/>
          <p14:tracePt t="109806" x="3378200" y="4781550"/>
          <p14:tracePt t="109806" x="3467100" y="4781550"/>
          <p14:tracePt t="109822" x="3606800" y="4781550"/>
          <p14:tracePt t="109842" x="3778250" y="4781550"/>
          <p14:tracePt t="109857" x="3943350" y="4781550"/>
          <p14:tracePt t="109873" x="4146550" y="4781550"/>
          <p14:tracePt t="109889" x="4337050" y="4781550"/>
          <p14:tracePt t="109906" x="4502150" y="4781550"/>
          <p14:tracePt t="109923" x="4622800" y="4768850"/>
          <p14:tracePt t="109940" x="4724400" y="4762500"/>
          <p14:tracePt t="109957" x="4832350" y="4711700"/>
          <p14:tracePt t="109973" x="4914900" y="4679950"/>
          <p14:tracePt t="109990" x="5092700" y="4635500"/>
          <p14:tracePt t="110007" x="5226050" y="4527550"/>
          <p14:tracePt t="110023" x="5334000" y="4432300"/>
          <p14:tracePt t="110040" x="5403850" y="4387850"/>
          <p14:tracePt t="110056" x="5441950" y="4362450"/>
          <p14:tracePt t="110073" x="5467350" y="4324350"/>
          <p14:tracePt t="110090" x="5473700" y="4298950"/>
          <p14:tracePt t="110107" x="5480050" y="4267200"/>
          <p14:tracePt t="110123" x="5480050" y="4248150"/>
          <p14:tracePt t="110140" x="5480050" y="4229100"/>
          <p14:tracePt t="110200" x="5480050" y="4216400"/>
          <p14:tracePt t="110216" x="5480050" y="4197350"/>
          <p14:tracePt t="110223" x="5467350" y="4184650"/>
          <p14:tracePt t="110224" x="5448300" y="4146550"/>
          <p14:tracePt t="110240" x="5403850" y="4102100"/>
          <p14:tracePt t="110257" x="5359400" y="4083050"/>
          <p14:tracePt t="110273" x="5321300" y="4076700"/>
          <p14:tracePt t="110290" x="5257800" y="4032250"/>
          <p14:tracePt t="110307" x="5181600" y="4019550"/>
          <p14:tracePt t="110323" x="5080000" y="4000500"/>
          <p14:tracePt t="110339" x="4978400" y="3987800"/>
          <p14:tracePt t="110356" x="4857750" y="3987800"/>
          <p14:tracePt t="110373" x="4660900" y="3981450"/>
          <p14:tracePt t="110391" x="4508500" y="3968750"/>
          <p14:tracePt t="110407" x="4375150" y="3968750"/>
          <p14:tracePt t="110425" x="4254500" y="3956050"/>
          <p14:tracePt t="110440" x="4159250" y="3956050"/>
          <p14:tracePt t="110458" x="4057650" y="3943350"/>
          <p14:tracePt t="110474" x="3937000" y="3937000"/>
          <p14:tracePt t="110491" x="3797300" y="3937000"/>
          <p14:tracePt t="110507" x="3670300" y="3930650"/>
          <p14:tracePt t="110524" x="3562350" y="3930650"/>
          <p14:tracePt t="110541" x="3441700" y="3930650"/>
          <p14:tracePt t="110557" x="3270250" y="3930650"/>
          <p14:tracePt t="110557" x="3175000" y="3930650"/>
          <p14:tracePt t="110575" x="2927350" y="3930650"/>
          <p14:tracePt t="110591" x="2730500" y="3930650"/>
          <p14:tracePt t="110608" x="2559050" y="3930650"/>
          <p14:tracePt t="110624" x="2425700" y="3930650"/>
          <p14:tracePt t="110641" x="2305050" y="3930650"/>
          <p14:tracePt t="110657" x="2197100" y="3930650"/>
          <p14:tracePt t="110674" x="2089150" y="3930650"/>
          <p14:tracePt t="110691" x="1968500" y="3930650"/>
          <p14:tracePt t="110707" x="1809750" y="3930650"/>
          <p14:tracePt t="110724" x="1663700" y="3930650"/>
          <p14:tracePt t="110741" x="1479550" y="3930650"/>
          <p14:tracePt t="110758" x="1339850" y="3937000"/>
          <p14:tracePt t="110775" x="1130300" y="3981450"/>
          <p14:tracePt t="110791" x="933450" y="4057650"/>
          <p14:tracePt t="110808" x="755650" y="4133850"/>
          <p14:tracePt t="110824" x="615950" y="4197350"/>
          <p14:tracePt t="110841" x="476250" y="4273550"/>
          <p14:tracePt t="110858" x="381000" y="4324350"/>
          <p14:tracePt t="110874" x="317500" y="4375150"/>
          <p14:tracePt t="110891" x="247650" y="4413250"/>
          <p14:tracePt t="110909" x="215900" y="4438650"/>
          <p14:tracePt t="110925" x="184150" y="4457700"/>
          <p14:tracePt t="110942" x="177800" y="4457700"/>
          <p14:tracePt t="110942" x="171450" y="4464050"/>
          <p14:tracePt t="110976" x="171450" y="4470400"/>
          <p14:tracePt t="110976" x="171450" y="4489450"/>
          <p14:tracePt t="110992" x="177800" y="4521200"/>
          <p14:tracePt t="111008" x="209550" y="4565650"/>
          <p14:tracePt t="111025" x="228600" y="4610100"/>
          <p14:tracePt t="111041" x="254000" y="4673600"/>
          <p14:tracePt t="111058" x="292100" y="4699000"/>
          <p14:tracePt t="111075" x="323850" y="4711700"/>
          <p14:tracePt t="111093" x="412750" y="4737100"/>
          <p14:tracePt t="111108" x="577850" y="4749800"/>
          <p14:tracePt t="111125" x="774700" y="4768850"/>
          <p14:tracePt t="111142" x="1098550" y="4768850"/>
          <p14:tracePt t="111160" x="1270000" y="4768850"/>
          <p14:tracePt t="111175" x="1466850" y="4768850"/>
          <p14:tracePt t="111192" x="1638300" y="4768850"/>
          <p14:tracePt t="111208" x="1841500" y="4768850"/>
          <p14:tracePt t="111225" x="2038350" y="4756150"/>
          <p14:tracePt t="111242" x="2286000" y="4718050"/>
          <p14:tracePt t="111258" x="2514600" y="4718050"/>
          <p14:tracePt t="111275" x="2800350" y="4711700"/>
          <p14:tracePt t="111292" x="3136900" y="4699000"/>
          <p14:tracePt t="111309" x="3352800" y="4692650"/>
          <p14:tracePt t="111325" x="3517900" y="4660900"/>
          <p14:tracePt t="111342" x="3625850" y="4635500"/>
          <p14:tracePt t="111359" x="3676650" y="4622800"/>
          <p14:tracePt t="111375" x="3740150" y="4616450"/>
          <p14:tracePt t="111392" x="3797300" y="4616450"/>
          <p14:tracePt t="111409" x="3905250" y="4616450"/>
          <p14:tracePt t="111426" x="4057650" y="4616450"/>
          <p14:tracePt t="111442" x="4178300" y="4610100"/>
          <p14:tracePt t="111459" x="4279900" y="4603750"/>
          <p14:tracePt t="111475" x="4356100" y="4591050"/>
          <p14:tracePt t="111493" x="4419600" y="4584700"/>
          <p14:tracePt t="111509" x="4470400" y="4584700"/>
          <p14:tracePt t="111525" x="4527550" y="4559300"/>
          <p14:tracePt t="111544" x="4559300" y="4559300"/>
          <p14:tracePt t="111559" x="4603750" y="4527550"/>
          <p14:tracePt t="111576" x="4641850" y="4508500"/>
          <p14:tracePt t="111592" x="4679950" y="4489450"/>
          <p14:tracePt t="111609" x="4699000" y="4470400"/>
          <p14:tracePt t="111626" x="4711700" y="4470400"/>
          <p14:tracePt t="111642" x="4724400" y="4464050"/>
          <p14:tracePt t="111661" x="4756150" y="4445000"/>
          <p14:tracePt t="111676" x="4781550" y="4419600"/>
          <p14:tracePt t="111743" x="4781550" y="4406900"/>
          <p14:tracePt t="111752" x="4781550" y="4400550"/>
          <p14:tracePt t="111759" x="4781550" y="4394200"/>
          <p14:tracePt t="111760" x="4781550" y="4368800"/>
          <p14:tracePt t="111776" x="4724400" y="4298950"/>
          <p14:tracePt t="111793" x="4648200" y="4248150"/>
          <p14:tracePt t="111810" x="4489450" y="4178300"/>
          <p14:tracePt t="111826" x="4267200" y="4114800"/>
          <p14:tracePt t="111843" x="4057650" y="4076700"/>
          <p14:tracePt t="111859" x="3848100" y="4032250"/>
          <p14:tracePt t="111876" x="3676650" y="4013200"/>
          <p14:tracePt t="111893" x="3498850" y="3987800"/>
          <p14:tracePt t="111910" x="3302000" y="3943350"/>
          <p14:tracePt t="111927" x="3194050" y="3943350"/>
          <p14:tracePt t="111943" x="3041650" y="3943350"/>
          <p14:tracePt t="111960" x="2908300" y="3943350"/>
          <p14:tracePt t="111977" x="2755900" y="3968750"/>
          <p14:tracePt t="111993" x="2641600" y="4013200"/>
          <p14:tracePt t="112010" x="2476500" y="4114800"/>
          <p14:tracePt t="112026" x="2336800" y="4203700"/>
          <p14:tracePt t="112043" x="2159000" y="4362450"/>
          <p14:tracePt t="112060" x="2000250" y="4495800"/>
          <p14:tracePt t="112077" x="1924050" y="4616450"/>
          <p14:tracePt t="112093" x="1892300" y="4711700"/>
          <p14:tracePt t="112110" x="1866900" y="4800600"/>
          <p14:tracePt t="112127" x="1866900" y="4826000"/>
          <p14:tracePt t="112144" x="1866900" y="4876800"/>
          <p14:tracePt t="112160" x="1866900" y="4927600"/>
          <p14:tracePt t="112177" x="1866900" y="5035550"/>
          <p14:tracePt t="112193" x="1911350" y="5149850"/>
          <p14:tracePt t="112210" x="2000250" y="5245100"/>
          <p14:tracePt t="112227" x="2127250" y="5327650"/>
          <p14:tracePt t="112244" x="2247900" y="5372100"/>
          <p14:tracePt t="112260" x="2368550" y="5410200"/>
          <p14:tracePt t="112277" x="2501900" y="5410200"/>
          <p14:tracePt t="112293" x="2717800" y="5410200"/>
          <p14:tracePt t="112311" x="2882900" y="5384800"/>
          <p14:tracePt t="112329" x="3092450" y="5346700"/>
          <p14:tracePt t="112344" x="3403600" y="5270500"/>
          <p14:tracePt t="112360" x="3733800" y="5181600"/>
          <p14:tracePt t="112377" x="4032250" y="5092700"/>
          <p14:tracePt t="112394" x="4248150" y="5016500"/>
          <p14:tracePt t="112410" x="4400550" y="4959350"/>
          <p14:tracePt t="112427" x="4514850" y="4864100"/>
          <p14:tracePt t="112444" x="4616450" y="4749800"/>
          <p14:tracePt t="112460" x="4692650" y="4616450"/>
          <p14:tracePt t="112478" x="4743450" y="4470400"/>
          <p14:tracePt t="112494" x="4806950" y="4362450"/>
          <p14:tracePt t="112511" x="4845050" y="4286250"/>
          <p14:tracePt t="112527" x="4857750" y="4260850"/>
          <p14:tracePt t="112575" x="4857750" y="4248150"/>
          <p14:tracePt t="112583" x="4857750" y="4229100"/>
          <p14:tracePt t="112591" x="4857750" y="4216400"/>
          <p14:tracePt t="112596" x="4851400" y="4165600"/>
          <p14:tracePt t="112611" x="4851400" y="4146550"/>
          <p14:tracePt t="112627" x="4845050" y="4140200"/>
          <p14:tracePt t="112644" x="4838700" y="4133850"/>
          <p14:tracePt t="112679" x="4832350" y="4121150"/>
          <p14:tracePt t="112695" x="4819650" y="4121150"/>
          <p14:tracePt t="112696" x="4787900" y="4108450"/>
          <p14:tracePt t="112711" x="4654550" y="4108450"/>
          <p14:tracePt t="112728" x="4514850" y="4108450"/>
          <p14:tracePt t="112744" x="4330700" y="4108450"/>
          <p14:tracePt t="112761" x="4114800" y="4108450"/>
          <p14:tracePt t="112778" x="3917950" y="4108450"/>
          <p14:tracePt t="112794" x="3771900" y="4108450"/>
          <p14:tracePt t="112811" x="3689350" y="4108450"/>
          <p14:tracePt t="112828" x="3683000" y="4108450"/>
          <p14:tracePt t="112911" x="3689350" y="4108450"/>
          <p14:tracePt t="112919" x="3702050" y="4108450"/>
          <p14:tracePt t="112928" x="3746500" y="4165600"/>
          <p14:tracePt t="112944" x="3778250" y="4216400"/>
          <p14:tracePt t="112945" x="3898900" y="4362450"/>
          <p14:tracePt t="112961" x="3981450" y="4457700"/>
          <p14:tracePt t="112979" x="4108450" y="4546600"/>
          <p14:tracePt t="112995" x="4203700" y="4603750"/>
          <p14:tracePt t="113011" x="4330700" y="4654550"/>
          <p14:tracePt t="113028" x="4406900" y="4699000"/>
          <p14:tracePt t="113045" x="4489450" y="4730750"/>
          <p14:tracePt t="113062" x="4533900" y="4743450"/>
          <p14:tracePt t="113078" x="4572000" y="4762500"/>
          <p14:tracePt t="113095" x="4584700" y="4775200"/>
          <p14:tracePt t="113112" x="4603750" y="4794250"/>
          <p14:tracePt t="113128" x="4610100" y="4813300"/>
          <p14:tracePt t="113145" x="4616450" y="4819650"/>
          <p14:tracePt t="113162" x="4616450" y="4826000"/>
          <p14:tracePt t="113178" x="4616450" y="4883150"/>
          <p14:tracePt t="113195" x="4565650" y="4984750"/>
          <p14:tracePt t="113212" x="4464050" y="5092700"/>
          <p14:tracePt t="113228" x="4286250" y="5245100"/>
          <p14:tracePt t="113245" x="4095750" y="5340350"/>
          <p14:tracePt t="113262" x="3797300" y="5467350"/>
          <p14:tracePt t="113278" x="3536950" y="5537200"/>
          <p14:tracePt t="113295" x="3454400" y="5537200"/>
          <p14:tracePt t="113312" x="3365500" y="5537200"/>
          <p14:tracePt t="113329" x="3282950" y="5537200"/>
          <p14:tracePt t="113345" x="3206750" y="5537200"/>
          <p14:tracePt t="113362" x="3136900" y="5530850"/>
          <p14:tracePt t="113379" x="3067050" y="5511800"/>
          <p14:tracePt t="113395" x="2965450" y="5480050"/>
          <p14:tracePt t="113412" x="2889250" y="5441950"/>
          <p14:tracePt t="113429" x="2863850" y="5416550"/>
          <p14:tracePt t="113445" x="2825750" y="5391150"/>
          <p14:tracePt t="113462" x="2813050" y="5378450"/>
          <p14:tracePt t="113479" x="2806700" y="5378450"/>
          <p14:tracePt t="113496" x="2774950" y="5372100"/>
          <p14:tracePt t="113512" x="2768600" y="5372100"/>
          <p14:tracePt t="113529" x="2762250" y="5372100"/>
          <p14:tracePt t="113566" x="2755900" y="5372100"/>
          <p14:tracePt t="113567" x="2749550" y="5372100"/>
          <p14:tracePt t="113579" x="2711450" y="5365750"/>
          <p14:tracePt t="113596" x="2667000" y="5365750"/>
          <p14:tracePt t="113612" x="2609850" y="5365750"/>
          <p14:tracePt t="113629" x="2527300" y="5365750"/>
          <p14:tracePt t="113646" x="2444750" y="5365750"/>
          <p14:tracePt t="113663" x="2343150" y="5372100"/>
          <p14:tracePt t="113679" x="2260600" y="5384800"/>
          <p14:tracePt t="113696" x="2216150" y="5384800"/>
          <p14:tracePt t="113712" x="2190750" y="5384800"/>
          <p14:tracePt t="113729" x="2159000" y="5384800"/>
          <p14:tracePt t="113746" x="2127250" y="5384800"/>
          <p14:tracePt t="113762" x="2095500" y="5378450"/>
          <p14:tracePt t="113779" x="2038350" y="5365750"/>
          <p14:tracePt t="113796" x="1962150" y="5346700"/>
          <p14:tracePt t="113813" x="1873250" y="5334000"/>
          <p14:tracePt t="113829" x="1739900" y="5334000"/>
          <p14:tracePt t="113845" x="1631950" y="5334000"/>
          <p14:tracePt t="113863" x="1524000" y="5334000"/>
          <p14:tracePt t="113880" x="1473200" y="5334000"/>
          <p14:tracePt t="113897" x="1403350" y="5334000"/>
          <p14:tracePt t="113913" x="1371600" y="5334000"/>
          <p14:tracePt t="113930" x="1358900" y="5334000"/>
          <p14:tracePt t="113946" x="1352550" y="5334000"/>
          <p14:tracePt t="113963" x="1327150" y="5340350"/>
          <p14:tracePt t="113980" x="1295400" y="5346700"/>
          <p14:tracePt t="113997" x="1276350" y="5353050"/>
          <p14:tracePt t="114013" x="1250950" y="5365750"/>
          <p14:tracePt t="114030" x="1193800" y="5391150"/>
          <p14:tracePt t="114047" x="1155700" y="5429250"/>
          <p14:tracePt t="114063" x="1060450" y="5486400"/>
          <p14:tracePt t="114082" x="965200" y="5524500"/>
          <p14:tracePt t="114097" x="908050" y="5562600"/>
          <p14:tracePt t="114113" x="869950" y="5568950"/>
          <p14:tracePt t="114130" x="838200" y="5581650"/>
          <p14:tracePt t="114147" x="819150" y="5588000"/>
          <p14:tracePt t="114163" x="787400" y="5607050"/>
          <p14:tracePt t="114180" x="755650" y="5632450"/>
          <p14:tracePt t="114197" x="717550" y="5670550"/>
          <p14:tracePt t="114213" x="692150" y="5689600"/>
          <p14:tracePt t="114247" x="679450" y="5702300"/>
          <p14:tracePt t="114280" x="666750" y="5715000"/>
          <p14:tracePt t="114295" x="654050" y="5727700"/>
          <p14:tracePt t="114318" x="647700" y="5746750"/>
          <p14:tracePt t="114327" x="647700" y="5759450"/>
          <p14:tracePt t="114338" x="647700" y="5772150"/>
          <p14:tracePt t="114343" x="647700" y="5784850"/>
          <p14:tracePt t="114350" x="647700" y="5803900"/>
          <p14:tracePt t="114363" x="666750" y="5861050"/>
          <p14:tracePt t="114380" x="692150" y="5918200"/>
          <p14:tracePt t="114396" x="736600" y="5994400"/>
          <p14:tracePt t="114413" x="781050" y="6051550"/>
          <p14:tracePt t="114430" x="819150" y="6083300"/>
          <p14:tracePt t="114446" x="831850" y="6108700"/>
          <p14:tracePt t="114464" x="844550" y="6115050"/>
          <p14:tracePt t="114480" x="857250" y="6127750"/>
          <p14:tracePt t="114498" x="876300" y="6134100"/>
          <p14:tracePt t="114514" x="901700" y="6146800"/>
          <p14:tracePt t="114531" x="939800" y="6159500"/>
          <p14:tracePt t="114547" x="984250" y="6159500"/>
          <p14:tracePt t="114564" x="1054100" y="6172200"/>
          <p14:tracePt t="114581" x="1136650" y="6178550"/>
          <p14:tracePt t="114597" x="1219200" y="6178550"/>
          <p14:tracePt t="114614" x="1301750" y="6178550"/>
          <p14:tracePt t="114614" x="1333500" y="6178550"/>
          <p14:tracePt t="114632" x="1377950" y="6178550"/>
          <p14:tracePt t="114650" x="1416050" y="6178550"/>
          <p14:tracePt t="114664" x="1466850" y="6178550"/>
          <p14:tracePt t="114681" x="1511300" y="6178550"/>
          <p14:tracePt t="114697" x="1549400" y="6178550"/>
          <p14:tracePt t="114714" x="1593850" y="6178550"/>
          <p14:tracePt t="114731" x="1638300" y="6178550"/>
          <p14:tracePt t="114747" x="1682750" y="6178550"/>
          <p14:tracePt t="114764" x="1727200" y="6178550"/>
          <p14:tracePt t="114781" x="1765300" y="6178550"/>
          <p14:tracePt t="114781" x="1797050" y="6178550"/>
          <p14:tracePt t="114800" x="1816100" y="6178550"/>
          <p14:tracePt t="114814" x="1879600" y="6178550"/>
          <p14:tracePt t="114814" x="1898650" y="6178550"/>
          <p14:tracePt t="114832" x="1949450" y="6178550"/>
          <p14:tracePt t="114847" x="1981200" y="6178550"/>
          <p14:tracePt t="114865" x="2006600" y="6178550"/>
          <p14:tracePt t="114881" x="2038350" y="6178550"/>
          <p14:tracePt t="114898" x="2082800" y="6178550"/>
          <p14:tracePt t="114914" x="2114550" y="6172200"/>
          <p14:tracePt t="114931" x="2165350" y="6172200"/>
          <p14:tracePt t="114948" x="2184400" y="6172200"/>
          <p14:tracePt t="114965" x="2203450" y="6172200"/>
          <p14:tracePt t="114981" x="2241550" y="6172200"/>
          <p14:tracePt t="114998" x="2279650" y="6172200"/>
          <p14:tracePt t="115015" x="2349500" y="6172200"/>
          <p14:tracePt t="115031" x="2419350" y="6172200"/>
          <p14:tracePt t="115048" x="2501900" y="6172200"/>
          <p14:tracePt t="115065" x="2540000" y="6172200"/>
          <p14:tracePt t="115103" x="2552700" y="6172200"/>
          <p14:tracePt t="115158" x="2559050" y="6172200"/>
          <p14:tracePt t="115175" x="2571750" y="6159500"/>
          <p14:tracePt t="115198" x="2571750" y="6153150"/>
          <p14:tracePt t="115239" x="2559050" y="6140450"/>
          <p14:tracePt t="115247" x="2508250" y="6096000"/>
          <p14:tracePt t="115265" x="2470150" y="6076950"/>
          <p14:tracePt t="115266" x="2381250" y="6013450"/>
          <p14:tracePt t="115282" x="2266950" y="5943600"/>
          <p14:tracePt t="115298" x="2114550" y="5867400"/>
          <p14:tracePt t="115315" x="1968500" y="5803900"/>
          <p14:tracePt t="115332" x="1803400" y="5734050"/>
          <p14:tracePt t="115349" x="1676400" y="5702300"/>
          <p14:tracePt t="115365" x="1606550" y="5695950"/>
          <p14:tracePt t="115382" x="1574800" y="5670550"/>
          <p14:tracePt t="115399" x="1530350" y="5651500"/>
          <p14:tracePt t="115416" x="1517650" y="5638800"/>
          <p14:tracePt t="115432" x="1479550" y="5613400"/>
          <p14:tracePt t="115449" x="1454150" y="5607050"/>
          <p14:tracePt t="115466" x="1390650" y="5588000"/>
          <p14:tracePt t="115482" x="1314450" y="5543550"/>
          <p14:tracePt t="115499" x="1250950" y="5511800"/>
          <p14:tracePt t="115516" x="1193800" y="5505450"/>
          <p14:tracePt t="115532" x="1149350" y="5486400"/>
          <p14:tracePt t="115549" x="1130300" y="5480050"/>
          <p14:tracePt t="115566" x="1092200" y="5473700"/>
          <p14:tracePt t="115582" x="1035050" y="5473700"/>
          <p14:tracePt t="115600" x="1016000" y="5473700"/>
          <p14:tracePt t="115679" x="990600" y="5473700"/>
          <p14:tracePt t="115688" x="984250" y="5480050"/>
          <p14:tracePt t="115695" x="984250" y="5492750"/>
          <p14:tracePt t="115703" x="958850" y="5568950"/>
          <p14:tracePt t="115716" x="927100" y="5626100"/>
          <p14:tracePt t="115732" x="901700" y="5727700"/>
          <p14:tracePt t="115749" x="889000" y="5822950"/>
          <p14:tracePt t="115766" x="844550" y="5905500"/>
          <p14:tracePt t="115783" x="831850" y="5969000"/>
          <p14:tracePt t="115800" x="825500" y="6019800"/>
          <p14:tracePt t="115816" x="793750" y="6089650"/>
          <p14:tracePt t="115833" x="787400" y="6108700"/>
          <p14:tracePt t="115849" x="781050" y="6115050"/>
          <p14:tracePt t="115866" x="781050" y="6127750"/>
          <p14:tracePt t="115883" x="781050" y="6134100"/>
          <p14:tracePt t="115927" x="781050" y="6146800"/>
          <p14:tracePt t="115935" x="793750" y="6159500"/>
          <p14:tracePt t="115943" x="850900" y="6159500"/>
          <p14:tracePt t="115951" x="1016000" y="6159500"/>
          <p14:tracePt t="115966" x="1320800" y="6127750"/>
          <p14:tracePt t="115985" x="1460500" y="6089650"/>
          <p14:tracePt t="116000" x="1555750" y="6038850"/>
          <p14:tracePt t="116016" x="1663700" y="5975350"/>
          <p14:tracePt t="116033" x="1752600" y="5892800"/>
          <p14:tracePt t="116050" x="1778000" y="5816600"/>
          <p14:tracePt t="116067" x="1784350" y="5778500"/>
          <p14:tracePt t="116083" x="1784350" y="5734050"/>
          <p14:tracePt t="116100" x="1771650" y="5695950"/>
          <p14:tracePt t="116116" x="1739900" y="5651500"/>
          <p14:tracePt t="116134" x="1733550" y="5638800"/>
          <p14:tracePt t="116150" x="1708150" y="5619750"/>
          <p14:tracePt t="116150" x="1701800" y="5619750"/>
          <p14:tracePt t="116168" x="1651000" y="5581650"/>
          <p14:tracePt t="116184" x="1600200" y="5562600"/>
          <p14:tracePt t="116200" x="1492250" y="5511800"/>
          <p14:tracePt t="116217" x="1384300" y="5499100"/>
          <p14:tracePt t="116233" x="1270000" y="5486400"/>
          <p14:tracePt t="116250" x="1181100" y="5467350"/>
          <p14:tracePt t="116267" x="1047750" y="5467350"/>
          <p14:tracePt t="116283" x="977900" y="5467350"/>
          <p14:tracePt t="116300" x="927100" y="5492750"/>
          <p14:tracePt t="116317" x="889000" y="5530850"/>
          <p14:tracePt t="116333" x="869950" y="5543550"/>
          <p14:tracePt t="116350" x="857250" y="5575300"/>
          <p14:tracePt t="116367" x="850900" y="5607050"/>
          <p14:tracePt t="116384" x="850900" y="5651500"/>
          <p14:tracePt t="116400" x="876300" y="5695950"/>
          <p14:tracePt t="116417" x="908050" y="5746750"/>
          <p14:tracePt t="116434" x="952500" y="5816600"/>
          <p14:tracePt t="116450" x="977900" y="5861050"/>
          <p14:tracePt t="116467" x="996950" y="5873750"/>
          <p14:tracePt t="116484" x="1035050" y="5892800"/>
          <p14:tracePt t="116501" x="1060450" y="5911850"/>
          <p14:tracePt t="116517" x="1079500" y="5930900"/>
          <p14:tracePt t="116534" x="1104900" y="5949950"/>
          <p14:tracePt t="116551" x="1149350" y="5949950"/>
          <p14:tracePt t="116568" x="1162050" y="5949950"/>
          <p14:tracePt t="116584" x="1187450" y="5949950"/>
          <p14:tracePt t="116600" x="1200150" y="5949950"/>
          <p14:tracePt t="117031" x="1295400" y="5975350"/>
          <p14:tracePt t="117034" x="1428750" y="6000750"/>
          <p14:tracePt t="117044" x="1536700" y="6019800"/>
          <p14:tracePt t="117051" x="1778000" y="6051550"/>
          <p14:tracePt t="117068" x="2025650" y="6083300"/>
          <p14:tracePt t="117084" x="2336800" y="6083300"/>
          <p14:tracePt t="117101" x="2559050" y="6127750"/>
          <p14:tracePt t="117118" x="2844800" y="6134100"/>
          <p14:tracePt t="117136" x="3016250" y="6134100"/>
          <p14:tracePt t="117152" x="3206750" y="6134100"/>
          <p14:tracePt t="117168" x="3359150" y="6134100"/>
          <p14:tracePt t="117185" x="3517900" y="6051550"/>
          <p14:tracePt t="117201" x="3625850" y="6026150"/>
          <p14:tracePt t="117220" x="3784600" y="6013450"/>
          <p14:tracePt t="117235" x="3943350" y="5994400"/>
          <p14:tracePt t="117252" x="4095750" y="5943600"/>
          <p14:tracePt t="117268" x="4203700" y="5867400"/>
          <p14:tracePt t="117285" x="4305300" y="5784850"/>
          <p14:tracePt t="117302" x="4356100" y="5759450"/>
          <p14:tracePt t="117318" x="4432300" y="5746750"/>
          <p14:tracePt t="117334" x="4584700" y="5721350"/>
          <p14:tracePt t="117353" x="4673600" y="5721350"/>
          <p14:tracePt t="117368" x="4787900" y="5721350"/>
          <p14:tracePt t="117385" x="4927600" y="5721350"/>
          <p14:tracePt t="117402" x="5054600" y="5721350"/>
          <p14:tracePt t="117418" x="5181600" y="5753100"/>
          <p14:tracePt t="117435" x="5251450" y="5772150"/>
          <p14:tracePt t="117452" x="5270500" y="5778500"/>
          <p14:tracePt t="117519" x="5283200" y="5778500"/>
          <p14:tracePt t="117528" x="5295900" y="5778500"/>
          <p14:tracePt t="117529" x="5308600" y="5778500"/>
          <p14:tracePt t="117536" x="5321300" y="5759450"/>
          <p14:tracePt t="117553" x="5340350" y="5753100"/>
          <p14:tracePt t="117569" x="5346700" y="5734050"/>
          <p14:tracePt t="117586" x="5346700" y="5727700"/>
          <p14:tracePt t="117639" x="5346700" y="5721350"/>
          <p14:tracePt t="117663" x="5340350" y="5727700"/>
          <p14:tracePt t="117695" x="5321300" y="5740400"/>
          <p14:tracePt t="117712" x="5308600" y="5753100"/>
          <p14:tracePt t="117721" x="5295900" y="5765800"/>
          <p14:tracePt t="118255" x="5295900" y="5772150"/>
          <p14:tracePt t="118263" x="5295900" y="5778500"/>
          <p14:tracePt t="118279" x="5295900" y="5784850"/>
          <p14:tracePt t="118296" x="5289550" y="5810250"/>
          <p14:tracePt t="118303" x="5270500" y="5848350"/>
          <p14:tracePt t="118312" x="5270500" y="5854700"/>
          <p14:tracePt t="118320" x="5264150" y="5873750"/>
          <p14:tracePt t="118337" x="5264150" y="5880100"/>
          <p14:tracePt t="118431" x="5257800" y="5892800"/>
          <p14:tracePt t="118455" x="5251450" y="5905500"/>
          <p14:tracePt t="118464" x="5245100" y="5905500"/>
          <p14:tracePt t="118471" x="5245100" y="5918200"/>
          <p14:tracePt t="118472" x="5213350" y="5949950"/>
          <p14:tracePt t="118487" x="5156200" y="5994400"/>
          <p14:tracePt t="118504" x="5086350" y="6057900"/>
          <p14:tracePt t="118520" x="5035550" y="6089650"/>
          <p14:tracePt t="118537" x="5003800" y="6115050"/>
          <p14:tracePt t="118554" x="4997450" y="6134100"/>
          <p14:tracePt t="118623" x="4984750" y="6134100"/>
          <p14:tracePt t="118631" x="4984750" y="6140450"/>
          <p14:tracePt t="118639" x="4978400" y="6146800"/>
          <p14:tracePt t="118654" x="4965700" y="6153150"/>
          <p14:tracePt t="118654" x="4946650" y="6172200"/>
          <p14:tracePt t="118654" x="4927600" y="6178550"/>
          <p14:tracePt t="118672" x="4864100" y="6197600"/>
          <p14:tracePt t="118688" x="4705350" y="6216650"/>
          <p14:tracePt t="118704" x="4400550" y="6235700"/>
          <p14:tracePt t="118721" x="4025900" y="6235700"/>
          <p14:tracePt t="118737" x="3606800" y="6235700"/>
          <p14:tracePt t="118754" x="3289300" y="6235700"/>
          <p14:tracePt t="118771" x="3111500" y="6235700"/>
          <p14:tracePt t="118788" x="3016250" y="6235700"/>
          <p14:tracePt t="118804" x="2959100" y="6235700"/>
          <p14:tracePt t="118821" x="2895600" y="6216650"/>
          <p14:tracePt t="118837" x="2825750" y="6203950"/>
          <p14:tracePt t="118854" x="2616200" y="6172200"/>
          <p14:tracePt t="118872" x="2451100" y="6127750"/>
          <p14:tracePt t="118888" x="2286000" y="6089650"/>
          <p14:tracePt t="118904" x="2159000" y="6051550"/>
          <p14:tracePt t="118921" x="2095500" y="6013450"/>
          <p14:tracePt t="118938" x="2082800" y="6013450"/>
          <p14:tracePt t="119015" x="2076450" y="6007100"/>
          <p14:tracePt t="119032" x="2076450" y="6000750"/>
          <p14:tracePt t="119039" x="2076450" y="5981700"/>
          <p14:tracePt t="119040" x="2070100" y="5981700"/>
          <p14:tracePt t="119055" x="2057400" y="5975350"/>
          <p14:tracePt t="119072" x="2044700" y="5962650"/>
          <p14:tracePt t="119088" x="2032000" y="5949950"/>
          <p14:tracePt t="119104" x="2019300" y="5943600"/>
          <p14:tracePt t="119447" x="2019300" y="5956300"/>
          <p14:tracePt t="119511" x="2019300" y="5962650"/>
          <p14:tracePt t="119840" x="2019300" y="5969000"/>
          <p14:tracePt t="119872" x="2025650" y="5969000"/>
          <p14:tracePt t="119895" x="2032000" y="5962650"/>
          <p14:tracePt t="119920" x="2038350" y="5962650"/>
          <p14:tracePt t="120471" x="2044700" y="5962650"/>
          <p14:tracePt t="120887" x="2051050" y="5962650"/>
          <p14:tracePt t="121199" x="2063750" y="5962650"/>
          <p14:tracePt t="121207" x="2070100" y="5962650"/>
          <p14:tracePt t="121208" x="2089150" y="5962650"/>
          <p14:tracePt t="121360" x="2082800" y="5962650"/>
          <p14:tracePt t="121368" x="2076450" y="5962650"/>
          <p14:tracePt t="121376" x="2051050" y="5943600"/>
          <p14:tracePt t="121384" x="2032000" y="5937250"/>
          <p14:tracePt t="121392" x="2025650" y="5930900"/>
          <p14:tracePt t="121480" x="2012950" y="5930900"/>
          <p14:tracePt t="121631" x="2019300" y="5930900"/>
          <p14:tracePt t="121640" x="2044700" y="5962650"/>
          <p14:tracePt t="121648" x="2076450" y="6000750"/>
          <p14:tracePt t="121659" x="2146300" y="6032500"/>
          <p14:tracePt t="121659" x="2298700" y="6070600"/>
          <p14:tracePt t="121675" x="2489200" y="6083300"/>
          <p14:tracePt t="121693" x="2647950" y="6102350"/>
          <p14:tracePt t="121709" x="2794000" y="6121400"/>
          <p14:tracePt t="121725" x="2851150" y="6134100"/>
          <p14:tracePt t="121742" x="2857500" y="6140450"/>
          <p14:tracePt t="121759" x="2863850" y="6140450"/>
          <p14:tracePt t="121776" x="2882900" y="6146800"/>
          <p14:tracePt t="121792" x="2927350" y="6146800"/>
          <p14:tracePt t="121809" x="3009900" y="6121400"/>
          <p14:tracePt t="121826" x="3067050" y="6083300"/>
          <p14:tracePt t="121842" x="3111500" y="6045200"/>
          <p14:tracePt t="121859" x="3143250" y="6007100"/>
          <p14:tracePt t="121876" x="3168650" y="5962650"/>
          <p14:tracePt t="121892" x="3181350" y="5911850"/>
          <p14:tracePt t="121909" x="3187700" y="5861050"/>
          <p14:tracePt t="121926" x="3187700" y="5765800"/>
          <p14:tracePt t="121943" x="3187700" y="5689600"/>
          <p14:tracePt t="121959" x="3187700" y="5505450"/>
          <p14:tracePt t="121976" x="3187700" y="5448300"/>
          <p14:tracePt t="121993" x="3168650" y="5378450"/>
          <p14:tracePt t="122009" x="3130550" y="5334000"/>
          <p14:tracePt t="122026" x="3092450" y="5295900"/>
          <p14:tracePt t="122043" x="3054350" y="5270500"/>
          <p14:tracePt t="122060" x="2971800" y="5251450"/>
          <p14:tracePt t="122076" x="2838450" y="5251450"/>
          <p14:tracePt t="122093" x="2743200" y="5251450"/>
          <p14:tracePt t="122110" x="2635250" y="5251450"/>
          <p14:tracePt t="122126" x="2540000" y="5314950"/>
          <p14:tracePt t="122144" x="2476500" y="5416550"/>
          <p14:tracePt t="122159" x="2406650" y="5549900"/>
          <p14:tracePt t="122177" x="2362200" y="5689600"/>
          <p14:tracePt t="122193" x="2349500" y="5753100"/>
          <p14:tracePt t="122210" x="2349500" y="5797550"/>
          <p14:tracePt t="122226" x="2349500" y="5816600"/>
          <p14:tracePt t="122243" x="2374900" y="5848350"/>
          <p14:tracePt t="122261" x="2413000" y="5892800"/>
          <p14:tracePt t="122276" x="2482850" y="5962650"/>
          <p14:tracePt t="122293" x="2647950" y="6045200"/>
          <p14:tracePt t="122310" x="2832100" y="6127750"/>
          <p14:tracePt t="122327" x="3289300" y="6191250"/>
          <p14:tracePt t="122343" x="3625850" y="6203950"/>
          <p14:tracePt t="122360" x="3898900" y="6203950"/>
          <p14:tracePt t="122376" x="4102100" y="6203950"/>
          <p14:tracePt t="122392" x="4229100" y="6165850"/>
          <p14:tracePt t="122410" x="4267200" y="6134100"/>
          <p14:tracePt t="122426" x="4318000" y="6089650"/>
          <p14:tracePt t="122443" x="4349750" y="5994400"/>
          <p14:tracePt t="122460" x="4349750" y="5918200"/>
          <p14:tracePt t="122477" x="4305300" y="5778500"/>
          <p14:tracePt t="122493" x="4241800" y="5664200"/>
          <p14:tracePt t="122510" x="4210050" y="5600700"/>
          <p14:tracePt t="122526" x="4127500" y="5524500"/>
          <p14:tracePt t="122545" x="4051300" y="5454650"/>
          <p14:tracePt t="122561" x="3943350" y="5397500"/>
          <p14:tracePt t="122577" x="3797300" y="5365750"/>
          <p14:tracePt t="122594" x="3657600" y="5353050"/>
          <p14:tracePt t="122610" x="3511550" y="5340350"/>
          <p14:tracePt t="122628" x="3321050" y="5340350"/>
          <p14:tracePt t="122644" x="3092450" y="5359400"/>
          <p14:tracePt t="122661" x="2959100" y="5384800"/>
          <p14:tracePt t="122677" x="2863850" y="5416550"/>
          <p14:tracePt t="122694" x="2825750" y="5429250"/>
          <p14:tracePt t="122711" x="2806700" y="5461000"/>
          <p14:tracePt t="122727" x="2806700" y="5537200"/>
          <p14:tracePt t="122745" x="2794000" y="5632450"/>
          <p14:tracePt t="122760" x="2794000" y="5746750"/>
          <p14:tracePt t="122777" x="2794000" y="5835650"/>
          <p14:tracePt t="122794" x="2794000" y="5873750"/>
          <p14:tracePt t="122810" x="2794000" y="5880100"/>
          <p14:tracePt t="123200" x="2794000" y="5886450"/>
          <p14:tracePt t="123215" x="2800350" y="5886450"/>
          <p14:tracePt t="123224" x="2806700" y="5886450"/>
          <p14:tracePt t="123237" x="2813050" y="5892800"/>
          <p14:tracePt t="123238" x="2838450" y="5905500"/>
          <p14:tracePt t="123245" x="2921000" y="5969000"/>
          <p14:tracePt t="123262" x="3003550" y="6019800"/>
          <p14:tracePt t="123278" x="3143250" y="6083300"/>
          <p14:tracePt t="123295" x="3352800" y="6146800"/>
          <p14:tracePt t="123312" x="3702050" y="6242050"/>
          <p14:tracePt t="123328" x="3892550" y="6273800"/>
          <p14:tracePt t="123345" x="4032250" y="6299200"/>
          <p14:tracePt t="123361" x="4140200" y="6324600"/>
          <p14:tracePt t="123378" x="4229100" y="6350000"/>
          <p14:tracePt t="123395" x="4368800" y="6388100"/>
          <p14:tracePt t="123412" x="4489450" y="6407150"/>
          <p14:tracePt t="123428" x="4616450" y="6407150"/>
          <p14:tracePt t="123445" x="4737100" y="6407150"/>
          <p14:tracePt t="123462" x="4889500" y="6407150"/>
          <p14:tracePt t="123479" x="5118100" y="6407150"/>
          <p14:tracePt t="123497" x="5257800" y="6407150"/>
          <p14:tracePt t="123512" x="5397500" y="6407150"/>
          <p14:tracePt t="123529" x="5530850" y="6426200"/>
          <p14:tracePt t="123545" x="5632450" y="6426200"/>
          <p14:tracePt t="123562" x="5721350" y="6426200"/>
          <p14:tracePt t="123578" x="5759450" y="6426200"/>
          <p14:tracePt t="123596" x="5803900" y="6426200"/>
          <p14:tracePt t="123612" x="5861050" y="6413500"/>
          <p14:tracePt t="123628" x="5899150" y="6413500"/>
          <p14:tracePt t="123646" x="5924550" y="6400800"/>
          <p14:tracePt t="123662" x="5949950" y="6400800"/>
          <p14:tracePt t="123679" x="5962650" y="6394450"/>
          <p14:tracePt t="123696" x="5969000" y="6388100"/>
          <p14:tracePt t="123713" x="5994400" y="6375400"/>
          <p14:tracePt t="123729" x="6019800" y="6369050"/>
          <p14:tracePt t="123745" x="6083300" y="6318250"/>
          <p14:tracePt t="123762" x="6146800" y="6248400"/>
          <p14:tracePt t="123779" x="6191250" y="6184900"/>
          <p14:tracePt t="123796" x="6210300" y="6134100"/>
          <p14:tracePt t="123812" x="6254750" y="6064250"/>
          <p14:tracePt t="123829" x="6254750" y="6026150"/>
          <p14:tracePt t="123846" x="6261100" y="5988050"/>
          <p14:tracePt t="123863" x="6261100" y="5930900"/>
          <p14:tracePt t="123879" x="6261100" y="5861050"/>
          <p14:tracePt t="123896" x="6261100" y="5829300"/>
          <p14:tracePt t="123912" x="6261100" y="5803900"/>
          <p14:tracePt t="123929" x="6261100" y="5772150"/>
          <p14:tracePt t="123946" x="6261100" y="5740400"/>
          <p14:tracePt t="123963" x="6261100" y="5721350"/>
          <p14:tracePt t="123979" x="6242050" y="5708650"/>
          <p14:tracePt t="123996" x="6216650" y="5657850"/>
          <p14:tracePt t="124013" x="6172200" y="5588000"/>
          <p14:tracePt t="124029" x="6146800" y="5556250"/>
          <p14:tracePt t="124046" x="6102350" y="5511800"/>
          <p14:tracePt t="124063" x="6038850" y="5480050"/>
          <p14:tracePt t="124063" x="6013450" y="5467350"/>
          <p14:tracePt t="124080" x="5962650" y="5461000"/>
          <p14:tracePt t="124096" x="5905500" y="5461000"/>
          <p14:tracePt t="124113" x="5861050" y="5461000"/>
          <p14:tracePt t="124129" x="5772150" y="5461000"/>
          <p14:tracePt t="124146" x="5670550" y="5543550"/>
          <p14:tracePt t="124164" x="5581650" y="5594350"/>
          <p14:tracePt t="124179" x="5518150" y="5657850"/>
          <p14:tracePt t="124196" x="5473700" y="5734050"/>
          <p14:tracePt t="124213" x="5454650" y="5765800"/>
          <p14:tracePt t="124230" x="5435600" y="5816600"/>
          <p14:tracePt t="124246" x="5416550" y="5854700"/>
          <p14:tracePt t="124246" x="5416550" y="5873750"/>
          <p14:tracePt t="124264" x="5403850" y="5943600"/>
          <p14:tracePt t="124281" x="5403850" y="6070600"/>
          <p14:tracePt t="124297" x="5403850" y="6203950"/>
          <p14:tracePt t="124314" x="5403850" y="6292850"/>
          <p14:tracePt t="124331" x="5416550" y="6343650"/>
          <p14:tracePt t="124348" x="5429250" y="6356350"/>
          <p14:tracePt t="124364" x="5435600" y="6362700"/>
          <p14:tracePt t="124381" x="5448300" y="6381750"/>
          <p14:tracePt t="124398" x="5505450" y="6394450"/>
          <p14:tracePt t="124415" x="5626100" y="6394450"/>
          <p14:tracePt t="124431" x="5746750" y="6394450"/>
          <p14:tracePt t="124448" x="5892800" y="6394450"/>
          <p14:tracePt t="124448" x="5962650" y="6394450"/>
          <p14:tracePt t="124466" x="6083300" y="6362700"/>
          <p14:tracePt t="124481" x="6216650" y="6273800"/>
          <p14:tracePt t="124498" x="6273800" y="6216650"/>
          <p14:tracePt t="124514" x="6318250" y="6153150"/>
          <p14:tracePt t="124531" x="6356350" y="6057900"/>
          <p14:tracePt t="124547" x="6369050" y="5975350"/>
          <p14:tracePt t="124564" x="6375400" y="5905500"/>
          <p14:tracePt t="124581" x="6375400" y="5873750"/>
          <p14:tracePt t="124597" x="6394450" y="5829300"/>
          <p14:tracePt t="124614" x="6394450" y="5740400"/>
          <p14:tracePt t="124631" x="6407150" y="5689600"/>
          <p14:tracePt t="124648" x="6407150" y="5638800"/>
          <p14:tracePt t="124664" x="6394450" y="5581650"/>
          <p14:tracePt t="124681" x="6394450" y="5575300"/>
          <p14:tracePt t="124698" x="6375400" y="5556250"/>
          <p14:tracePt t="124715" x="6362700" y="5524500"/>
          <p14:tracePt t="124733" x="6324600" y="5486400"/>
          <p14:tracePt t="124748" x="6267450" y="5429250"/>
          <p14:tracePt t="124765" x="6172200" y="5397500"/>
          <p14:tracePt t="124781" x="6089650" y="5372100"/>
          <p14:tracePt t="124799" x="5988050" y="5372100"/>
          <p14:tracePt t="124815" x="5867400" y="5359400"/>
          <p14:tracePt t="124832" x="5759450" y="5346700"/>
          <p14:tracePt t="124848" x="5651500" y="5340350"/>
          <p14:tracePt t="124865" x="5632450" y="5340350"/>
          <p14:tracePt t="124881" x="5581650" y="5378450"/>
          <p14:tracePt t="124898" x="5518150" y="5461000"/>
          <p14:tracePt t="124915" x="5403850" y="5613400"/>
          <p14:tracePt t="124932" x="5334000" y="5765800"/>
          <p14:tracePt t="124948" x="5289550" y="5918200"/>
          <p14:tracePt t="124965" x="5270500" y="6051550"/>
          <p14:tracePt t="124982" x="5270500" y="6146800"/>
          <p14:tracePt t="124999" x="5270500" y="6229350"/>
          <p14:tracePt t="125015" x="5270500" y="6292850"/>
          <p14:tracePt t="125032" x="5302250" y="6362700"/>
          <p14:tracePt t="125050" x="5353050" y="6413500"/>
          <p14:tracePt t="125065" x="5403850" y="6445250"/>
          <p14:tracePt t="125082" x="5518150" y="6470650"/>
          <p14:tracePt t="125099" x="5607050" y="6470650"/>
          <p14:tracePt t="125115" x="5708650" y="6470650"/>
          <p14:tracePt t="125132" x="5784850" y="6464300"/>
          <p14:tracePt t="125149" x="5873750" y="6432550"/>
          <p14:tracePt t="125166" x="5949950" y="6362700"/>
          <p14:tracePt t="125182" x="6019800" y="6273800"/>
          <p14:tracePt t="125199" x="6070600" y="6165850"/>
          <p14:tracePt t="125216" x="6134100" y="6070600"/>
          <p14:tracePt t="125233" x="6178550" y="5994400"/>
          <p14:tracePt t="125249" x="6210300" y="5930900"/>
          <p14:tracePt t="125266" x="6216650" y="5867400"/>
          <p14:tracePt t="125282" x="6216650" y="5848350"/>
          <p14:tracePt t="125299" x="6216650" y="5835650"/>
          <p14:tracePt t="125316" x="6216650" y="5765800"/>
          <p14:tracePt t="125332" x="6216650" y="5727700"/>
          <p14:tracePt t="125350" x="6216650" y="5702300"/>
          <p14:tracePt t="125366" x="6203950" y="5651500"/>
          <p14:tracePt t="125383" x="6165850" y="5600700"/>
          <p14:tracePt t="125402" x="6159500" y="5588000"/>
          <p14:tracePt t="125416" x="6115050" y="5549900"/>
          <p14:tracePt t="125433" x="6057900" y="5492750"/>
          <p14:tracePt t="125449" x="5981700" y="5448300"/>
          <p14:tracePt t="125466" x="5854700" y="5422900"/>
          <p14:tracePt t="125483" x="5721350" y="5403850"/>
          <p14:tracePt t="125499" x="5581650" y="5403850"/>
          <p14:tracePt t="125516" x="5511800" y="5403850"/>
          <p14:tracePt t="125533" x="5435600" y="5467350"/>
          <p14:tracePt t="125550" x="5365750" y="5537200"/>
          <p14:tracePt t="125566" x="5327650" y="5645150"/>
          <p14:tracePt t="125583" x="5302250" y="5734050"/>
          <p14:tracePt t="125600" x="5295900" y="5797550"/>
          <p14:tracePt t="125618" x="5308600" y="5829300"/>
          <p14:tracePt t="125633" x="5327650" y="5861050"/>
          <p14:tracePt t="125650" x="5372100" y="5899150"/>
          <p14:tracePt t="125667" x="5410200" y="5949950"/>
          <p14:tracePt t="125683" x="5435600" y="5975350"/>
          <p14:tracePt t="125700" x="5448300" y="5994400"/>
          <p14:tracePt t="125737" x="5454650" y="6000750"/>
          <p14:tracePt t="125977" x="5461000" y="6007100"/>
          <p14:tracePt t="125985" x="5480050" y="6045200"/>
          <p14:tracePt t="125993" x="5505450" y="6076950"/>
          <p14:tracePt t="126001" x="5676900" y="6210300"/>
          <p14:tracePt t="126017" x="5772150" y="6248400"/>
          <p14:tracePt t="126018" x="6096000" y="6305550"/>
          <p14:tracePt t="126034" x="6337300" y="6318250"/>
          <p14:tracePt t="126050" x="6489700" y="6318250"/>
          <p14:tracePt t="126068" x="6610350" y="6318250"/>
          <p14:tracePt t="126084" x="6648450" y="6318250"/>
          <p14:tracePt t="126101" x="6680200" y="6318250"/>
          <p14:tracePt t="126117" x="6711950" y="6324600"/>
          <p14:tracePt t="126134" x="6781800" y="6324600"/>
          <p14:tracePt t="126150" x="6813550" y="6324600"/>
          <p14:tracePt t="126168" x="6889750" y="6280150"/>
          <p14:tracePt t="126184" x="6997700" y="6184900"/>
          <p14:tracePt t="126201" x="7029450" y="6153150"/>
          <p14:tracePt t="126217" x="7042150" y="6115050"/>
          <p14:tracePt t="126234" x="7048500" y="6064250"/>
          <p14:tracePt t="126251" x="7048500" y="6013450"/>
          <p14:tracePt t="126267" x="7048500" y="5943600"/>
          <p14:tracePt t="126284" x="7048500" y="5892800"/>
          <p14:tracePt t="126301" x="7054850" y="5867400"/>
          <p14:tracePt t="126318" x="7054850" y="5854700"/>
          <p14:tracePt t="126334" x="7054850" y="5797550"/>
          <p14:tracePt t="126351" x="7029450" y="5734050"/>
          <p14:tracePt t="126367" x="7010400" y="5715000"/>
          <p14:tracePt t="126433" x="7004050" y="5721350"/>
          <p14:tracePt t="126441" x="6959600" y="5753100"/>
          <p14:tracePt t="126449" x="6934200" y="5829300"/>
          <p14:tracePt t="126468" x="6877050" y="6007100"/>
          <p14:tracePt t="126468" x="6858000" y="6102350"/>
          <p14:tracePt t="126484" x="6845300" y="6159500"/>
          <p14:tracePt t="126501" x="6845300" y="6191250"/>
          <p14:tracePt t="126518" x="6838950" y="6216650"/>
          <p14:tracePt t="126535" x="6838950" y="6223000"/>
          <p14:tracePt t="126551" x="6838950" y="6235700"/>
          <p14:tracePt t="126568" x="6864350" y="6254750"/>
          <p14:tracePt t="126585" x="6896100" y="6273800"/>
          <p14:tracePt t="126602" x="7061200" y="6324600"/>
          <p14:tracePt t="126618" x="7258050" y="6343650"/>
          <p14:tracePt t="126636" x="7410450" y="6343650"/>
          <p14:tracePt t="126651" x="7562850" y="6318250"/>
          <p14:tracePt t="126668" x="7651750" y="6242050"/>
          <p14:tracePt t="126685" x="7683500" y="6203950"/>
          <p14:tracePt t="126701" x="7696200" y="6127750"/>
          <p14:tracePt t="126718" x="7708900" y="6064250"/>
          <p14:tracePt t="126735" x="7708900" y="6007100"/>
          <p14:tracePt t="126751" x="7708900" y="5943600"/>
          <p14:tracePt t="126768" x="7708900" y="5880100"/>
          <p14:tracePt t="126785" x="7708900" y="5816600"/>
          <p14:tracePt t="126802" x="7702550" y="5778500"/>
          <p14:tracePt t="126818" x="7696200" y="5746750"/>
          <p14:tracePt t="126864" x="7689850" y="5746750"/>
          <p14:tracePt t="126881" x="7670800" y="5721350"/>
          <p14:tracePt t="126884" x="7658100" y="5721350"/>
          <p14:tracePt t="126902" x="7626350" y="5708650"/>
          <p14:tracePt t="126902" x="7550150" y="5702300"/>
          <p14:tracePt t="126919" x="7429500" y="5702300"/>
          <p14:tracePt t="126935" x="7315200" y="5727700"/>
          <p14:tracePt t="126935" x="7258050" y="5753100"/>
          <p14:tracePt t="126953" x="7169150" y="5810250"/>
          <p14:tracePt t="126969" x="7118350" y="5867400"/>
          <p14:tracePt t="126985" x="7105650" y="5918200"/>
          <p14:tracePt t="127002" x="7105650" y="5981700"/>
          <p14:tracePt t="127018" x="7105650" y="6038850"/>
          <p14:tracePt t="127035" x="7105650" y="6089650"/>
          <p14:tracePt t="127052" x="7118350" y="6127750"/>
          <p14:tracePt t="127069" x="7137400" y="6153150"/>
          <p14:tracePt t="127085" x="7143750" y="6159500"/>
          <p14:tracePt t="127102" x="7169150" y="6184900"/>
          <p14:tracePt t="127119" x="7207250" y="6203950"/>
          <p14:tracePt t="127136" x="7283450" y="6216650"/>
          <p14:tracePt t="127152" x="7346950" y="6216650"/>
          <p14:tracePt t="127169" x="7493000" y="6210300"/>
          <p14:tracePt t="127186" x="7569200" y="6165850"/>
          <p14:tracePt t="127202" x="7658100" y="6096000"/>
          <p14:tracePt t="127219" x="7689850" y="6013450"/>
          <p14:tracePt t="127235" x="7702550" y="5949950"/>
          <p14:tracePt t="127253" x="7721600" y="5861050"/>
          <p14:tracePt t="127269" x="7721600" y="5816600"/>
          <p14:tracePt t="127286" x="7721600" y="5797550"/>
          <p14:tracePt t="127286" x="7721600" y="5784850"/>
          <p14:tracePt t="127321" x="7721600" y="5772150"/>
          <p14:tracePt t="127321" x="7721600" y="5765800"/>
          <p14:tracePt t="127336" x="7721600" y="5753100"/>
          <p14:tracePt t="127352" x="7658100" y="5689600"/>
          <p14:tracePt t="127369" x="7594600" y="5664200"/>
          <p14:tracePt t="127386" x="7480300" y="5638800"/>
          <p14:tracePt t="127402" x="7391400" y="5638800"/>
          <p14:tracePt t="127419" x="7334250" y="5651500"/>
          <p14:tracePt t="127436" x="7289800" y="5708650"/>
          <p14:tracePt t="127453" x="7219950" y="5803900"/>
          <p14:tracePt t="127469" x="7181850" y="5988050"/>
          <p14:tracePt t="127486" x="7181850" y="6083300"/>
          <p14:tracePt t="127503" x="7181850" y="6153150"/>
          <p14:tracePt t="127520" x="7207250" y="6203950"/>
          <p14:tracePt t="127536" x="7245350" y="6242050"/>
          <p14:tracePt t="127553" x="7264400" y="6254750"/>
          <p14:tracePt t="127569" x="7340600" y="6299200"/>
          <p14:tracePt t="127586" x="7461250" y="6330950"/>
          <p14:tracePt t="127603" x="7645400" y="6362700"/>
          <p14:tracePt t="127619" x="7842250" y="6369050"/>
          <p14:tracePt t="127636" x="8051800" y="6388100"/>
          <p14:tracePt t="127653" x="8318500" y="6381750"/>
          <p14:tracePt t="127670" x="8521700" y="6330950"/>
          <p14:tracePt t="127686" x="8718550" y="6229350"/>
          <p14:tracePt t="127703" x="8801100" y="6134100"/>
          <p14:tracePt t="127720" x="8839200" y="5994400"/>
          <p14:tracePt t="127737" x="8851900" y="5892800"/>
          <p14:tracePt t="127753" x="8851900" y="5842000"/>
          <p14:tracePt t="127770" x="8851900" y="5746750"/>
          <p14:tracePt t="127787" x="8845550" y="5695950"/>
          <p14:tracePt t="127803" x="8826500" y="5626100"/>
          <p14:tracePt t="127820" x="8794750" y="5549900"/>
          <p14:tracePt t="127836" x="8775700" y="5530850"/>
          <p14:tracePt t="127854" x="8763000" y="5511800"/>
          <p14:tracePt t="127870" x="8737600" y="5499100"/>
          <p14:tracePt t="127887" x="8642350" y="5480050"/>
          <p14:tracePt t="127903" x="8413750" y="5467350"/>
          <p14:tracePt t="127921" x="8280400" y="5499100"/>
          <p14:tracePt t="127937" x="8089900" y="5664200"/>
          <p14:tracePt t="127954" x="7943850" y="5835650"/>
          <p14:tracePt t="127971" x="7874000" y="5962650"/>
          <p14:tracePt t="127987" x="7854950" y="6064250"/>
          <p14:tracePt t="128004" x="7848600" y="6127750"/>
          <p14:tracePt t="128020" x="7848600" y="6191250"/>
          <p14:tracePt t="128036" x="7848600" y="6229350"/>
          <p14:tracePt t="128052" x="7899400" y="6311900"/>
          <p14:tracePt t="128069" x="7931150" y="6375400"/>
          <p14:tracePt t="128086" x="7994650" y="6432550"/>
          <p14:tracePt t="128103" x="8115300" y="6502400"/>
          <p14:tracePt t="128121" x="8280400" y="6527800"/>
          <p14:tracePt t="128138" x="8445500" y="6527800"/>
          <p14:tracePt t="128154" x="8623300" y="6502400"/>
          <p14:tracePt t="128170" x="8794750" y="6394450"/>
          <p14:tracePt t="128187" x="8909050" y="6267450"/>
          <p14:tracePt t="128205" x="8959850" y="6153150"/>
          <p14:tracePt t="128221" x="8997950" y="6051550"/>
          <p14:tracePt t="128237" x="9004300" y="5981700"/>
          <p14:tracePt t="128254" x="9004300" y="5924550"/>
          <p14:tracePt t="128270" x="9004300" y="5848350"/>
          <p14:tracePt t="128288" x="8966200" y="5772150"/>
          <p14:tracePt t="128305" x="8953500" y="5753100"/>
          <p14:tracePt t="128321" x="8858250" y="5676900"/>
          <p14:tracePt t="128338" x="8712200" y="5632450"/>
          <p14:tracePt t="128354" x="8534400" y="5613400"/>
          <p14:tracePt t="128371" x="8331200" y="5613400"/>
          <p14:tracePt t="128387" x="8153400" y="5695950"/>
          <p14:tracePt t="128404" x="7994650" y="5848350"/>
          <p14:tracePt t="128421" x="7874000" y="5969000"/>
          <p14:tracePt t="128437" x="7842250" y="6038850"/>
          <p14:tracePt t="128454" x="7829550" y="6064250"/>
          <p14:tracePt t="128471" x="7823200" y="6070600"/>
          <p14:tracePt t="128488" x="7823200" y="6076950"/>
          <p14:tracePt t="128504" x="7823200" y="6096000"/>
          <p14:tracePt t="128832" x="7823200" y="6102350"/>
          <p14:tracePt t="128882" x="0" y="0"/>
        </p14:tracePtLst>
        <p14:tracePtLst>
          <p14:tracePt t="130177" x="5568950" y="6026150"/>
          <p14:tracePt t="130352" x="5581650" y="6026150"/>
          <p14:tracePt t="130366" x="5600700" y="6013450"/>
          <p14:tracePt t="130369" x="5613400" y="6007100"/>
          <p14:tracePt t="130377" x="5619750" y="6007100"/>
          <p14:tracePt t="130442" x="5632450" y="6007100"/>
          <p14:tracePt t="130504" x="5645150" y="6000750"/>
          <p14:tracePt t="130513" x="5651500" y="6000750"/>
          <p14:tracePt t="130513" x="5676900" y="5994400"/>
          <p14:tracePt t="130529" x="5702300" y="5994400"/>
          <p14:tracePt t="130537" x="5746750" y="5994400"/>
          <p14:tracePt t="130545" x="5778500" y="5994400"/>
          <p14:tracePt t="130558" x="5829300" y="5994400"/>
          <p14:tracePt t="130574" x="5873750" y="5994400"/>
          <p14:tracePt t="130591" x="5911850" y="6013450"/>
          <p14:tracePt t="130608" x="5956300" y="6013450"/>
          <p14:tracePt t="130650" x="5962650" y="6013450"/>
          <p14:tracePt t="130705" x="5969000" y="6013450"/>
          <p14:tracePt t="130713" x="5975350" y="6013450"/>
          <p14:tracePt t="130721" x="5981700" y="6013450"/>
          <p14:tracePt t="130728" x="5994400" y="6019800"/>
          <p14:tracePt t="130741" x="6007100" y="6019800"/>
          <p14:tracePt t="130841" x="6007100" y="6026150"/>
          <p14:tracePt t="130841" x="6000750" y="6026150"/>
          <p14:tracePt t="130857" x="5981700" y="6038850"/>
          <p14:tracePt t="130865" x="5949950" y="6038850"/>
          <p14:tracePt t="130873" x="5861050" y="6038850"/>
          <p14:tracePt t="130884" x="5822950" y="6032500"/>
          <p14:tracePt t="130892" x="5746750" y="5994400"/>
          <p14:tracePt t="130909" x="5683250" y="5949950"/>
          <p14:tracePt t="130925" x="5619750" y="5873750"/>
          <p14:tracePt t="130942" x="5568950" y="5746750"/>
          <p14:tracePt t="130958" x="5549900" y="5645150"/>
          <p14:tracePt t="130975" x="5549900" y="5600700"/>
          <p14:tracePt t="130992" x="5549900" y="5518150"/>
          <p14:tracePt t="131009" x="5594350" y="5435600"/>
          <p14:tracePt t="131026" x="5632450" y="5289550"/>
          <p14:tracePt t="131042" x="5645150" y="5245100"/>
          <p14:tracePt t="131060" x="5651500" y="5226050"/>
          <p14:tracePt t="131075" x="5651500" y="5213350"/>
          <p14:tracePt t="131091" x="5651500" y="5200650"/>
          <p14:tracePt t="131169" x="5651500" y="5194300"/>
          <p14:tracePt t="131178" x="5645150" y="5200650"/>
          <p14:tracePt t="131178" x="5626100" y="5213350"/>
          <p14:tracePt t="131193" x="5594350" y="5245100"/>
          <p14:tracePt t="131193" x="5518150" y="5346700"/>
          <p14:tracePt t="131209" x="5454650" y="5480050"/>
          <p14:tracePt t="131226" x="5403850" y="5588000"/>
          <p14:tracePt t="131243" x="5391150" y="5619750"/>
          <p14:tracePt t="131259" x="5391150" y="5664200"/>
          <p14:tracePt t="131276" x="5391150" y="5721350"/>
          <p14:tracePt t="131292" x="5429250" y="5765800"/>
          <p14:tracePt t="131309" x="5448300" y="5803900"/>
          <p14:tracePt t="131325" x="5473700" y="5842000"/>
          <p14:tracePt t="131342" x="5486400" y="5886450"/>
          <p14:tracePt t="131359" x="5486400" y="5924550"/>
          <p14:tracePt t="131376" x="5486400" y="5962650"/>
          <p14:tracePt t="131393" x="5486400" y="6019800"/>
          <p14:tracePt t="131410" x="5486400" y="6070600"/>
          <p14:tracePt t="131426" x="5486400" y="6089650"/>
          <p14:tracePt t="131442" x="5486400" y="6096000"/>
          <p14:tracePt t="131585" x="5486400" y="6108700"/>
          <p14:tracePt t="131592" x="5518150" y="6121400"/>
          <p14:tracePt t="131597" x="5549900" y="6134100"/>
          <p14:tracePt t="131610" x="5562600" y="6140450"/>
          <p14:tracePt t="131627" x="5575300" y="6140450"/>
          <p14:tracePt t="131643" x="5600700" y="6146800"/>
          <p14:tracePt t="131660" x="5651500" y="6153150"/>
          <p14:tracePt t="131676" x="5702300" y="6153150"/>
          <p14:tracePt t="131693" x="5759450" y="6153150"/>
          <p14:tracePt t="131710" x="5829300" y="6153150"/>
          <p14:tracePt t="131727" x="5880100" y="6153150"/>
          <p14:tracePt t="131743" x="5924550" y="6153150"/>
          <p14:tracePt t="131760" x="6013450" y="6146800"/>
          <p14:tracePt t="131777" x="6235700" y="6115050"/>
          <p14:tracePt t="131793" x="6356350" y="6102350"/>
          <p14:tracePt t="131810" x="6477000" y="6102350"/>
          <p14:tracePt t="131826" x="6597650" y="6102350"/>
          <p14:tracePt t="131843" x="6705600" y="6102350"/>
          <p14:tracePt t="131860" x="6807200" y="6102350"/>
          <p14:tracePt t="131876" x="6934200" y="6102350"/>
          <p14:tracePt t="131893" x="7067550" y="6102350"/>
          <p14:tracePt t="131910" x="7175500" y="6096000"/>
          <p14:tracePt t="131927" x="7232650" y="6089650"/>
          <p14:tracePt t="131943" x="7302500" y="6089650"/>
          <p14:tracePt t="131960" x="7359650" y="6089650"/>
          <p14:tracePt t="131977" x="7499350" y="6089650"/>
          <p14:tracePt t="131995" x="7600950" y="6089650"/>
          <p14:tracePt t="132010" x="7708900" y="6089650"/>
          <p14:tracePt t="132026" x="7778750" y="6089650"/>
          <p14:tracePt t="132043" x="7816850" y="6083300"/>
          <p14:tracePt t="132060" x="7861300" y="6076950"/>
          <p14:tracePt t="132077" x="7918450" y="6064250"/>
          <p14:tracePt t="132094" x="7962900" y="6064250"/>
          <p14:tracePt t="132111" x="8007350" y="6038850"/>
          <p14:tracePt t="132127" x="8051800" y="6019800"/>
          <p14:tracePt t="132144" x="8089900" y="5988050"/>
          <p14:tracePt t="132160" x="8115300" y="5962650"/>
          <p14:tracePt t="132178" x="8121650" y="5949950"/>
          <p14:tracePt t="132194" x="8140700" y="5937250"/>
          <p14:tracePt t="132210" x="8178800" y="5899150"/>
          <p14:tracePt t="132227" x="8191500" y="5886450"/>
          <p14:tracePt t="132244" x="8242300" y="5861050"/>
          <p14:tracePt t="132261" x="8293100" y="5835650"/>
          <p14:tracePt t="132277" x="8350250" y="5816600"/>
          <p14:tracePt t="132294" x="8420100" y="5778500"/>
          <p14:tracePt t="132310" x="8496300" y="5740400"/>
          <p14:tracePt t="132328" x="8540750" y="5708650"/>
          <p14:tracePt t="132328" x="8566150" y="5702300"/>
          <p14:tracePt t="132345" x="8585200" y="5683250"/>
          <p14:tracePt t="132362" x="8610600" y="5683250"/>
          <p14:tracePt t="132378" x="8661400" y="5670550"/>
          <p14:tracePt t="132545" x="8667750" y="5670550"/>
          <p14:tracePt t="132545" x="8667750" y="5664200"/>
          <p14:tracePt t="132561" x="8655050" y="5645150"/>
          <p14:tracePt t="132577" x="8616950" y="5613400"/>
          <p14:tracePt t="132594" x="8591550" y="5600700"/>
          <p14:tracePt t="132595" x="8502650" y="5549900"/>
          <p14:tracePt t="132611" x="8420100" y="5511800"/>
          <p14:tracePt t="132628" x="8343900" y="5486400"/>
          <p14:tracePt t="132644" x="8248650" y="5454650"/>
          <p14:tracePt t="132661" x="8159750" y="5429250"/>
          <p14:tracePt t="132678" x="8077200" y="5422900"/>
          <p14:tracePt t="132695" x="8013700" y="5422900"/>
          <p14:tracePt t="132711" x="7893050" y="5416550"/>
          <p14:tracePt t="132728" x="7600950" y="5416550"/>
          <p14:tracePt t="132746" x="7385050" y="5403850"/>
          <p14:tracePt t="132763" x="7169150" y="5403850"/>
          <p14:tracePt t="132778" x="6991350" y="5403850"/>
          <p14:tracePt t="132795" x="6934200" y="5403850"/>
          <p14:tracePt t="132811" x="6877050" y="5403850"/>
          <p14:tracePt t="132829" x="6813550" y="5403850"/>
          <p14:tracePt t="132845" x="6769100" y="5403850"/>
          <p14:tracePt t="132862" x="6711950" y="5397500"/>
          <p14:tracePt t="132878" x="6648450" y="5397500"/>
          <p14:tracePt t="132895" x="6591300" y="5391150"/>
          <p14:tracePt t="132912" x="6546850" y="5384800"/>
          <p14:tracePt t="132928" x="6483350" y="5372100"/>
          <p14:tracePt t="132946" x="6419850" y="5359400"/>
          <p14:tracePt t="132962" x="6330950" y="5359400"/>
          <p14:tracePt t="132978" x="6235700" y="5359400"/>
          <p14:tracePt t="132995" x="6184900" y="5359400"/>
          <p14:tracePt t="133013" x="6115050" y="5359400"/>
          <p14:tracePt t="133028" x="6096000" y="5359400"/>
          <p14:tracePt t="133045" x="6051550" y="5403850"/>
          <p14:tracePt t="133062" x="5981700" y="5467350"/>
          <p14:tracePt t="133079" x="5886450" y="5511800"/>
          <p14:tracePt t="133095" x="5797550" y="5588000"/>
          <p14:tracePt t="133112" x="5689600" y="5657850"/>
          <p14:tracePt t="133128" x="5613400" y="5708650"/>
          <p14:tracePt t="133146" x="5581650" y="5734050"/>
          <p14:tracePt t="133163" x="5562600" y="5746750"/>
          <p14:tracePt t="133179" x="5505450" y="5810250"/>
          <p14:tracePt t="133196" x="5416550" y="5873750"/>
          <p14:tracePt t="133212" x="5353050" y="5905500"/>
          <p14:tracePt t="133229" x="5295900" y="5949950"/>
          <p14:tracePt t="133245" x="5264150" y="5969000"/>
          <p14:tracePt t="133263" x="5257800" y="5969000"/>
          <p14:tracePt t="133279" x="5251450" y="5969000"/>
          <p14:tracePt t="133354" x="5245100" y="5981700"/>
          <p14:tracePt t="133370" x="5245100" y="6000750"/>
          <p14:tracePt t="133379" x="5245100" y="6019800"/>
          <p14:tracePt t="133380" x="5251450" y="6070600"/>
          <p14:tracePt t="133396" x="5295900" y="6134100"/>
          <p14:tracePt t="133412" x="5340350" y="6210300"/>
          <p14:tracePt t="133429" x="5391150" y="6248400"/>
          <p14:tracePt t="133446" x="5454650" y="6273800"/>
          <p14:tracePt t="133463" x="5499100" y="6299200"/>
          <p14:tracePt t="133479" x="5543550" y="6311900"/>
          <p14:tracePt t="133496" x="5562600" y="6324600"/>
          <p14:tracePt t="133513" x="5632450" y="6356350"/>
          <p14:tracePt t="133530" x="5689600" y="6356350"/>
          <p14:tracePt t="133546" x="5784850" y="6375400"/>
          <p14:tracePt t="133562" x="5886450" y="6375400"/>
          <p14:tracePt t="133581" x="6013450" y="6375400"/>
          <p14:tracePt t="133596" x="6159500" y="6375400"/>
          <p14:tracePt t="133613" x="6318250" y="6369050"/>
          <p14:tracePt t="133629" x="6496050" y="6337300"/>
          <p14:tracePt t="133646" x="6661150" y="6311900"/>
          <p14:tracePt t="133663" x="6838950" y="6261100"/>
          <p14:tracePt t="133679" x="6959600" y="6242050"/>
          <p14:tracePt t="133696" x="7099300" y="6223000"/>
          <p14:tracePt t="133714" x="7188200" y="6216650"/>
          <p14:tracePt t="133731" x="7289800" y="6203950"/>
          <p14:tracePt t="133746" x="7410450" y="6178550"/>
          <p14:tracePt t="133763" x="7531100" y="6102350"/>
          <p14:tracePt t="133780" x="7632700" y="6064250"/>
          <p14:tracePt t="133797" x="7702550" y="6026150"/>
          <p14:tracePt t="133813" x="7759700" y="6000750"/>
          <p14:tracePt t="133830" x="7829550" y="6000750"/>
          <p14:tracePt t="133846" x="7886700" y="5988050"/>
          <p14:tracePt t="133863" x="7956550" y="5975350"/>
          <p14:tracePt t="133880" x="8045450" y="5949950"/>
          <p14:tracePt t="133880" x="8083550" y="5930900"/>
          <p14:tracePt t="133897" x="8153400" y="5911850"/>
          <p14:tracePt t="133914" x="8229600" y="5886450"/>
          <p14:tracePt t="133930" x="8312150" y="5842000"/>
          <p14:tracePt t="133946" x="8407400" y="5803900"/>
          <p14:tracePt t="133963" x="8470900" y="5765800"/>
          <p14:tracePt t="133980" x="8509000" y="5746750"/>
          <p14:tracePt t="133997" x="8521700" y="5715000"/>
          <p14:tracePt t="134014" x="8540750" y="5695950"/>
          <p14:tracePt t="134030" x="8540750" y="5689600"/>
          <p14:tracePt t="134047" x="8547100" y="5676900"/>
          <p14:tracePt t="134063" x="8553450" y="5676900"/>
          <p14:tracePt t="134113" x="8553450" y="5670550"/>
          <p14:tracePt t="134121" x="8553450" y="5651500"/>
          <p14:tracePt t="134128" x="8521700" y="5600700"/>
          <p14:tracePt t="134139" x="8483600" y="5568950"/>
          <p14:tracePt t="134147" x="8318500" y="5505450"/>
          <p14:tracePt t="134164" x="8108950" y="5473700"/>
          <p14:tracePt t="134180" x="7893050" y="5473700"/>
          <p14:tracePt t="134197" x="7721600" y="5448300"/>
          <p14:tracePt t="134214" x="7556500" y="5448300"/>
          <p14:tracePt t="134230" x="7404100" y="5448300"/>
          <p14:tracePt t="134248" x="7277100" y="5435600"/>
          <p14:tracePt t="134264" x="7162800" y="5435600"/>
          <p14:tracePt t="134264" x="7099300" y="5435600"/>
          <p14:tracePt t="134282" x="6915150" y="5435600"/>
          <p14:tracePt t="134298" x="6699250" y="5435600"/>
          <p14:tracePt t="134314" x="6464300" y="5441950"/>
          <p14:tracePt t="134330" x="6280150" y="5486400"/>
          <p14:tracePt t="134347" x="6121400" y="5537200"/>
          <p14:tracePt t="134364" x="6000750" y="5588000"/>
          <p14:tracePt t="134380" x="5899150" y="5626100"/>
          <p14:tracePt t="134397" x="5797550" y="5702300"/>
          <p14:tracePt t="134414" x="5740400" y="5753100"/>
          <p14:tracePt t="134431" x="5715000" y="5772150"/>
          <p14:tracePt t="134447" x="5702300" y="5784850"/>
          <p14:tracePt t="134646" x="5689600" y="5791200"/>
          <p14:tracePt t="134673" x="5683250" y="5797550"/>
          <p14:tracePt t="134681" x="5664200" y="5797550"/>
          <p14:tracePt t="134682" x="5645150" y="5803900"/>
          <p14:tracePt t="134698" x="5638800" y="5816600"/>
          <p14:tracePt t="134714" x="5632450" y="5816600"/>
          <p14:tracePt t="135001" x="5638800" y="5803900"/>
          <p14:tracePt t="135001" x="0" y="0"/>
        </p14:tracePtLst>
        <p14:tracePtLst>
          <p14:tracePt t="138050" x="2305050" y="4489450"/>
          <p14:tracePt t="138130" x="2305050" y="4502150"/>
          <p14:tracePt t="138138" x="2305050" y="4514850"/>
          <p14:tracePt t="138154" x="2305050" y="4533900"/>
          <p14:tracePt t="138177" x="2305050" y="4552950"/>
          <p14:tracePt t="138186" x="2305050" y="4584700"/>
          <p14:tracePt t="138210" x="2317750" y="4591050"/>
          <p14:tracePt t="138225" x="2324100" y="4603750"/>
          <p14:tracePt t="138234" x="2324100" y="4610100"/>
          <p14:tracePt t="138242" x="2336800" y="4622800"/>
          <p14:tracePt t="138258" x="2343150" y="4622800"/>
          <p14:tracePt t="138274" x="2349500" y="4629150"/>
          <p14:tracePt t="138298" x="2355850" y="4629150"/>
          <p14:tracePt t="138304" x="2374900" y="4641850"/>
          <p14:tracePt t="138337" x="2374900" y="4648200"/>
          <p14:tracePt t="138370" x="2381250" y="4654550"/>
          <p14:tracePt t="138385" x="2387600" y="4660900"/>
          <p14:tracePt t="138425" x="2387600" y="4667250"/>
          <p14:tracePt t="138778" x="2387600" y="4673600"/>
          <p14:tracePt t="138858" x="2387600" y="4679950"/>
          <p14:tracePt t="138874" x="2387600" y="4686300"/>
          <p14:tracePt t="138888" x="2368550" y="4686300"/>
          <p14:tracePt t="138889" x="2247900" y="4584700"/>
          <p14:tracePt t="138905" x="2184400" y="4527550"/>
          <p14:tracePt t="138922" x="2120900" y="4438650"/>
          <p14:tracePt t="138938" x="2038350" y="4330700"/>
          <p14:tracePt t="138955" x="2006600" y="4292600"/>
          <p14:tracePt t="138972" x="1981200" y="4254500"/>
          <p14:tracePt t="138988" x="1981200" y="4222750"/>
          <p14:tracePt t="139005" x="1962150" y="4159250"/>
          <p14:tracePt t="139021" x="1955800" y="4038600"/>
          <p14:tracePt t="139038" x="1949450" y="3905250"/>
          <p14:tracePt t="139055" x="1949450" y="3879850"/>
          <p14:tracePt t="139072" x="1949450" y="3829050"/>
          <p14:tracePt t="139090" x="1949450" y="3822700"/>
          <p14:tracePt t="139105" x="1949450" y="3797300"/>
          <p14:tracePt t="140586" x="1955800" y="3797300"/>
          <p14:tracePt t="140754" x="1974850" y="3797300"/>
          <p14:tracePt t="140762" x="1981200" y="3803650"/>
          <p14:tracePt t="140774" x="1981200" y="3822700"/>
          <p14:tracePt t="140775" x="1993900" y="3892550"/>
          <p14:tracePt t="140791" x="2000250" y="3962400"/>
          <p14:tracePt t="140808" x="2000250" y="4038600"/>
          <p14:tracePt t="140824" x="2000250" y="4114800"/>
          <p14:tracePt t="140824" x="2012950" y="4152900"/>
          <p14:tracePt t="140842" x="2012950" y="4184650"/>
          <p14:tracePt t="140858" x="2019300" y="4203700"/>
          <p14:tracePt t="140875" x="2019300" y="4241800"/>
          <p14:tracePt t="140891" x="2019300" y="4311650"/>
          <p14:tracePt t="140908" x="2019300" y="4356100"/>
          <p14:tracePt t="140925" x="2012950" y="4419600"/>
          <p14:tracePt t="140941" x="2006600" y="4464050"/>
          <p14:tracePt t="140958" x="2006600" y="4495800"/>
          <p14:tracePt t="140975" x="2006600" y="4508500"/>
          <p14:tracePt t="140992" x="2006600" y="4540250"/>
          <p14:tracePt t="141008" x="2006600" y="4565650"/>
          <p14:tracePt t="141025" x="2006600" y="4603750"/>
          <p14:tracePt t="141043" x="2006600" y="4648200"/>
          <p14:tracePt t="141058" x="2025650" y="4705350"/>
          <p14:tracePt t="141075" x="2051050" y="4787900"/>
          <p14:tracePt t="141091" x="2057400" y="4838700"/>
          <p14:tracePt t="141108" x="2070100" y="4876800"/>
          <p14:tracePt t="141125" x="2082800" y="4914900"/>
          <p14:tracePt t="141142" x="2082800" y="4927600"/>
          <p14:tracePt t="141178" x="2082800" y="4946650"/>
          <p14:tracePt t="141178" x="2082800" y="4953000"/>
          <p14:tracePt t="141192" x="2082800" y="4972050"/>
          <p14:tracePt t="141208" x="2089150" y="4984750"/>
          <p14:tracePt t="141208" x="2095500" y="4991100"/>
          <p14:tracePt t="141226" x="2101850" y="5003800"/>
          <p14:tracePt t="141242" x="2114550" y="5016500"/>
          <p14:tracePt t="141258" x="2120900" y="5022850"/>
          <p14:tracePt t="141298" x="2127250" y="5029200"/>
          <p14:tracePt t="141305" x="2127250" y="5035550"/>
          <p14:tracePt t="141330" x="2127250" y="5041900"/>
          <p14:tracePt t="14158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228600"/>
            <a:ext cx="7772400" cy="762000"/>
          </a:xfrm>
        </p:spPr>
        <p:txBody>
          <a:bodyPr/>
          <a:lstStyle/>
          <a:p>
            <a:r>
              <a:rPr lang="en-US" dirty="0" smtClean="0"/>
              <a:t>Solvent Extraction in PUREX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17475" y="1078467"/>
            <a:ext cx="3910013" cy="2073275"/>
            <a:chOff x="876300" y="1657350"/>
            <a:chExt cx="3630613" cy="1760538"/>
          </a:xfrm>
        </p:grpSpPr>
        <p:grpSp>
          <p:nvGrpSpPr>
            <p:cNvPr id="75780" name="Group 4"/>
            <p:cNvGrpSpPr>
              <a:grpSpLocks/>
            </p:cNvGrpSpPr>
            <p:nvPr/>
          </p:nvGrpSpPr>
          <p:grpSpPr bwMode="auto">
            <a:xfrm>
              <a:off x="876300" y="1657350"/>
              <a:ext cx="1439863" cy="1760538"/>
              <a:chOff x="578" y="972"/>
              <a:chExt cx="907" cy="1109"/>
            </a:xfrm>
          </p:grpSpPr>
          <p:grpSp>
            <p:nvGrpSpPr>
              <p:cNvPr id="75781" name="Group 5"/>
              <p:cNvGrpSpPr>
                <a:grpSpLocks/>
              </p:cNvGrpSpPr>
              <p:nvPr/>
            </p:nvGrpSpPr>
            <p:grpSpPr bwMode="auto">
              <a:xfrm>
                <a:off x="578" y="972"/>
                <a:ext cx="868" cy="1109"/>
                <a:chOff x="578" y="972"/>
                <a:chExt cx="868" cy="1109"/>
              </a:xfrm>
            </p:grpSpPr>
            <p:sp>
              <p:nvSpPr>
                <p:cNvPr id="75782" name="Rectangle 6"/>
                <p:cNvSpPr>
                  <a:spLocks noChangeArrowheads="1"/>
                </p:cNvSpPr>
                <p:nvPr/>
              </p:nvSpPr>
              <p:spPr bwMode="auto">
                <a:xfrm>
                  <a:off x="970" y="1384"/>
                  <a:ext cx="270" cy="399"/>
                </a:xfrm>
                <a:prstGeom prst="rect">
                  <a:avLst/>
                </a:prstGeom>
                <a:solidFill>
                  <a:srgbClr val="F3C55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75783" name="Rectangle 7"/>
                <p:cNvSpPr>
                  <a:spLocks noChangeArrowheads="1"/>
                </p:cNvSpPr>
                <p:nvPr/>
              </p:nvSpPr>
              <p:spPr bwMode="auto">
                <a:xfrm>
                  <a:off x="578" y="1742"/>
                  <a:ext cx="868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252000" tIns="0" rIns="0" bIns="0" anchor="ctr"/>
                <a:lstStyle/>
                <a:p>
                  <a:pPr algn="ctr" eaLnBrk="0" hangingPunct="0"/>
                  <a:r>
                    <a:rPr lang="fr-FR" altLang="en-US" sz="1200" b="1">
                      <a:solidFill>
                        <a:schemeClr val="tx2"/>
                      </a:solidFill>
                      <a:latin typeface="Arial" pitchFamily="34" charset="0"/>
                    </a:rPr>
                    <a:t>Feed</a:t>
                  </a:r>
                </a:p>
              </p:txBody>
            </p:sp>
            <p:sp>
              <p:nvSpPr>
                <p:cNvPr id="75784" name="Freeform 8"/>
                <p:cNvSpPr>
                  <a:spLocks/>
                </p:cNvSpPr>
                <p:nvPr/>
              </p:nvSpPr>
              <p:spPr bwMode="auto">
                <a:xfrm>
                  <a:off x="867" y="972"/>
                  <a:ext cx="474" cy="858"/>
                </a:xfrm>
                <a:custGeom>
                  <a:avLst/>
                  <a:gdLst>
                    <a:gd name="T0" fmla="*/ 474 w 474"/>
                    <a:gd name="T1" fmla="*/ 858 h 858"/>
                    <a:gd name="T2" fmla="*/ 414 w 474"/>
                    <a:gd name="T3" fmla="*/ 798 h 858"/>
                    <a:gd name="T4" fmla="*/ 414 w 474"/>
                    <a:gd name="T5" fmla="*/ 0 h 858"/>
                    <a:gd name="T6" fmla="*/ 372 w 474"/>
                    <a:gd name="T7" fmla="*/ 0 h 858"/>
                    <a:gd name="T8" fmla="*/ 372 w 474"/>
                    <a:gd name="T9" fmla="*/ 810 h 858"/>
                    <a:gd name="T10" fmla="*/ 102 w 474"/>
                    <a:gd name="T11" fmla="*/ 810 h 858"/>
                    <a:gd name="T12" fmla="*/ 102 w 474"/>
                    <a:gd name="T13" fmla="*/ 0 h 858"/>
                    <a:gd name="T14" fmla="*/ 60 w 474"/>
                    <a:gd name="T15" fmla="*/ 0 h 858"/>
                    <a:gd name="T16" fmla="*/ 60 w 474"/>
                    <a:gd name="T17" fmla="*/ 798 h 858"/>
                    <a:gd name="T18" fmla="*/ 0 w 474"/>
                    <a:gd name="T19" fmla="*/ 858 h 858"/>
                    <a:gd name="T20" fmla="*/ 474 w 474"/>
                    <a:gd name="T21" fmla="*/ 858 h 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4" h="858">
                      <a:moveTo>
                        <a:pt x="474" y="858"/>
                      </a:moveTo>
                      <a:lnTo>
                        <a:pt x="414" y="798"/>
                      </a:lnTo>
                      <a:lnTo>
                        <a:pt x="414" y="0"/>
                      </a:lnTo>
                      <a:lnTo>
                        <a:pt x="372" y="0"/>
                      </a:lnTo>
                      <a:lnTo>
                        <a:pt x="372" y="810"/>
                      </a:lnTo>
                      <a:lnTo>
                        <a:pt x="102" y="810"/>
                      </a:lnTo>
                      <a:lnTo>
                        <a:pt x="102" y="0"/>
                      </a:lnTo>
                      <a:lnTo>
                        <a:pt x="60" y="0"/>
                      </a:lnTo>
                      <a:lnTo>
                        <a:pt x="60" y="798"/>
                      </a:lnTo>
                      <a:lnTo>
                        <a:pt x="0" y="858"/>
                      </a:lnTo>
                      <a:lnTo>
                        <a:pt x="474" y="858"/>
                      </a:lnTo>
                      <a:close/>
                    </a:path>
                  </a:pathLst>
                </a:custGeom>
                <a:solidFill>
                  <a:srgbClr val="A5A6C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8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179" y="1014"/>
                  <a:ext cx="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8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149" y="1092"/>
                  <a:ext cx="9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8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179" y="1176"/>
                  <a:ext cx="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8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149" y="1254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8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179" y="1338"/>
                  <a:ext cx="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9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155" y="1416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9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79" y="1494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92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975" y="1014"/>
                  <a:ext cx="26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93" name="Rectangle 17"/>
                <p:cNvSpPr>
                  <a:spLocks noChangeArrowheads="1"/>
                </p:cNvSpPr>
                <p:nvPr/>
              </p:nvSpPr>
              <p:spPr bwMode="auto">
                <a:xfrm>
                  <a:off x="892" y="1420"/>
                  <a:ext cx="431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eaLnBrk="0" hangingPunct="0"/>
                  <a:r>
                    <a:rPr lang="fr-FR" altLang="en-US" sz="800" b="1">
                      <a:latin typeface="Arial" pitchFamily="34" charset="0"/>
                    </a:rPr>
                    <a:t>Aqueous</a:t>
                  </a:r>
                </a:p>
                <a:p>
                  <a:pPr algn="ctr" eaLnBrk="0" hangingPunct="0"/>
                  <a:r>
                    <a:rPr lang="fr-FR" altLang="en-US" sz="800" b="1">
                      <a:latin typeface="Arial" pitchFamily="34" charset="0"/>
                    </a:rPr>
                    <a:t>Solution</a:t>
                  </a:r>
                </a:p>
                <a:p>
                  <a:pPr algn="ctr" eaLnBrk="0" hangingPunct="0"/>
                  <a:r>
                    <a:rPr lang="fr-FR" altLang="en-US" sz="800" b="1">
                      <a:latin typeface="Arial" pitchFamily="34" charset="0"/>
                    </a:rPr>
                    <a:t>U+Pu+ FP*</a:t>
                  </a:r>
                </a:p>
              </p:txBody>
            </p:sp>
          </p:grpSp>
          <p:sp>
            <p:nvSpPr>
              <p:cNvPr id="75794" name="Rectangle 18"/>
              <p:cNvSpPr>
                <a:spLocks noChangeArrowheads="1"/>
              </p:cNvSpPr>
              <p:nvPr/>
            </p:nvSpPr>
            <p:spPr bwMode="auto">
              <a:xfrm>
                <a:off x="745" y="1055"/>
                <a:ext cx="740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0" hangingPunct="0"/>
                <a:r>
                  <a:rPr lang="fr-FR" altLang="en-US" sz="800" b="1">
                    <a:solidFill>
                      <a:schemeClr val="tx2"/>
                    </a:solidFill>
                    <a:latin typeface="Arial" pitchFamily="34" charset="0"/>
                  </a:rPr>
                  <a:t>Solvent</a:t>
                </a:r>
              </a:p>
            </p:txBody>
          </p:sp>
        </p:grpSp>
        <p:grpSp>
          <p:nvGrpSpPr>
            <p:cNvPr id="75795" name="Group 19"/>
            <p:cNvGrpSpPr>
              <a:grpSpLocks/>
            </p:cNvGrpSpPr>
            <p:nvPr/>
          </p:nvGrpSpPr>
          <p:grpSpPr bwMode="auto">
            <a:xfrm>
              <a:off x="2073275" y="1657350"/>
              <a:ext cx="1395413" cy="1760538"/>
              <a:chOff x="1380" y="972"/>
              <a:chExt cx="879" cy="1109"/>
            </a:xfrm>
          </p:grpSpPr>
          <p:grpSp>
            <p:nvGrpSpPr>
              <p:cNvPr id="75796" name="Group 20"/>
              <p:cNvGrpSpPr>
                <a:grpSpLocks/>
              </p:cNvGrpSpPr>
              <p:nvPr/>
            </p:nvGrpSpPr>
            <p:grpSpPr bwMode="auto">
              <a:xfrm>
                <a:off x="1380" y="972"/>
                <a:ext cx="868" cy="1109"/>
                <a:chOff x="1380" y="972"/>
                <a:chExt cx="868" cy="1109"/>
              </a:xfrm>
            </p:grpSpPr>
            <p:sp>
              <p:nvSpPr>
                <p:cNvPr id="757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957" y="1014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98" name="Rectangle 22"/>
                <p:cNvSpPr>
                  <a:spLocks noChangeArrowheads="1"/>
                </p:cNvSpPr>
                <p:nvPr/>
              </p:nvSpPr>
              <p:spPr bwMode="auto">
                <a:xfrm>
                  <a:off x="1747" y="1014"/>
                  <a:ext cx="270" cy="768"/>
                </a:xfrm>
                <a:prstGeom prst="rect">
                  <a:avLst/>
                </a:prstGeom>
                <a:solidFill>
                  <a:srgbClr val="FFA13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9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927" y="1092"/>
                  <a:ext cx="9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957" y="1176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927" y="1254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957" y="1338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927" y="1416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4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927" y="1578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957" y="1656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6" name="Freeform 30"/>
                <p:cNvSpPr>
                  <a:spLocks/>
                </p:cNvSpPr>
                <p:nvPr/>
              </p:nvSpPr>
              <p:spPr bwMode="auto">
                <a:xfrm>
                  <a:off x="1645" y="972"/>
                  <a:ext cx="480" cy="858"/>
                </a:xfrm>
                <a:custGeom>
                  <a:avLst/>
                  <a:gdLst>
                    <a:gd name="T0" fmla="*/ 480 w 480"/>
                    <a:gd name="T1" fmla="*/ 858 h 858"/>
                    <a:gd name="T2" fmla="*/ 420 w 480"/>
                    <a:gd name="T3" fmla="*/ 798 h 858"/>
                    <a:gd name="T4" fmla="*/ 420 w 480"/>
                    <a:gd name="T5" fmla="*/ 0 h 858"/>
                    <a:gd name="T6" fmla="*/ 372 w 480"/>
                    <a:gd name="T7" fmla="*/ 0 h 858"/>
                    <a:gd name="T8" fmla="*/ 372 w 480"/>
                    <a:gd name="T9" fmla="*/ 810 h 858"/>
                    <a:gd name="T10" fmla="*/ 108 w 480"/>
                    <a:gd name="T11" fmla="*/ 810 h 858"/>
                    <a:gd name="T12" fmla="*/ 108 w 480"/>
                    <a:gd name="T13" fmla="*/ 0 h 858"/>
                    <a:gd name="T14" fmla="*/ 60 w 480"/>
                    <a:gd name="T15" fmla="*/ 0 h 858"/>
                    <a:gd name="T16" fmla="*/ 60 w 480"/>
                    <a:gd name="T17" fmla="*/ 798 h 858"/>
                    <a:gd name="T18" fmla="*/ 0 w 480"/>
                    <a:gd name="T19" fmla="*/ 858 h 858"/>
                    <a:gd name="T20" fmla="*/ 480 w 480"/>
                    <a:gd name="T21" fmla="*/ 858 h 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80" h="858">
                      <a:moveTo>
                        <a:pt x="480" y="858"/>
                      </a:moveTo>
                      <a:lnTo>
                        <a:pt x="420" y="798"/>
                      </a:lnTo>
                      <a:lnTo>
                        <a:pt x="420" y="0"/>
                      </a:lnTo>
                      <a:lnTo>
                        <a:pt x="372" y="0"/>
                      </a:lnTo>
                      <a:lnTo>
                        <a:pt x="372" y="810"/>
                      </a:lnTo>
                      <a:lnTo>
                        <a:pt x="108" y="810"/>
                      </a:lnTo>
                      <a:lnTo>
                        <a:pt x="108" y="0"/>
                      </a:lnTo>
                      <a:lnTo>
                        <a:pt x="60" y="0"/>
                      </a:lnTo>
                      <a:lnTo>
                        <a:pt x="60" y="798"/>
                      </a:lnTo>
                      <a:lnTo>
                        <a:pt x="0" y="858"/>
                      </a:lnTo>
                      <a:lnTo>
                        <a:pt x="480" y="858"/>
                      </a:lnTo>
                      <a:close/>
                    </a:path>
                  </a:pathLst>
                </a:custGeom>
                <a:solidFill>
                  <a:srgbClr val="A5A6C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07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957" y="1506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08" name="Rectangle 32"/>
                <p:cNvSpPr>
                  <a:spLocks noChangeArrowheads="1"/>
                </p:cNvSpPr>
                <p:nvPr/>
              </p:nvSpPr>
              <p:spPr bwMode="auto">
                <a:xfrm>
                  <a:off x="1380" y="1742"/>
                  <a:ext cx="868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252000" tIns="0" rIns="0" bIns="0" anchor="ctr"/>
                <a:lstStyle/>
                <a:p>
                  <a:pPr algn="ctr" eaLnBrk="0" hangingPunct="0"/>
                  <a:r>
                    <a:rPr lang="fr-FR" altLang="en-US" sz="1200" b="1">
                      <a:solidFill>
                        <a:schemeClr val="tx2"/>
                      </a:solidFill>
                      <a:latin typeface="Arial" pitchFamily="34" charset="0"/>
                    </a:rPr>
                    <a:t>Mixing</a:t>
                  </a:r>
                </a:p>
              </p:txBody>
            </p:sp>
          </p:grpSp>
          <p:sp>
            <p:nvSpPr>
              <p:cNvPr id="75809" name="Rectangle 33"/>
              <p:cNvSpPr>
                <a:spLocks noChangeArrowheads="1"/>
              </p:cNvSpPr>
              <p:nvPr/>
            </p:nvSpPr>
            <p:spPr bwMode="auto">
              <a:xfrm>
                <a:off x="1519" y="1204"/>
                <a:ext cx="740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0" hangingPunct="0">
                  <a:lnSpc>
                    <a:spcPct val="60000"/>
                  </a:lnSpc>
                </a:pPr>
                <a:r>
                  <a:rPr lang="fr-FR" altLang="en-US" sz="800" b="1">
                    <a:latin typeface="Arial" pitchFamily="34" charset="0"/>
                  </a:rPr>
                  <a:t>U+Pu+PF*</a:t>
                </a:r>
              </a:p>
              <a:p>
                <a:pPr algn="ctr" eaLnBrk="0" hangingPunct="0">
                  <a:lnSpc>
                    <a:spcPct val="60000"/>
                  </a:lnSpc>
                </a:pPr>
                <a:r>
                  <a:rPr lang="fr-FR" altLang="en-US" sz="800" b="1">
                    <a:latin typeface="Arial" pitchFamily="34" charset="0"/>
                  </a:rPr>
                  <a:t>+</a:t>
                </a:r>
              </a:p>
              <a:p>
                <a:pPr algn="ctr" eaLnBrk="0" hangingPunct="0">
                  <a:lnSpc>
                    <a:spcPct val="60000"/>
                  </a:lnSpc>
                </a:pPr>
                <a:r>
                  <a:rPr lang="fr-FR" altLang="en-US" sz="800" b="1">
                    <a:latin typeface="Arial" pitchFamily="34" charset="0"/>
                  </a:rPr>
                  <a:t>Solvent</a:t>
                </a:r>
              </a:p>
            </p:txBody>
          </p:sp>
        </p:grpSp>
        <p:grpSp>
          <p:nvGrpSpPr>
            <p:cNvPr id="75810" name="Group 34"/>
            <p:cNvGrpSpPr>
              <a:grpSpLocks/>
            </p:cNvGrpSpPr>
            <p:nvPr/>
          </p:nvGrpSpPr>
          <p:grpSpPr bwMode="auto">
            <a:xfrm>
              <a:off x="3121025" y="1657350"/>
              <a:ext cx="1385888" cy="1760538"/>
              <a:chOff x="1870" y="948"/>
              <a:chExt cx="873" cy="1109"/>
            </a:xfrm>
          </p:grpSpPr>
          <p:grpSp>
            <p:nvGrpSpPr>
              <p:cNvPr id="75811" name="Group 35"/>
              <p:cNvGrpSpPr>
                <a:grpSpLocks/>
              </p:cNvGrpSpPr>
              <p:nvPr/>
            </p:nvGrpSpPr>
            <p:grpSpPr bwMode="auto">
              <a:xfrm>
                <a:off x="1870" y="948"/>
                <a:ext cx="868" cy="1109"/>
                <a:chOff x="1870" y="948"/>
                <a:chExt cx="868" cy="1109"/>
              </a:xfrm>
            </p:grpSpPr>
            <p:sp>
              <p:nvSpPr>
                <p:cNvPr id="7581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447" y="990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3" name="Rectangle 37"/>
                <p:cNvSpPr>
                  <a:spLocks noChangeArrowheads="1"/>
                </p:cNvSpPr>
                <p:nvPr/>
              </p:nvSpPr>
              <p:spPr bwMode="auto">
                <a:xfrm>
                  <a:off x="2243" y="1362"/>
                  <a:ext cx="264" cy="3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4" name="Rectangle 38"/>
                <p:cNvSpPr>
                  <a:spLocks noChangeArrowheads="1"/>
                </p:cNvSpPr>
                <p:nvPr/>
              </p:nvSpPr>
              <p:spPr bwMode="auto">
                <a:xfrm>
                  <a:off x="2243" y="990"/>
                  <a:ext cx="264" cy="372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5" name="Freeform 39"/>
                <p:cNvSpPr>
                  <a:spLocks/>
                </p:cNvSpPr>
                <p:nvPr/>
              </p:nvSpPr>
              <p:spPr bwMode="auto">
                <a:xfrm>
                  <a:off x="2243" y="990"/>
                  <a:ext cx="264" cy="372"/>
                </a:xfrm>
                <a:custGeom>
                  <a:avLst/>
                  <a:gdLst>
                    <a:gd name="T0" fmla="*/ 264 w 264"/>
                    <a:gd name="T1" fmla="*/ 0 h 372"/>
                    <a:gd name="T2" fmla="*/ 264 w 264"/>
                    <a:gd name="T3" fmla="*/ 372 h 372"/>
                    <a:gd name="T4" fmla="*/ 0 w 264"/>
                    <a:gd name="T5" fmla="*/ 372 h 372"/>
                    <a:gd name="T6" fmla="*/ 0 w 264"/>
                    <a:gd name="T7" fmla="*/ 0 h 372"/>
                    <a:gd name="T8" fmla="*/ 264 w 264"/>
                    <a:gd name="T9" fmla="*/ 0 h 372"/>
                    <a:gd name="T10" fmla="*/ 264 w 264"/>
                    <a:gd name="T11" fmla="*/ 0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4" h="372">
                      <a:moveTo>
                        <a:pt x="264" y="0"/>
                      </a:moveTo>
                      <a:lnTo>
                        <a:pt x="264" y="372"/>
                      </a:lnTo>
                      <a:lnTo>
                        <a:pt x="0" y="372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264" y="0"/>
                      </a:lnTo>
                    </a:path>
                  </a:pathLst>
                </a:custGeom>
                <a:solidFill>
                  <a:srgbClr val="F3C551"/>
                </a:solidFill>
                <a:ln w="9525">
                  <a:solidFill>
                    <a:srgbClr val="FF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417" y="1068"/>
                  <a:ext cx="9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47" y="1152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2417" y="1230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19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447" y="1314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0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417" y="1392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1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447" y="1470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2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2417" y="1554"/>
                  <a:ext cx="8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3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2447" y="1632"/>
                  <a:ext cx="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4" name="Freeform 48"/>
                <p:cNvSpPr>
                  <a:spLocks/>
                </p:cNvSpPr>
                <p:nvPr/>
              </p:nvSpPr>
              <p:spPr bwMode="auto">
                <a:xfrm>
                  <a:off x="2135" y="948"/>
                  <a:ext cx="480" cy="858"/>
                </a:xfrm>
                <a:custGeom>
                  <a:avLst/>
                  <a:gdLst>
                    <a:gd name="T0" fmla="*/ 480 w 480"/>
                    <a:gd name="T1" fmla="*/ 858 h 858"/>
                    <a:gd name="T2" fmla="*/ 420 w 480"/>
                    <a:gd name="T3" fmla="*/ 798 h 858"/>
                    <a:gd name="T4" fmla="*/ 420 w 480"/>
                    <a:gd name="T5" fmla="*/ 0 h 858"/>
                    <a:gd name="T6" fmla="*/ 372 w 480"/>
                    <a:gd name="T7" fmla="*/ 0 h 858"/>
                    <a:gd name="T8" fmla="*/ 372 w 480"/>
                    <a:gd name="T9" fmla="*/ 810 h 858"/>
                    <a:gd name="T10" fmla="*/ 108 w 480"/>
                    <a:gd name="T11" fmla="*/ 810 h 858"/>
                    <a:gd name="T12" fmla="*/ 108 w 480"/>
                    <a:gd name="T13" fmla="*/ 0 h 858"/>
                    <a:gd name="T14" fmla="*/ 60 w 480"/>
                    <a:gd name="T15" fmla="*/ 0 h 858"/>
                    <a:gd name="T16" fmla="*/ 60 w 480"/>
                    <a:gd name="T17" fmla="*/ 798 h 858"/>
                    <a:gd name="T18" fmla="*/ 0 w 480"/>
                    <a:gd name="T19" fmla="*/ 858 h 858"/>
                    <a:gd name="T20" fmla="*/ 480 w 480"/>
                    <a:gd name="T21" fmla="*/ 858 h 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80" h="858">
                      <a:moveTo>
                        <a:pt x="480" y="858"/>
                      </a:moveTo>
                      <a:lnTo>
                        <a:pt x="420" y="798"/>
                      </a:lnTo>
                      <a:lnTo>
                        <a:pt x="420" y="0"/>
                      </a:lnTo>
                      <a:lnTo>
                        <a:pt x="372" y="0"/>
                      </a:lnTo>
                      <a:lnTo>
                        <a:pt x="372" y="810"/>
                      </a:lnTo>
                      <a:lnTo>
                        <a:pt x="108" y="810"/>
                      </a:lnTo>
                      <a:lnTo>
                        <a:pt x="108" y="0"/>
                      </a:lnTo>
                      <a:lnTo>
                        <a:pt x="60" y="0"/>
                      </a:lnTo>
                      <a:lnTo>
                        <a:pt x="60" y="798"/>
                      </a:lnTo>
                      <a:lnTo>
                        <a:pt x="0" y="858"/>
                      </a:lnTo>
                      <a:lnTo>
                        <a:pt x="480" y="858"/>
                      </a:lnTo>
                      <a:close/>
                    </a:path>
                  </a:pathLst>
                </a:custGeom>
                <a:solidFill>
                  <a:srgbClr val="A5A6C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5" name="Rectangle 49"/>
                <p:cNvSpPr>
                  <a:spLocks noChangeArrowheads="1"/>
                </p:cNvSpPr>
                <p:nvPr/>
              </p:nvSpPr>
              <p:spPr bwMode="white">
                <a:xfrm>
                  <a:off x="2231" y="1350"/>
                  <a:ext cx="308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eaLnBrk="0" hangingPunct="0"/>
                  <a:r>
                    <a:rPr lang="fr-FR" altLang="en-US" sz="900" b="1">
                      <a:latin typeface="Arial" pitchFamily="34" charset="0"/>
                    </a:rPr>
                    <a:t>PF*</a:t>
                  </a:r>
                </a:p>
              </p:txBody>
            </p:sp>
            <p:sp>
              <p:nvSpPr>
                <p:cNvPr id="75826" name="Rectangle 50"/>
                <p:cNvSpPr>
                  <a:spLocks noChangeArrowheads="1"/>
                </p:cNvSpPr>
                <p:nvPr/>
              </p:nvSpPr>
              <p:spPr bwMode="auto">
                <a:xfrm>
                  <a:off x="1870" y="1718"/>
                  <a:ext cx="868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252000" tIns="0" rIns="0" bIns="0" anchor="ctr"/>
                <a:lstStyle/>
                <a:p>
                  <a:pPr algn="ctr" eaLnBrk="0" hangingPunct="0"/>
                  <a:r>
                    <a:rPr lang="fr-FR" altLang="en-US" sz="1200" b="1">
                      <a:solidFill>
                        <a:schemeClr val="tx2"/>
                      </a:solidFill>
                      <a:latin typeface="Arial" pitchFamily="34" charset="0"/>
                    </a:rPr>
                    <a:t>Settling</a:t>
                  </a:r>
                </a:p>
              </p:txBody>
            </p:sp>
          </p:grpSp>
          <p:sp>
            <p:nvSpPr>
              <p:cNvPr id="75827" name="Rectangle 51"/>
              <p:cNvSpPr>
                <a:spLocks noChangeArrowheads="1"/>
              </p:cNvSpPr>
              <p:nvPr/>
            </p:nvSpPr>
            <p:spPr bwMode="auto">
              <a:xfrm>
                <a:off x="2003" y="1062"/>
                <a:ext cx="740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fr-FR" altLang="en-US" sz="900" b="1">
                    <a:latin typeface="Arial" pitchFamily="34" charset="0"/>
                  </a:rPr>
                  <a:t>U+Pu</a:t>
                </a:r>
              </a:p>
              <a:p>
                <a:pPr algn="ctr" eaLnBrk="0" hangingPunct="0">
                  <a:lnSpc>
                    <a:spcPct val="90000"/>
                  </a:lnSpc>
                </a:pPr>
                <a:r>
                  <a:rPr lang="fr-FR" altLang="en-US" sz="900" b="1">
                    <a:latin typeface="Arial" pitchFamily="34" charset="0"/>
                  </a:rPr>
                  <a:t>+</a:t>
                </a:r>
              </a:p>
              <a:p>
                <a:pPr algn="ctr" eaLnBrk="0" hangingPunct="0">
                  <a:lnSpc>
                    <a:spcPct val="90000"/>
                  </a:lnSpc>
                </a:pPr>
                <a:r>
                  <a:rPr lang="fr-FR" altLang="en-US" sz="900" b="1">
                    <a:latin typeface="Arial" pitchFamily="34" charset="0"/>
                  </a:rPr>
                  <a:t>Solvent</a:t>
                </a:r>
              </a:p>
              <a:p>
                <a:pPr algn="ctr" eaLnBrk="0" hangingPunct="0">
                  <a:lnSpc>
                    <a:spcPct val="90000"/>
                  </a:lnSpc>
                </a:pPr>
                <a:endParaRPr lang="fr-FR" altLang="en-US" sz="900" b="1">
                  <a:latin typeface="Arial" pitchFamily="34" charset="0"/>
                </a:endParaRPr>
              </a:p>
            </p:txBody>
          </p:sp>
        </p:grpSp>
        <p:sp>
          <p:nvSpPr>
            <p:cNvPr id="75828" name="Freeform 52"/>
            <p:cNvSpPr>
              <a:spLocks/>
            </p:cNvSpPr>
            <p:nvPr/>
          </p:nvSpPr>
          <p:spPr bwMode="auto">
            <a:xfrm>
              <a:off x="3294063" y="2247900"/>
              <a:ext cx="238125" cy="133350"/>
            </a:xfrm>
            <a:custGeom>
              <a:avLst/>
              <a:gdLst>
                <a:gd name="T0" fmla="*/ 96 w 150"/>
                <a:gd name="T1" fmla="*/ 54 h 84"/>
                <a:gd name="T2" fmla="*/ 96 w 150"/>
                <a:gd name="T3" fmla="*/ 84 h 84"/>
                <a:gd name="T4" fmla="*/ 150 w 150"/>
                <a:gd name="T5" fmla="*/ 42 h 84"/>
                <a:gd name="T6" fmla="*/ 96 w 150"/>
                <a:gd name="T7" fmla="*/ 0 h 84"/>
                <a:gd name="T8" fmla="*/ 96 w 150"/>
                <a:gd name="T9" fmla="*/ 24 h 84"/>
                <a:gd name="T10" fmla="*/ 0 w 150"/>
                <a:gd name="T11" fmla="*/ 24 h 84"/>
                <a:gd name="T12" fmla="*/ 0 w 150"/>
                <a:gd name="T13" fmla="*/ 54 h 84"/>
                <a:gd name="T14" fmla="*/ 96 w 150"/>
                <a:gd name="T1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84">
                  <a:moveTo>
                    <a:pt x="96" y="54"/>
                  </a:moveTo>
                  <a:lnTo>
                    <a:pt x="96" y="84"/>
                  </a:lnTo>
                  <a:lnTo>
                    <a:pt x="150" y="42"/>
                  </a:lnTo>
                  <a:lnTo>
                    <a:pt x="96" y="0"/>
                  </a:lnTo>
                  <a:lnTo>
                    <a:pt x="96" y="24"/>
                  </a:lnTo>
                  <a:lnTo>
                    <a:pt x="0" y="24"/>
                  </a:lnTo>
                  <a:lnTo>
                    <a:pt x="0" y="54"/>
                  </a:lnTo>
                  <a:lnTo>
                    <a:pt x="96" y="54"/>
                  </a:lnTo>
                  <a:close/>
                </a:path>
              </a:pathLst>
            </a:custGeom>
            <a:solidFill>
              <a:srgbClr val="094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9" name="Freeform 53"/>
            <p:cNvSpPr>
              <a:spLocks/>
            </p:cNvSpPr>
            <p:nvPr/>
          </p:nvSpPr>
          <p:spPr bwMode="auto">
            <a:xfrm>
              <a:off x="2208213" y="2247900"/>
              <a:ext cx="238125" cy="133350"/>
            </a:xfrm>
            <a:custGeom>
              <a:avLst/>
              <a:gdLst>
                <a:gd name="T0" fmla="*/ 96 w 150"/>
                <a:gd name="T1" fmla="*/ 54 h 84"/>
                <a:gd name="T2" fmla="*/ 96 w 150"/>
                <a:gd name="T3" fmla="*/ 84 h 84"/>
                <a:gd name="T4" fmla="*/ 150 w 150"/>
                <a:gd name="T5" fmla="*/ 42 h 84"/>
                <a:gd name="T6" fmla="*/ 96 w 150"/>
                <a:gd name="T7" fmla="*/ 0 h 84"/>
                <a:gd name="T8" fmla="*/ 96 w 150"/>
                <a:gd name="T9" fmla="*/ 24 h 84"/>
                <a:gd name="T10" fmla="*/ 0 w 150"/>
                <a:gd name="T11" fmla="*/ 24 h 84"/>
                <a:gd name="T12" fmla="*/ 0 w 150"/>
                <a:gd name="T13" fmla="*/ 54 h 84"/>
                <a:gd name="T14" fmla="*/ 96 w 150"/>
                <a:gd name="T1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84">
                  <a:moveTo>
                    <a:pt x="96" y="54"/>
                  </a:moveTo>
                  <a:lnTo>
                    <a:pt x="96" y="84"/>
                  </a:lnTo>
                  <a:lnTo>
                    <a:pt x="150" y="42"/>
                  </a:lnTo>
                  <a:lnTo>
                    <a:pt x="96" y="0"/>
                  </a:lnTo>
                  <a:lnTo>
                    <a:pt x="96" y="24"/>
                  </a:lnTo>
                  <a:lnTo>
                    <a:pt x="0" y="24"/>
                  </a:lnTo>
                  <a:lnTo>
                    <a:pt x="0" y="54"/>
                  </a:lnTo>
                  <a:lnTo>
                    <a:pt x="96" y="54"/>
                  </a:lnTo>
                  <a:close/>
                </a:path>
              </a:pathLst>
            </a:custGeom>
            <a:solidFill>
              <a:srgbClr val="094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>
            <a:off x="168040" y="3276600"/>
            <a:ext cx="4737335" cy="2676525"/>
            <a:chOff x="464" y="2304"/>
            <a:chExt cx="2530" cy="1350"/>
          </a:xfrm>
        </p:grpSpPr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464" y="2376"/>
              <a:ext cx="146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>
              <a:spAutoFit/>
            </a:bodyPr>
            <a:lstStyle/>
            <a:p>
              <a:pPr algn="ctr" eaLnBrk="0" hangingPunct="0"/>
              <a:r>
                <a:rPr lang="fr-FR" altLang="en-US" sz="1200" b="1">
                  <a:latin typeface="Arial" pitchFamily="34" charset="0"/>
                </a:rPr>
                <a:t>Centrifugal Contactor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903" y="2634"/>
              <a:ext cx="538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Solvent</a:t>
              </a:r>
            </a:p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In</a:t>
              </a:r>
            </a:p>
          </p:txBody>
        </p:sp>
        <p:sp>
          <p:nvSpPr>
            <p:cNvPr id="75834" name="Rectangle 58"/>
            <p:cNvSpPr>
              <a:spLocks noChangeArrowheads="1"/>
            </p:cNvSpPr>
            <p:nvPr/>
          </p:nvSpPr>
          <p:spPr bwMode="auto">
            <a:xfrm>
              <a:off x="1591" y="2819"/>
              <a:ext cx="538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Moteur</a:t>
              </a:r>
            </a:p>
          </p:txBody>
        </p:sp>
        <p:sp>
          <p:nvSpPr>
            <p:cNvPr id="75835" name="Rectangle 59"/>
            <p:cNvSpPr>
              <a:spLocks noChangeArrowheads="1"/>
            </p:cNvSpPr>
            <p:nvPr/>
          </p:nvSpPr>
          <p:spPr bwMode="auto">
            <a:xfrm>
              <a:off x="2325" y="2614"/>
              <a:ext cx="57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36000" tIns="0" rIns="0" bIns="0" anchor="ctr">
              <a:spAutoFit/>
            </a:bodyPr>
            <a:lstStyle/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Solvent Out</a:t>
              </a:r>
            </a:p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Loaded U + Pu</a:t>
              </a:r>
            </a:p>
          </p:txBody>
        </p:sp>
        <p:sp>
          <p:nvSpPr>
            <p:cNvPr id="75836" name="Rectangle 60"/>
            <p:cNvSpPr>
              <a:spLocks noChangeArrowheads="1"/>
            </p:cNvSpPr>
            <p:nvPr/>
          </p:nvSpPr>
          <p:spPr bwMode="auto">
            <a:xfrm>
              <a:off x="2344" y="2882"/>
              <a:ext cx="650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Exit</a:t>
              </a:r>
            </a:p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raffinate FP*</a:t>
              </a:r>
            </a:p>
          </p:txBody>
        </p:sp>
        <p:sp>
          <p:nvSpPr>
            <p:cNvPr id="75837" name="Rectangle 61"/>
            <p:cNvSpPr>
              <a:spLocks noChangeArrowheads="1"/>
            </p:cNvSpPr>
            <p:nvPr/>
          </p:nvSpPr>
          <p:spPr bwMode="auto">
            <a:xfrm>
              <a:off x="2072" y="3232"/>
              <a:ext cx="7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>
              <a:spAutoFit/>
            </a:bodyPr>
            <a:lstStyle/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Protection</a:t>
              </a:r>
            </a:p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lead / concrete</a:t>
              </a:r>
            </a:p>
          </p:txBody>
        </p:sp>
        <p:sp>
          <p:nvSpPr>
            <p:cNvPr id="75838" name="Rectangle 62"/>
            <p:cNvSpPr>
              <a:spLocks noChangeArrowheads="1"/>
            </p:cNvSpPr>
            <p:nvPr/>
          </p:nvSpPr>
          <p:spPr bwMode="auto">
            <a:xfrm>
              <a:off x="631" y="3318"/>
              <a:ext cx="1250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Feed</a:t>
              </a:r>
            </a:p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Aqueous Phase</a:t>
              </a:r>
            </a:p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U+Pu+FP*</a:t>
              </a:r>
            </a:p>
          </p:txBody>
        </p:sp>
        <p:sp>
          <p:nvSpPr>
            <p:cNvPr id="75839" name="Freeform 63"/>
            <p:cNvSpPr>
              <a:spLocks/>
            </p:cNvSpPr>
            <p:nvPr/>
          </p:nvSpPr>
          <p:spPr bwMode="auto">
            <a:xfrm>
              <a:off x="1843" y="3378"/>
              <a:ext cx="66" cy="12"/>
            </a:xfrm>
            <a:custGeom>
              <a:avLst/>
              <a:gdLst>
                <a:gd name="T0" fmla="*/ 0 w 66"/>
                <a:gd name="T1" fmla="*/ 12 h 12"/>
                <a:gd name="T2" fmla="*/ 6 w 66"/>
                <a:gd name="T3" fmla="*/ 6 h 12"/>
                <a:gd name="T4" fmla="*/ 30 w 66"/>
                <a:gd name="T5" fmla="*/ 0 h 12"/>
                <a:gd name="T6" fmla="*/ 66 w 6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2">
                  <a:moveTo>
                    <a:pt x="0" y="12"/>
                  </a:moveTo>
                  <a:lnTo>
                    <a:pt x="6" y="6"/>
                  </a:lnTo>
                  <a:lnTo>
                    <a:pt x="30" y="0"/>
                  </a:lnTo>
                  <a:lnTo>
                    <a:pt x="66" y="0"/>
                  </a:lnTo>
                </a:path>
              </a:pathLst>
            </a:custGeom>
            <a:noFill/>
            <a:ln w="9525">
              <a:solidFill>
                <a:srgbClr val="FC00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0" name="Freeform 64"/>
            <p:cNvSpPr>
              <a:spLocks/>
            </p:cNvSpPr>
            <p:nvPr/>
          </p:nvSpPr>
          <p:spPr bwMode="auto">
            <a:xfrm>
              <a:off x="1909" y="3378"/>
              <a:ext cx="24" cy="1"/>
            </a:xfrm>
            <a:custGeom>
              <a:avLst/>
              <a:gdLst>
                <a:gd name="T0" fmla="*/ 0 w 24"/>
                <a:gd name="T1" fmla="*/ 12 w 24"/>
                <a:gd name="T2" fmla="*/ 18 w 24"/>
                <a:gd name="T3" fmla="*/ 24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</a:path>
              </a:pathLst>
            </a:custGeom>
            <a:noFill/>
            <a:ln w="9525">
              <a:solidFill>
                <a:srgbClr val="FC00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1" name="Rectangle 65"/>
            <p:cNvSpPr>
              <a:spLocks noChangeArrowheads="1"/>
            </p:cNvSpPr>
            <p:nvPr/>
          </p:nvSpPr>
          <p:spPr bwMode="auto">
            <a:xfrm>
              <a:off x="1849" y="2838"/>
              <a:ext cx="102" cy="12"/>
            </a:xfrm>
            <a:prstGeom prst="rect">
              <a:avLst/>
            </a:prstGeom>
            <a:solidFill>
              <a:srgbClr val="FFF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2" name="Rectangle 66"/>
            <p:cNvSpPr>
              <a:spLocks noChangeArrowheads="1"/>
            </p:cNvSpPr>
            <p:nvPr/>
          </p:nvSpPr>
          <p:spPr bwMode="auto">
            <a:xfrm>
              <a:off x="1843" y="2844"/>
              <a:ext cx="108" cy="12"/>
            </a:xfrm>
            <a:prstGeom prst="rect">
              <a:avLst/>
            </a:prstGeom>
            <a:solidFill>
              <a:srgbClr val="FFF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3" name="Rectangle 67"/>
            <p:cNvSpPr>
              <a:spLocks noChangeArrowheads="1"/>
            </p:cNvSpPr>
            <p:nvPr/>
          </p:nvSpPr>
          <p:spPr bwMode="auto">
            <a:xfrm>
              <a:off x="1987" y="2937"/>
              <a:ext cx="114" cy="6"/>
            </a:xfrm>
            <a:prstGeom prst="rect">
              <a:avLst/>
            </a:prstGeom>
            <a:solidFill>
              <a:srgbClr val="FFF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4" name="Rectangle 68"/>
            <p:cNvSpPr>
              <a:spLocks noChangeArrowheads="1"/>
            </p:cNvSpPr>
            <p:nvPr/>
          </p:nvSpPr>
          <p:spPr bwMode="auto">
            <a:xfrm>
              <a:off x="1837" y="2862"/>
              <a:ext cx="126" cy="12"/>
            </a:xfrm>
            <a:prstGeom prst="rect">
              <a:avLst/>
            </a:prstGeom>
            <a:solidFill>
              <a:srgbClr val="FFF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5" name="Rectangle 69"/>
            <p:cNvSpPr>
              <a:spLocks noChangeArrowheads="1"/>
            </p:cNvSpPr>
            <p:nvPr/>
          </p:nvSpPr>
          <p:spPr bwMode="auto">
            <a:xfrm>
              <a:off x="1831" y="2868"/>
              <a:ext cx="132" cy="12"/>
            </a:xfrm>
            <a:prstGeom prst="rect">
              <a:avLst/>
            </a:prstGeom>
            <a:solidFill>
              <a:srgbClr val="FFF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6" name="Rectangle 70"/>
            <p:cNvSpPr>
              <a:spLocks noChangeArrowheads="1"/>
            </p:cNvSpPr>
            <p:nvPr/>
          </p:nvSpPr>
          <p:spPr bwMode="auto">
            <a:xfrm>
              <a:off x="2143" y="2880"/>
              <a:ext cx="138" cy="6"/>
            </a:xfrm>
            <a:prstGeom prst="rect">
              <a:avLst/>
            </a:prstGeom>
            <a:solidFill>
              <a:srgbClr val="FFF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7" name="Rectangle 71"/>
            <p:cNvSpPr>
              <a:spLocks noChangeArrowheads="1"/>
            </p:cNvSpPr>
            <p:nvPr/>
          </p:nvSpPr>
          <p:spPr bwMode="auto">
            <a:xfrm>
              <a:off x="1825" y="2886"/>
              <a:ext cx="144" cy="12"/>
            </a:xfrm>
            <a:prstGeom prst="rect">
              <a:avLst/>
            </a:prstGeom>
            <a:solidFill>
              <a:srgbClr val="FFF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8" name="Rectangle 72"/>
            <p:cNvSpPr>
              <a:spLocks noChangeArrowheads="1"/>
            </p:cNvSpPr>
            <p:nvPr/>
          </p:nvSpPr>
          <p:spPr bwMode="auto">
            <a:xfrm>
              <a:off x="1825" y="2892"/>
              <a:ext cx="150" cy="12"/>
            </a:xfrm>
            <a:prstGeom prst="rect">
              <a:avLst/>
            </a:prstGeom>
            <a:solidFill>
              <a:srgbClr val="FFF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9" name="Rectangle 73"/>
            <p:cNvSpPr>
              <a:spLocks noChangeArrowheads="1"/>
            </p:cNvSpPr>
            <p:nvPr/>
          </p:nvSpPr>
          <p:spPr bwMode="auto">
            <a:xfrm>
              <a:off x="2275" y="2904"/>
              <a:ext cx="156" cy="6"/>
            </a:xfrm>
            <a:prstGeom prst="rect">
              <a:avLst/>
            </a:prstGeom>
            <a:solidFill>
              <a:srgbClr val="FFF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0" name="Rectangle 74"/>
            <p:cNvSpPr>
              <a:spLocks noChangeArrowheads="1"/>
            </p:cNvSpPr>
            <p:nvPr/>
          </p:nvSpPr>
          <p:spPr bwMode="auto">
            <a:xfrm>
              <a:off x="1819" y="2910"/>
              <a:ext cx="162" cy="12"/>
            </a:xfrm>
            <a:prstGeom prst="rect">
              <a:avLst/>
            </a:prstGeom>
            <a:solidFill>
              <a:srgbClr val="FFF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1" name="Rectangle 75"/>
            <p:cNvSpPr>
              <a:spLocks noChangeArrowheads="1"/>
            </p:cNvSpPr>
            <p:nvPr/>
          </p:nvSpPr>
          <p:spPr bwMode="auto">
            <a:xfrm>
              <a:off x="1813" y="2916"/>
              <a:ext cx="168" cy="12"/>
            </a:xfrm>
            <a:prstGeom prst="rect">
              <a:avLst/>
            </a:prstGeom>
            <a:solidFill>
              <a:srgbClr val="FFF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2" name="Rectangle 76"/>
            <p:cNvSpPr>
              <a:spLocks noChangeArrowheads="1"/>
            </p:cNvSpPr>
            <p:nvPr/>
          </p:nvSpPr>
          <p:spPr bwMode="auto">
            <a:xfrm>
              <a:off x="2269" y="2784"/>
              <a:ext cx="174" cy="6"/>
            </a:xfrm>
            <a:prstGeom prst="rect">
              <a:avLst/>
            </a:prstGeom>
            <a:solidFill>
              <a:srgbClr val="FFF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3" name="Rectangle 77"/>
            <p:cNvSpPr>
              <a:spLocks noChangeArrowheads="1"/>
            </p:cNvSpPr>
            <p:nvPr/>
          </p:nvSpPr>
          <p:spPr bwMode="auto">
            <a:xfrm>
              <a:off x="1807" y="2934"/>
              <a:ext cx="186" cy="12"/>
            </a:xfrm>
            <a:prstGeom prst="rect">
              <a:avLst/>
            </a:prstGeom>
            <a:solidFill>
              <a:srgbClr val="FFF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4" name="Rectangle 78"/>
            <p:cNvSpPr>
              <a:spLocks noChangeArrowheads="1"/>
            </p:cNvSpPr>
            <p:nvPr/>
          </p:nvSpPr>
          <p:spPr bwMode="auto">
            <a:xfrm>
              <a:off x="1951" y="2946"/>
              <a:ext cx="186" cy="6"/>
            </a:xfrm>
            <a:prstGeom prst="rect">
              <a:avLst/>
            </a:prstGeom>
            <a:solidFill>
              <a:srgbClr val="FFF2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5" name="Rectangle 79"/>
            <p:cNvSpPr>
              <a:spLocks noChangeArrowheads="1"/>
            </p:cNvSpPr>
            <p:nvPr/>
          </p:nvSpPr>
          <p:spPr bwMode="auto">
            <a:xfrm>
              <a:off x="1801" y="2952"/>
              <a:ext cx="198" cy="12"/>
            </a:xfrm>
            <a:prstGeom prst="rect">
              <a:avLst/>
            </a:prstGeom>
            <a:solidFill>
              <a:srgbClr val="FFF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6" name="Rectangle 80"/>
            <p:cNvSpPr>
              <a:spLocks noChangeArrowheads="1"/>
            </p:cNvSpPr>
            <p:nvPr/>
          </p:nvSpPr>
          <p:spPr bwMode="auto">
            <a:xfrm>
              <a:off x="1801" y="2958"/>
              <a:ext cx="198" cy="12"/>
            </a:xfrm>
            <a:prstGeom prst="rect">
              <a:avLst/>
            </a:prstGeom>
            <a:solidFill>
              <a:srgbClr val="FFF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7" name="Rectangle 81"/>
            <p:cNvSpPr>
              <a:spLocks noChangeArrowheads="1"/>
            </p:cNvSpPr>
            <p:nvPr/>
          </p:nvSpPr>
          <p:spPr bwMode="auto">
            <a:xfrm>
              <a:off x="1922" y="3256"/>
              <a:ext cx="210" cy="6"/>
            </a:xfrm>
            <a:prstGeom prst="rect">
              <a:avLst/>
            </a:prstGeom>
            <a:solidFill>
              <a:srgbClr val="FFE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8" name="Rectangle 82"/>
            <p:cNvSpPr>
              <a:spLocks noChangeArrowheads="1"/>
            </p:cNvSpPr>
            <p:nvPr/>
          </p:nvSpPr>
          <p:spPr bwMode="auto">
            <a:xfrm>
              <a:off x="1789" y="2976"/>
              <a:ext cx="216" cy="12"/>
            </a:xfrm>
            <a:prstGeom prst="rect">
              <a:avLst/>
            </a:prstGeom>
            <a:solidFill>
              <a:srgbClr val="FFE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9" name="Rectangle 83"/>
            <p:cNvSpPr>
              <a:spLocks noChangeArrowheads="1"/>
            </p:cNvSpPr>
            <p:nvPr/>
          </p:nvSpPr>
          <p:spPr bwMode="auto">
            <a:xfrm>
              <a:off x="1789" y="2982"/>
              <a:ext cx="222" cy="12"/>
            </a:xfrm>
            <a:prstGeom prst="rect">
              <a:avLst/>
            </a:prstGeom>
            <a:solidFill>
              <a:srgbClr val="FFE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0" name="Rectangle 84"/>
            <p:cNvSpPr>
              <a:spLocks noChangeArrowheads="1"/>
            </p:cNvSpPr>
            <p:nvPr/>
          </p:nvSpPr>
          <p:spPr bwMode="auto">
            <a:xfrm>
              <a:off x="1910" y="3280"/>
              <a:ext cx="228" cy="6"/>
            </a:xfrm>
            <a:prstGeom prst="rect">
              <a:avLst/>
            </a:prstGeom>
            <a:solidFill>
              <a:srgbClr val="FFE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1" name="Rectangle 85"/>
            <p:cNvSpPr>
              <a:spLocks noChangeArrowheads="1"/>
            </p:cNvSpPr>
            <p:nvPr/>
          </p:nvSpPr>
          <p:spPr bwMode="auto">
            <a:xfrm>
              <a:off x="1783" y="3000"/>
              <a:ext cx="234" cy="12"/>
            </a:xfrm>
            <a:prstGeom prst="rect">
              <a:avLst/>
            </a:prstGeom>
            <a:solidFill>
              <a:srgbClr val="FFE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2" name="Rectangle 86"/>
            <p:cNvSpPr>
              <a:spLocks noChangeArrowheads="1"/>
            </p:cNvSpPr>
            <p:nvPr/>
          </p:nvSpPr>
          <p:spPr bwMode="auto">
            <a:xfrm>
              <a:off x="1777" y="3006"/>
              <a:ext cx="240" cy="12"/>
            </a:xfrm>
            <a:prstGeom prst="rect">
              <a:avLst/>
            </a:prstGeom>
            <a:solidFill>
              <a:srgbClr val="FFE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3" name="Rectangle 87"/>
            <p:cNvSpPr>
              <a:spLocks noChangeArrowheads="1"/>
            </p:cNvSpPr>
            <p:nvPr/>
          </p:nvSpPr>
          <p:spPr bwMode="auto">
            <a:xfrm>
              <a:off x="1777" y="3018"/>
              <a:ext cx="246" cy="6"/>
            </a:xfrm>
            <a:prstGeom prst="rect">
              <a:avLst/>
            </a:prstGeom>
            <a:solidFill>
              <a:srgbClr val="FFE9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4" name="Rectangle 88"/>
            <p:cNvSpPr>
              <a:spLocks noChangeArrowheads="1"/>
            </p:cNvSpPr>
            <p:nvPr/>
          </p:nvSpPr>
          <p:spPr bwMode="auto">
            <a:xfrm>
              <a:off x="1771" y="3024"/>
              <a:ext cx="258" cy="12"/>
            </a:xfrm>
            <a:prstGeom prst="rect">
              <a:avLst/>
            </a:prstGeom>
            <a:solidFill>
              <a:srgbClr val="FFE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5" name="Rectangle 89"/>
            <p:cNvSpPr>
              <a:spLocks noChangeArrowheads="1"/>
            </p:cNvSpPr>
            <p:nvPr/>
          </p:nvSpPr>
          <p:spPr bwMode="auto">
            <a:xfrm>
              <a:off x="1771" y="3030"/>
              <a:ext cx="258" cy="12"/>
            </a:xfrm>
            <a:prstGeom prst="rect">
              <a:avLst/>
            </a:prstGeom>
            <a:solidFill>
              <a:srgbClr val="FFE7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6" name="Rectangle 90"/>
            <p:cNvSpPr>
              <a:spLocks noChangeArrowheads="1"/>
            </p:cNvSpPr>
            <p:nvPr/>
          </p:nvSpPr>
          <p:spPr bwMode="auto">
            <a:xfrm>
              <a:off x="1765" y="3042"/>
              <a:ext cx="270" cy="12"/>
            </a:xfrm>
            <a:prstGeom prst="rect">
              <a:avLst/>
            </a:prstGeom>
            <a:solidFill>
              <a:srgbClr val="FFE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7" name="Rectangle 91"/>
            <p:cNvSpPr>
              <a:spLocks noChangeArrowheads="1"/>
            </p:cNvSpPr>
            <p:nvPr/>
          </p:nvSpPr>
          <p:spPr bwMode="auto">
            <a:xfrm>
              <a:off x="1765" y="3048"/>
              <a:ext cx="270" cy="12"/>
            </a:xfrm>
            <a:prstGeom prst="rect">
              <a:avLst/>
            </a:pr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8" name="Rectangle 92"/>
            <p:cNvSpPr>
              <a:spLocks noChangeArrowheads="1"/>
            </p:cNvSpPr>
            <p:nvPr/>
          </p:nvSpPr>
          <p:spPr bwMode="auto">
            <a:xfrm>
              <a:off x="1765" y="3054"/>
              <a:ext cx="270" cy="12"/>
            </a:xfrm>
            <a:prstGeom prst="rect">
              <a:avLst/>
            </a:prstGeom>
            <a:solidFill>
              <a:srgbClr val="FF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9" name="Rectangle 93"/>
            <p:cNvSpPr>
              <a:spLocks noChangeArrowheads="1"/>
            </p:cNvSpPr>
            <p:nvPr/>
          </p:nvSpPr>
          <p:spPr bwMode="auto">
            <a:xfrm>
              <a:off x="2077" y="3060"/>
              <a:ext cx="270" cy="6"/>
            </a:xfrm>
            <a:prstGeom prst="rect">
              <a:avLst/>
            </a:prstGeom>
            <a:solidFill>
              <a:srgbClr val="FF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0" name="Rectangle 94"/>
            <p:cNvSpPr>
              <a:spLocks noChangeArrowheads="1"/>
            </p:cNvSpPr>
            <p:nvPr/>
          </p:nvSpPr>
          <p:spPr bwMode="auto">
            <a:xfrm>
              <a:off x="1909" y="3066"/>
              <a:ext cx="270" cy="6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1" name="Rectangle 95"/>
            <p:cNvSpPr>
              <a:spLocks noChangeArrowheads="1"/>
            </p:cNvSpPr>
            <p:nvPr/>
          </p:nvSpPr>
          <p:spPr bwMode="auto">
            <a:xfrm>
              <a:off x="1765" y="3066"/>
              <a:ext cx="270" cy="12"/>
            </a:xfrm>
            <a:prstGeom prst="rect">
              <a:avLst/>
            </a:prstGeom>
            <a:solidFill>
              <a:srgbClr val="FFD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2" name="Rectangle 96"/>
            <p:cNvSpPr>
              <a:spLocks noChangeArrowheads="1"/>
            </p:cNvSpPr>
            <p:nvPr/>
          </p:nvSpPr>
          <p:spPr bwMode="auto">
            <a:xfrm>
              <a:off x="1765" y="3072"/>
              <a:ext cx="270" cy="12"/>
            </a:xfrm>
            <a:prstGeom prst="rect">
              <a:avLst/>
            </a:pr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3" name="Rectangle 97"/>
            <p:cNvSpPr>
              <a:spLocks noChangeArrowheads="1"/>
            </p:cNvSpPr>
            <p:nvPr/>
          </p:nvSpPr>
          <p:spPr bwMode="auto">
            <a:xfrm>
              <a:off x="1765" y="3078"/>
              <a:ext cx="270" cy="12"/>
            </a:xfrm>
            <a:prstGeom prst="rect">
              <a:avLst/>
            </a:pr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4" name="Rectangle 98"/>
            <p:cNvSpPr>
              <a:spLocks noChangeArrowheads="1"/>
            </p:cNvSpPr>
            <p:nvPr/>
          </p:nvSpPr>
          <p:spPr bwMode="auto">
            <a:xfrm>
              <a:off x="2221" y="3084"/>
              <a:ext cx="270" cy="6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5" name="Rectangle 99"/>
            <p:cNvSpPr>
              <a:spLocks noChangeArrowheads="1"/>
            </p:cNvSpPr>
            <p:nvPr/>
          </p:nvSpPr>
          <p:spPr bwMode="auto">
            <a:xfrm>
              <a:off x="1765" y="3084"/>
              <a:ext cx="270" cy="12"/>
            </a:xfrm>
            <a:prstGeom prst="rect">
              <a:avLst/>
            </a:prstGeom>
            <a:solidFill>
              <a:srgbClr val="F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6" name="Rectangle 100"/>
            <p:cNvSpPr>
              <a:spLocks noChangeArrowheads="1"/>
            </p:cNvSpPr>
            <p:nvPr/>
          </p:nvSpPr>
          <p:spPr bwMode="auto">
            <a:xfrm>
              <a:off x="1765" y="3090"/>
              <a:ext cx="270" cy="1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7" name="Rectangle 101"/>
            <p:cNvSpPr>
              <a:spLocks noChangeArrowheads="1"/>
            </p:cNvSpPr>
            <p:nvPr/>
          </p:nvSpPr>
          <p:spPr bwMode="auto">
            <a:xfrm>
              <a:off x="1765" y="3096"/>
              <a:ext cx="270" cy="12"/>
            </a:xfrm>
            <a:prstGeom prst="rect">
              <a:avLst/>
            </a:pr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8" name="Rectangle 102"/>
            <p:cNvSpPr>
              <a:spLocks noChangeArrowheads="1"/>
            </p:cNvSpPr>
            <p:nvPr/>
          </p:nvSpPr>
          <p:spPr bwMode="auto">
            <a:xfrm>
              <a:off x="1765" y="3102"/>
              <a:ext cx="270" cy="6"/>
            </a:xfrm>
            <a:prstGeom prst="rect">
              <a:avLst/>
            </a:prstGeom>
            <a:solidFill>
              <a:srgbClr val="FF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9" name="Rectangle 103"/>
            <p:cNvSpPr>
              <a:spLocks noChangeArrowheads="1"/>
            </p:cNvSpPr>
            <p:nvPr/>
          </p:nvSpPr>
          <p:spPr bwMode="auto">
            <a:xfrm>
              <a:off x="1909" y="2964"/>
              <a:ext cx="270" cy="6"/>
            </a:xfrm>
            <a:prstGeom prst="rect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0" name="Rectangle 104"/>
            <p:cNvSpPr>
              <a:spLocks noChangeArrowheads="1"/>
            </p:cNvSpPr>
            <p:nvPr/>
          </p:nvSpPr>
          <p:spPr bwMode="auto">
            <a:xfrm>
              <a:off x="1765" y="3108"/>
              <a:ext cx="270" cy="12"/>
            </a:xfrm>
            <a:prstGeom prst="rect">
              <a:avLst/>
            </a:prstGeom>
            <a:solidFill>
              <a:srgbClr val="FFC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1" name="Rectangle 105"/>
            <p:cNvSpPr>
              <a:spLocks noChangeArrowheads="1"/>
            </p:cNvSpPr>
            <p:nvPr/>
          </p:nvSpPr>
          <p:spPr bwMode="auto">
            <a:xfrm>
              <a:off x="1765" y="3114"/>
              <a:ext cx="270" cy="12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2" name="Rectangle 106"/>
            <p:cNvSpPr>
              <a:spLocks noChangeArrowheads="1"/>
            </p:cNvSpPr>
            <p:nvPr/>
          </p:nvSpPr>
          <p:spPr bwMode="auto">
            <a:xfrm>
              <a:off x="1765" y="3120"/>
              <a:ext cx="270" cy="12"/>
            </a:xfrm>
            <a:prstGeom prst="rect">
              <a:avLst/>
            </a:prstGeom>
            <a:solidFill>
              <a:srgbClr val="FF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3" name="Rectangle 107"/>
            <p:cNvSpPr>
              <a:spLocks noChangeArrowheads="1"/>
            </p:cNvSpPr>
            <p:nvPr/>
          </p:nvSpPr>
          <p:spPr bwMode="auto">
            <a:xfrm>
              <a:off x="1909" y="3126"/>
              <a:ext cx="270" cy="6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4" name="Rectangle 108"/>
            <p:cNvSpPr>
              <a:spLocks noChangeArrowheads="1"/>
            </p:cNvSpPr>
            <p:nvPr/>
          </p:nvSpPr>
          <p:spPr bwMode="auto">
            <a:xfrm>
              <a:off x="1892" y="3418"/>
              <a:ext cx="270" cy="6"/>
            </a:xfrm>
            <a:prstGeom prst="rect">
              <a:avLst/>
            </a:prstGeom>
            <a:solidFill>
              <a:srgbClr val="FF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5" name="Rectangle 109"/>
            <p:cNvSpPr>
              <a:spLocks noChangeArrowheads="1"/>
            </p:cNvSpPr>
            <p:nvPr/>
          </p:nvSpPr>
          <p:spPr bwMode="auto">
            <a:xfrm>
              <a:off x="1765" y="3132"/>
              <a:ext cx="270" cy="12"/>
            </a:xfrm>
            <a:prstGeom prst="rect">
              <a:avLst/>
            </a:pr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6" name="Rectangle 110"/>
            <p:cNvSpPr>
              <a:spLocks noChangeArrowheads="1"/>
            </p:cNvSpPr>
            <p:nvPr/>
          </p:nvSpPr>
          <p:spPr bwMode="auto">
            <a:xfrm>
              <a:off x="1765" y="3138"/>
              <a:ext cx="270" cy="12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7" name="Rectangle 111"/>
            <p:cNvSpPr>
              <a:spLocks noChangeArrowheads="1"/>
            </p:cNvSpPr>
            <p:nvPr/>
          </p:nvSpPr>
          <p:spPr bwMode="auto">
            <a:xfrm>
              <a:off x="1765" y="3144"/>
              <a:ext cx="270" cy="12"/>
            </a:xfrm>
            <a:prstGeom prst="rect">
              <a:avLst/>
            </a:prstGeom>
            <a:solidFill>
              <a:srgbClr val="FF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8" name="Rectangle 112"/>
            <p:cNvSpPr>
              <a:spLocks noChangeArrowheads="1"/>
            </p:cNvSpPr>
            <p:nvPr/>
          </p:nvSpPr>
          <p:spPr bwMode="auto">
            <a:xfrm>
              <a:off x="1892" y="3436"/>
              <a:ext cx="270" cy="6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9" name="Rectangle 113"/>
            <p:cNvSpPr>
              <a:spLocks noChangeArrowheads="1"/>
            </p:cNvSpPr>
            <p:nvPr/>
          </p:nvSpPr>
          <p:spPr bwMode="auto">
            <a:xfrm>
              <a:off x="1765" y="3150"/>
              <a:ext cx="270" cy="12"/>
            </a:xfrm>
            <a:prstGeom prst="rect">
              <a:avLst/>
            </a:prstGeom>
            <a:solidFill>
              <a:srgbClr val="FF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0" name="Rectangle 114"/>
            <p:cNvSpPr>
              <a:spLocks noChangeArrowheads="1"/>
            </p:cNvSpPr>
            <p:nvPr/>
          </p:nvSpPr>
          <p:spPr bwMode="auto">
            <a:xfrm>
              <a:off x="1765" y="3156"/>
              <a:ext cx="270" cy="12"/>
            </a:xfrm>
            <a:prstGeom prst="rect">
              <a:avLst/>
            </a:prstGeom>
            <a:solidFill>
              <a:srgbClr val="FF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1" name="Rectangle 115"/>
            <p:cNvSpPr>
              <a:spLocks noChangeArrowheads="1"/>
            </p:cNvSpPr>
            <p:nvPr/>
          </p:nvSpPr>
          <p:spPr bwMode="auto">
            <a:xfrm>
              <a:off x="1765" y="3162"/>
              <a:ext cx="270" cy="12"/>
            </a:xfrm>
            <a:prstGeom prst="rect">
              <a:avLst/>
            </a:pr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2" name="Rectangle 116"/>
            <p:cNvSpPr>
              <a:spLocks noChangeArrowheads="1"/>
            </p:cNvSpPr>
            <p:nvPr/>
          </p:nvSpPr>
          <p:spPr bwMode="auto">
            <a:xfrm>
              <a:off x="2077" y="3168"/>
              <a:ext cx="270" cy="6"/>
            </a:xfrm>
            <a:prstGeom prst="rect">
              <a:avLst/>
            </a:prstGeom>
            <a:solidFill>
              <a:srgbClr val="FF9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893" name="Rectangle 117"/>
            <p:cNvSpPr>
              <a:spLocks noChangeArrowheads="1"/>
            </p:cNvSpPr>
            <p:nvPr/>
          </p:nvSpPr>
          <p:spPr bwMode="auto">
            <a:xfrm>
              <a:off x="1892" y="3460"/>
              <a:ext cx="270" cy="6"/>
            </a:xfrm>
            <a:prstGeom prst="rect">
              <a:avLst/>
            </a:prstGeom>
            <a:solidFill>
              <a:srgbClr val="FF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4" name="Rectangle 118"/>
            <p:cNvSpPr>
              <a:spLocks noChangeArrowheads="1"/>
            </p:cNvSpPr>
            <p:nvPr/>
          </p:nvSpPr>
          <p:spPr bwMode="auto">
            <a:xfrm>
              <a:off x="1765" y="3174"/>
              <a:ext cx="270" cy="1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5" name="Rectangle 119"/>
            <p:cNvSpPr>
              <a:spLocks noChangeArrowheads="1"/>
            </p:cNvSpPr>
            <p:nvPr/>
          </p:nvSpPr>
          <p:spPr bwMode="auto">
            <a:xfrm>
              <a:off x="1873" y="3180"/>
              <a:ext cx="54" cy="13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6" name="Freeform 120"/>
            <p:cNvSpPr>
              <a:spLocks/>
            </p:cNvSpPr>
            <p:nvPr/>
          </p:nvSpPr>
          <p:spPr bwMode="auto">
            <a:xfrm>
              <a:off x="1603" y="2562"/>
              <a:ext cx="276" cy="738"/>
            </a:xfrm>
            <a:custGeom>
              <a:avLst/>
              <a:gdLst>
                <a:gd name="T0" fmla="*/ 276 w 276"/>
                <a:gd name="T1" fmla="*/ 180 h 738"/>
                <a:gd name="T2" fmla="*/ 30 w 276"/>
                <a:gd name="T3" fmla="*/ 180 h 738"/>
                <a:gd name="T4" fmla="*/ 30 w 276"/>
                <a:gd name="T5" fmla="*/ 708 h 738"/>
                <a:gd name="T6" fmla="*/ 264 w 276"/>
                <a:gd name="T7" fmla="*/ 708 h 738"/>
                <a:gd name="T8" fmla="*/ 264 w 276"/>
                <a:gd name="T9" fmla="*/ 738 h 738"/>
                <a:gd name="T10" fmla="*/ 0 w 276"/>
                <a:gd name="T11" fmla="*/ 738 h 738"/>
                <a:gd name="T12" fmla="*/ 0 w 276"/>
                <a:gd name="T13" fmla="*/ 156 h 738"/>
                <a:gd name="T14" fmla="*/ 174 w 276"/>
                <a:gd name="T15" fmla="*/ 156 h 738"/>
                <a:gd name="T16" fmla="*/ 174 w 276"/>
                <a:gd name="T17" fmla="*/ 108 h 738"/>
                <a:gd name="T18" fmla="*/ 222 w 276"/>
                <a:gd name="T19" fmla="*/ 108 h 738"/>
                <a:gd name="T20" fmla="*/ 222 w 276"/>
                <a:gd name="T21" fmla="*/ 0 h 738"/>
                <a:gd name="T22" fmla="*/ 276 w 276"/>
                <a:gd name="T23" fmla="*/ 0 h 738"/>
                <a:gd name="T24" fmla="*/ 276 w 276"/>
                <a:gd name="T25" fmla="*/ 18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6" h="738">
                  <a:moveTo>
                    <a:pt x="276" y="180"/>
                  </a:moveTo>
                  <a:lnTo>
                    <a:pt x="30" y="180"/>
                  </a:lnTo>
                  <a:lnTo>
                    <a:pt x="30" y="708"/>
                  </a:lnTo>
                  <a:lnTo>
                    <a:pt x="264" y="708"/>
                  </a:lnTo>
                  <a:lnTo>
                    <a:pt x="264" y="738"/>
                  </a:lnTo>
                  <a:lnTo>
                    <a:pt x="0" y="738"/>
                  </a:lnTo>
                  <a:lnTo>
                    <a:pt x="0" y="156"/>
                  </a:lnTo>
                  <a:lnTo>
                    <a:pt x="174" y="156"/>
                  </a:lnTo>
                  <a:lnTo>
                    <a:pt x="174" y="108"/>
                  </a:lnTo>
                  <a:lnTo>
                    <a:pt x="222" y="108"/>
                  </a:lnTo>
                  <a:lnTo>
                    <a:pt x="222" y="0"/>
                  </a:lnTo>
                  <a:lnTo>
                    <a:pt x="276" y="0"/>
                  </a:lnTo>
                  <a:lnTo>
                    <a:pt x="276" y="180"/>
                  </a:lnTo>
                  <a:close/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97" name="Freeform 121"/>
            <p:cNvSpPr>
              <a:spLocks/>
            </p:cNvSpPr>
            <p:nvPr/>
          </p:nvSpPr>
          <p:spPr bwMode="auto">
            <a:xfrm>
              <a:off x="1525" y="2784"/>
              <a:ext cx="300" cy="1"/>
            </a:xfrm>
            <a:custGeom>
              <a:avLst/>
              <a:gdLst>
                <a:gd name="T0" fmla="*/ 0 w 300"/>
                <a:gd name="T1" fmla="*/ 78 w 300"/>
                <a:gd name="T2" fmla="*/ 222 w 300"/>
                <a:gd name="T3" fmla="*/ 300 w 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00">
                  <a:moveTo>
                    <a:pt x="0" y="0"/>
                  </a:moveTo>
                  <a:lnTo>
                    <a:pt x="78" y="0"/>
                  </a:lnTo>
                  <a:lnTo>
                    <a:pt x="222" y="0"/>
                  </a:lnTo>
                  <a:lnTo>
                    <a:pt x="30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8" name="Freeform 122"/>
            <p:cNvSpPr>
              <a:spLocks/>
            </p:cNvSpPr>
            <p:nvPr/>
          </p:nvSpPr>
          <p:spPr bwMode="auto">
            <a:xfrm>
              <a:off x="1825" y="2784"/>
              <a:ext cx="30" cy="30"/>
            </a:xfrm>
            <a:custGeom>
              <a:avLst/>
              <a:gdLst>
                <a:gd name="T0" fmla="*/ 0 w 30"/>
                <a:gd name="T1" fmla="*/ 0 h 30"/>
                <a:gd name="T2" fmla="*/ 18 w 30"/>
                <a:gd name="T3" fmla="*/ 6 h 30"/>
                <a:gd name="T4" fmla="*/ 24 w 30"/>
                <a:gd name="T5" fmla="*/ 18 h 30"/>
                <a:gd name="T6" fmla="*/ 30 w 30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18" y="6"/>
                  </a:lnTo>
                  <a:lnTo>
                    <a:pt x="24" y="18"/>
                  </a:lnTo>
                  <a:lnTo>
                    <a:pt x="30" y="3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9" name="Freeform 123"/>
            <p:cNvSpPr>
              <a:spLocks/>
            </p:cNvSpPr>
            <p:nvPr/>
          </p:nvSpPr>
          <p:spPr bwMode="auto">
            <a:xfrm>
              <a:off x="1855" y="2814"/>
              <a:ext cx="1" cy="18"/>
            </a:xfrm>
            <a:custGeom>
              <a:avLst/>
              <a:gdLst>
                <a:gd name="T0" fmla="*/ 0 h 18"/>
                <a:gd name="T1" fmla="*/ 6 h 18"/>
                <a:gd name="T2" fmla="*/ 12 h 18"/>
                <a:gd name="T3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0" name="Line 124"/>
            <p:cNvSpPr>
              <a:spLocks noChangeShapeType="1"/>
            </p:cNvSpPr>
            <p:nvPr/>
          </p:nvSpPr>
          <p:spPr bwMode="auto">
            <a:xfrm>
              <a:off x="1897" y="2550"/>
              <a:ext cx="1" cy="8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1" name="Freeform 125"/>
            <p:cNvSpPr>
              <a:spLocks/>
            </p:cNvSpPr>
            <p:nvPr/>
          </p:nvSpPr>
          <p:spPr bwMode="auto">
            <a:xfrm>
              <a:off x="1759" y="2886"/>
              <a:ext cx="96" cy="30"/>
            </a:xfrm>
            <a:custGeom>
              <a:avLst/>
              <a:gdLst>
                <a:gd name="T0" fmla="*/ 0 w 96"/>
                <a:gd name="T1" fmla="*/ 30 h 30"/>
                <a:gd name="T2" fmla="*/ 96 w 96"/>
                <a:gd name="T3" fmla="*/ 30 h 30"/>
                <a:gd name="T4" fmla="*/ 96 w 96"/>
                <a:gd name="T5" fmla="*/ 0 h 30"/>
                <a:gd name="T6" fmla="*/ 72 w 9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0">
                  <a:moveTo>
                    <a:pt x="0" y="30"/>
                  </a:moveTo>
                  <a:lnTo>
                    <a:pt x="96" y="30"/>
                  </a:lnTo>
                  <a:lnTo>
                    <a:pt x="96" y="0"/>
                  </a:lnTo>
                  <a:lnTo>
                    <a:pt x="7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2" name="Rectangle 126"/>
            <p:cNvSpPr>
              <a:spLocks noChangeArrowheads="1"/>
            </p:cNvSpPr>
            <p:nvPr/>
          </p:nvSpPr>
          <p:spPr bwMode="auto">
            <a:xfrm>
              <a:off x="1825" y="2850"/>
              <a:ext cx="7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3" name="Freeform 127"/>
            <p:cNvSpPr>
              <a:spLocks/>
            </p:cNvSpPr>
            <p:nvPr/>
          </p:nvSpPr>
          <p:spPr bwMode="auto">
            <a:xfrm>
              <a:off x="1759" y="2994"/>
              <a:ext cx="96" cy="30"/>
            </a:xfrm>
            <a:custGeom>
              <a:avLst/>
              <a:gdLst>
                <a:gd name="T0" fmla="*/ 0 w 96"/>
                <a:gd name="T1" fmla="*/ 30 h 30"/>
                <a:gd name="T2" fmla="*/ 96 w 96"/>
                <a:gd name="T3" fmla="*/ 30 h 30"/>
                <a:gd name="T4" fmla="*/ 96 w 96"/>
                <a:gd name="T5" fmla="*/ 0 h 30"/>
                <a:gd name="T6" fmla="*/ 72 w 9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0">
                  <a:moveTo>
                    <a:pt x="0" y="30"/>
                  </a:moveTo>
                  <a:lnTo>
                    <a:pt x="96" y="30"/>
                  </a:lnTo>
                  <a:lnTo>
                    <a:pt x="96" y="0"/>
                  </a:lnTo>
                  <a:lnTo>
                    <a:pt x="7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4" name="Freeform 128"/>
            <p:cNvSpPr>
              <a:spLocks/>
            </p:cNvSpPr>
            <p:nvPr/>
          </p:nvSpPr>
          <p:spPr bwMode="auto">
            <a:xfrm>
              <a:off x="1813" y="2940"/>
              <a:ext cx="84" cy="30"/>
            </a:xfrm>
            <a:custGeom>
              <a:avLst/>
              <a:gdLst>
                <a:gd name="T0" fmla="*/ 84 w 84"/>
                <a:gd name="T1" fmla="*/ 30 h 30"/>
                <a:gd name="T2" fmla="*/ 0 w 84"/>
                <a:gd name="T3" fmla="*/ 30 h 30"/>
                <a:gd name="T4" fmla="*/ 0 w 84"/>
                <a:gd name="T5" fmla="*/ 0 h 30"/>
                <a:gd name="T6" fmla="*/ 24 w 84"/>
                <a:gd name="T7" fmla="*/ 18 h 30"/>
                <a:gd name="T8" fmla="*/ 84 w 84"/>
                <a:gd name="T9" fmla="*/ 18 h 30"/>
                <a:gd name="T10" fmla="*/ 84 w 8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4" y="18"/>
                  </a:lnTo>
                  <a:lnTo>
                    <a:pt x="84" y="18"/>
                  </a:lnTo>
                  <a:lnTo>
                    <a:pt x="8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5" name="Freeform 129"/>
            <p:cNvSpPr>
              <a:spLocks/>
            </p:cNvSpPr>
            <p:nvPr/>
          </p:nvSpPr>
          <p:spPr bwMode="auto">
            <a:xfrm>
              <a:off x="1759" y="3096"/>
              <a:ext cx="96" cy="36"/>
            </a:xfrm>
            <a:custGeom>
              <a:avLst/>
              <a:gdLst>
                <a:gd name="T0" fmla="*/ 0 w 96"/>
                <a:gd name="T1" fmla="*/ 36 h 36"/>
                <a:gd name="T2" fmla="*/ 96 w 96"/>
                <a:gd name="T3" fmla="*/ 36 h 36"/>
                <a:gd name="T4" fmla="*/ 96 w 96"/>
                <a:gd name="T5" fmla="*/ 0 h 36"/>
                <a:gd name="T6" fmla="*/ 72 w 9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6">
                  <a:moveTo>
                    <a:pt x="0" y="36"/>
                  </a:moveTo>
                  <a:lnTo>
                    <a:pt x="96" y="36"/>
                  </a:lnTo>
                  <a:lnTo>
                    <a:pt x="96" y="0"/>
                  </a:lnTo>
                  <a:lnTo>
                    <a:pt x="7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6" name="Freeform 130"/>
            <p:cNvSpPr>
              <a:spLocks/>
            </p:cNvSpPr>
            <p:nvPr/>
          </p:nvSpPr>
          <p:spPr bwMode="auto">
            <a:xfrm>
              <a:off x="1813" y="3048"/>
              <a:ext cx="84" cy="30"/>
            </a:xfrm>
            <a:custGeom>
              <a:avLst/>
              <a:gdLst>
                <a:gd name="T0" fmla="*/ 84 w 84"/>
                <a:gd name="T1" fmla="*/ 30 h 30"/>
                <a:gd name="T2" fmla="*/ 0 w 84"/>
                <a:gd name="T3" fmla="*/ 30 h 30"/>
                <a:gd name="T4" fmla="*/ 0 w 84"/>
                <a:gd name="T5" fmla="*/ 0 h 30"/>
                <a:gd name="T6" fmla="*/ 24 w 84"/>
                <a:gd name="T7" fmla="*/ 18 h 30"/>
                <a:gd name="T8" fmla="*/ 84 w 84"/>
                <a:gd name="T9" fmla="*/ 18 h 30"/>
                <a:gd name="T10" fmla="*/ 84 w 8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4" y="18"/>
                  </a:lnTo>
                  <a:lnTo>
                    <a:pt x="84" y="18"/>
                  </a:lnTo>
                  <a:lnTo>
                    <a:pt x="8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7" name="Rectangle 131"/>
            <p:cNvSpPr>
              <a:spLocks noChangeArrowheads="1"/>
            </p:cNvSpPr>
            <p:nvPr/>
          </p:nvSpPr>
          <p:spPr bwMode="auto">
            <a:xfrm>
              <a:off x="1825" y="3156"/>
              <a:ext cx="72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8" name="Rectangle 132"/>
            <p:cNvSpPr>
              <a:spLocks noChangeArrowheads="1"/>
            </p:cNvSpPr>
            <p:nvPr/>
          </p:nvSpPr>
          <p:spPr bwMode="auto">
            <a:xfrm>
              <a:off x="1705" y="2994"/>
              <a:ext cx="60" cy="18"/>
            </a:xfrm>
            <a:prstGeom prst="rect">
              <a:avLst/>
            </a:pr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9" name="Rectangle 133"/>
            <p:cNvSpPr>
              <a:spLocks noChangeArrowheads="1"/>
            </p:cNvSpPr>
            <p:nvPr/>
          </p:nvSpPr>
          <p:spPr bwMode="auto">
            <a:xfrm>
              <a:off x="1705" y="2982"/>
              <a:ext cx="60" cy="18"/>
            </a:xfrm>
            <a:prstGeom prst="rect">
              <a:avLst/>
            </a:prstGeom>
            <a:solidFill>
              <a:srgbClr val="FC0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0" name="Rectangle 134"/>
            <p:cNvSpPr>
              <a:spLocks noChangeArrowheads="1"/>
            </p:cNvSpPr>
            <p:nvPr/>
          </p:nvSpPr>
          <p:spPr bwMode="auto">
            <a:xfrm>
              <a:off x="1705" y="2976"/>
              <a:ext cx="60" cy="18"/>
            </a:xfrm>
            <a:prstGeom prst="rect">
              <a:avLst/>
            </a:prstGeom>
            <a:solidFill>
              <a:srgbClr val="FB1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1" name="Rectangle 135"/>
            <p:cNvSpPr>
              <a:spLocks noChangeArrowheads="1"/>
            </p:cNvSpPr>
            <p:nvPr/>
          </p:nvSpPr>
          <p:spPr bwMode="auto">
            <a:xfrm>
              <a:off x="1705" y="2970"/>
              <a:ext cx="60" cy="18"/>
            </a:xfrm>
            <a:prstGeom prst="rect">
              <a:avLst/>
            </a:prstGeom>
            <a:solidFill>
              <a:srgbClr val="FB1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2" name="Rectangle 136"/>
            <p:cNvSpPr>
              <a:spLocks noChangeArrowheads="1"/>
            </p:cNvSpPr>
            <p:nvPr/>
          </p:nvSpPr>
          <p:spPr bwMode="auto">
            <a:xfrm>
              <a:off x="1705" y="2964"/>
              <a:ext cx="60" cy="18"/>
            </a:xfrm>
            <a:prstGeom prst="rect">
              <a:avLst/>
            </a:prstGeom>
            <a:solidFill>
              <a:srgbClr val="FB2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3" name="Rectangle 137"/>
            <p:cNvSpPr>
              <a:spLocks noChangeArrowheads="1"/>
            </p:cNvSpPr>
            <p:nvPr/>
          </p:nvSpPr>
          <p:spPr bwMode="auto">
            <a:xfrm>
              <a:off x="1705" y="2958"/>
              <a:ext cx="60" cy="18"/>
            </a:xfrm>
            <a:prstGeom prst="rect">
              <a:avLst/>
            </a:prstGeom>
            <a:solidFill>
              <a:srgbClr val="FA3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4" name="Rectangle 138"/>
            <p:cNvSpPr>
              <a:spLocks noChangeArrowheads="1"/>
            </p:cNvSpPr>
            <p:nvPr/>
          </p:nvSpPr>
          <p:spPr bwMode="auto">
            <a:xfrm>
              <a:off x="1705" y="2952"/>
              <a:ext cx="60" cy="18"/>
            </a:xfrm>
            <a:prstGeom prst="rect">
              <a:avLst/>
            </a:prstGeom>
            <a:solidFill>
              <a:srgbClr val="FA3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5" name="Rectangle 139"/>
            <p:cNvSpPr>
              <a:spLocks noChangeArrowheads="1"/>
            </p:cNvSpPr>
            <p:nvPr/>
          </p:nvSpPr>
          <p:spPr bwMode="auto">
            <a:xfrm>
              <a:off x="1705" y="2940"/>
              <a:ext cx="60" cy="18"/>
            </a:xfrm>
            <a:prstGeom prst="rect">
              <a:avLst/>
            </a:prstGeom>
            <a:solidFill>
              <a:srgbClr val="FA4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6" name="Rectangle 140"/>
            <p:cNvSpPr>
              <a:spLocks noChangeArrowheads="1"/>
            </p:cNvSpPr>
            <p:nvPr/>
          </p:nvSpPr>
          <p:spPr bwMode="auto">
            <a:xfrm>
              <a:off x="1705" y="2934"/>
              <a:ext cx="60" cy="18"/>
            </a:xfrm>
            <a:prstGeom prst="rect">
              <a:avLst/>
            </a:prstGeom>
            <a:solidFill>
              <a:srgbClr val="FA4E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7" name="Rectangle 141"/>
            <p:cNvSpPr>
              <a:spLocks noChangeArrowheads="1"/>
            </p:cNvSpPr>
            <p:nvPr/>
          </p:nvSpPr>
          <p:spPr bwMode="auto">
            <a:xfrm>
              <a:off x="1705" y="2928"/>
              <a:ext cx="60" cy="18"/>
            </a:xfrm>
            <a:prstGeom prst="rect">
              <a:avLst/>
            </a:prstGeom>
            <a:solidFill>
              <a:srgbClr val="FA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8" name="Rectangle 142"/>
            <p:cNvSpPr>
              <a:spLocks noChangeArrowheads="1"/>
            </p:cNvSpPr>
            <p:nvPr/>
          </p:nvSpPr>
          <p:spPr bwMode="auto">
            <a:xfrm>
              <a:off x="1705" y="2922"/>
              <a:ext cx="60" cy="18"/>
            </a:xfrm>
            <a:prstGeom prst="rect">
              <a:avLst/>
            </a:prstGeom>
            <a:solidFill>
              <a:srgbClr val="FA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19" name="Rectangle 143"/>
            <p:cNvSpPr>
              <a:spLocks noChangeArrowheads="1"/>
            </p:cNvSpPr>
            <p:nvPr/>
          </p:nvSpPr>
          <p:spPr bwMode="auto">
            <a:xfrm>
              <a:off x="1705" y="2916"/>
              <a:ext cx="60" cy="18"/>
            </a:xfrm>
            <a:prstGeom prst="rect">
              <a:avLst/>
            </a:prstGeom>
            <a:solidFill>
              <a:srgbClr val="FA6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0" name="Rectangle 144"/>
            <p:cNvSpPr>
              <a:spLocks noChangeArrowheads="1"/>
            </p:cNvSpPr>
            <p:nvPr/>
          </p:nvSpPr>
          <p:spPr bwMode="auto">
            <a:xfrm>
              <a:off x="1705" y="2910"/>
              <a:ext cx="60" cy="18"/>
            </a:xfrm>
            <a:prstGeom prst="rect">
              <a:avLst/>
            </a:prstGeom>
            <a:solidFill>
              <a:srgbClr val="FA7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1" name="Rectangle 145"/>
            <p:cNvSpPr>
              <a:spLocks noChangeArrowheads="1"/>
            </p:cNvSpPr>
            <p:nvPr/>
          </p:nvSpPr>
          <p:spPr bwMode="auto">
            <a:xfrm>
              <a:off x="1705" y="2898"/>
              <a:ext cx="60" cy="18"/>
            </a:xfrm>
            <a:prstGeom prst="rect">
              <a:avLst/>
            </a:prstGeom>
            <a:solidFill>
              <a:srgbClr val="FA7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2" name="Rectangle 146"/>
            <p:cNvSpPr>
              <a:spLocks noChangeArrowheads="1"/>
            </p:cNvSpPr>
            <p:nvPr/>
          </p:nvSpPr>
          <p:spPr bwMode="auto">
            <a:xfrm>
              <a:off x="1705" y="2892"/>
              <a:ext cx="60" cy="18"/>
            </a:xfrm>
            <a:prstGeom prst="rect">
              <a:avLst/>
            </a:prstGeom>
            <a:solidFill>
              <a:srgbClr val="FA8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3" name="Rectangle 147"/>
            <p:cNvSpPr>
              <a:spLocks noChangeArrowheads="1"/>
            </p:cNvSpPr>
            <p:nvPr/>
          </p:nvSpPr>
          <p:spPr bwMode="auto">
            <a:xfrm>
              <a:off x="1705" y="2886"/>
              <a:ext cx="60" cy="18"/>
            </a:xfrm>
            <a:prstGeom prst="rect">
              <a:avLst/>
            </a:prstGeom>
            <a:solidFill>
              <a:srgbClr val="FA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4" name="Rectangle 148"/>
            <p:cNvSpPr>
              <a:spLocks noChangeArrowheads="1"/>
            </p:cNvSpPr>
            <p:nvPr/>
          </p:nvSpPr>
          <p:spPr bwMode="auto">
            <a:xfrm>
              <a:off x="1705" y="2880"/>
              <a:ext cx="60" cy="18"/>
            </a:xfrm>
            <a:prstGeom prst="rect">
              <a:avLst/>
            </a:prstGeom>
            <a:solidFill>
              <a:srgbClr val="FA9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5" name="Rectangle 149"/>
            <p:cNvSpPr>
              <a:spLocks noChangeArrowheads="1"/>
            </p:cNvSpPr>
            <p:nvPr/>
          </p:nvSpPr>
          <p:spPr bwMode="auto">
            <a:xfrm>
              <a:off x="1705" y="2874"/>
              <a:ext cx="60" cy="18"/>
            </a:xfrm>
            <a:prstGeom prst="rect">
              <a:avLst/>
            </a:prstGeom>
            <a:solidFill>
              <a:srgbClr val="FBA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6" name="Rectangle 150"/>
            <p:cNvSpPr>
              <a:spLocks noChangeArrowheads="1"/>
            </p:cNvSpPr>
            <p:nvPr/>
          </p:nvSpPr>
          <p:spPr bwMode="auto">
            <a:xfrm>
              <a:off x="1705" y="2868"/>
              <a:ext cx="60" cy="18"/>
            </a:xfrm>
            <a:prstGeom prst="rect">
              <a:avLst/>
            </a:prstGeom>
            <a:solidFill>
              <a:srgbClr val="FBB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7" name="Rectangle 151"/>
            <p:cNvSpPr>
              <a:spLocks noChangeArrowheads="1"/>
            </p:cNvSpPr>
            <p:nvPr/>
          </p:nvSpPr>
          <p:spPr bwMode="auto">
            <a:xfrm>
              <a:off x="1705" y="2856"/>
              <a:ext cx="60" cy="18"/>
            </a:xfrm>
            <a:prstGeom prst="rect">
              <a:avLst/>
            </a:prstGeom>
            <a:solidFill>
              <a:srgbClr val="FBB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8" name="Rectangle 152"/>
            <p:cNvSpPr>
              <a:spLocks noChangeArrowheads="1"/>
            </p:cNvSpPr>
            <p:nvPr/>
          </p:nvSpPr>
          <p:spPr bwMode="auto">
            <a:xfrm>
              <a:off x="1705" y="2850"/>
              <a:ext cx="60" cy="18"/>
            </a:xfrm>
            <a:prstGeom prst="rect">
              <a:avLst/>
            </a:prstGeom>
            <a:solidFill>
              <a:srgbClr val="FCC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29" name="Rectangle 153"/>
            <p:cNvSpPr>
              <a:spLocks noChangeArrowheads="1"/>
            </p:cNvSpPr>
            <p:nvPr/>
          </p:nvSpPr>
          <p:spPr bwMode="auto">
            <a:xfrm>
              <a:off x="1705" y="2844"/>
              <a:ext cx="60" cy="18"/>
            </a:xfrm>
            <a:prstGeom prst="rect">
              <a:avLst/>
            </a:prstGeom>
            <a:solidFill>
              <a:srgbClr val="F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0" name="Freeform 154"/>
            <p:cNvSpPr>
              <a:spLocks/>
            </p:cNvSpPr>
            <p:nvPr/>
          </p:nvSpPr>
          <p:spPr bwMode="auto">
            <a:xfrm>
              <a:off x="1921" y="2562"/>
              <a:ext cx="270" cy="738"/>
            </a:xfrm>
            <a:custGeom>
              <a:avLst/>
              <a:gdLst>
                <a:gd name="T0" fmla="*/ 0 w 270"/>
                <a:gd name="T1" fmla="*/ 180 h 738"/>
                <a:gd name="T2" fmla="*/ 246 w 270"/>
                <a:gd name="T3" fmla="*/ 180 h 738"/>
                <a:gd name="T4" fmla="*/ 246 w 270"/>
                <a:gd name="T5" fmla="*/ 708 h 738"/>
                <a:gd name="T6" fmla="*/ 12 w 270"/>
                <a:gd name="T7" fmla="*/ 708 h 738"/>
                <a:gd name="T8" fmla="*/ 12 w 270"/>
                <a:gd name="T9" fmla="*/ 738 h 738"/>
                <a:gd name="T10" fmla="*/ 270 w 270"/>
                <a:gd name="T11" fmla="*/ 738 h 738"/>
                <a:gd name="T12" fmla="*/ 270 w 270"/>
                <a:gd name="T13" fmla="*/ 156 h 738"/>
                <a:gd name="T14" fmla="*/ 96 w 270"/>
                <a:gd name="T15" fmla="*/ 156 h 738"/>
                <a:gd name="T16" fmla="*/ 96 w 270"/>
                <a:gd name="T17" fmla="*/ 108 h 738"/>
                <a:gd name="T18" fmla="*/ 54 w 270"/>
                <a:gd name="T19" fmla="*/ 108 h 738"/>
                <a:gd name="T20" fmla="*/ 54 w 270"/>
                <a:gd name="T21" fmla="*/ 0 h 738"/>
                <a:gd name="T22" fmla="*/ 0 w 270"/>
                <a:gd name="T23" fmla="*/ 0 h 738"/>
                <a:gd name="T24" fmla="*/ 0 w 270"/>
                <a:gd name="T25" fmla="*/ 18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738">
                  <a:moveTo>
                    <a:pt x="0" y="180"/>
                  </a:moveTo>
                  <a:lnTo>
                    <a:pt x="246" y="180"/>
                  </a:lnTo>
                  <a:lnTo>
                    <a:pt x="246" y="708"/>
                  </a:lnTo>
                  <a:lnTo>
                    <a:pt x="12" y="708"/>
                  </a:lnTo>
                  <a:lnTo>
                    <a:pt x="12" y="738"/>
                  </a:lnTo>
                  <a:lnTo>
                    <a:pt x="270" y="738"/>
                  </a:lnTo>
                  <a:lnTo>
                    <a:pt x="270" y="156"/>
                  </a:lnTo>
                  <a:lnTo>
                    <a:pt x="96" y="156"/>
                  </a:lnTo>
                  <a:lnTo>
                    <a:pt x="96" y="108"/>
                  </a:lnTo>
                  <a:lnTo>
                    <a:pt x="54" y="108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931" name="Freeform 155"/>
            <p:cNvSpPr>
              <a:spLocks/>
            </p:cNvSpPr>
            <p:nvPr/>
          </p:nvSpPr>
          <p:spPr bwMode="auto">
            <a:xfrm>
              <a:off x="1945" y="2916"/>
              <a:ext cx="96" cy="36"/>
            </a:xfrm>
            <a:custGeom>
              <a:avLst/>
              <a:gdLst>
                <a:gd name="T0" fmla="*/ 96 w 96"/>
                <a:gd name="T1" fmla="*/ 36 h 36"/>
                <a:gd name="T2" fmla="*/ 0 w 96"/>
                <a:gd name="T3" fmla="*/ 36 h 36"/>
                <a:gd name="T4" fmla="*/ 0 w 96"/>
                <a:gd name="T5" fmla="*/ 0 h 36"/>
                <a:gd name="T6" fmla="*/ 24 w 9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6">
                  <a:moveTo>
                    <a:pt x="96" y="36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24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2" name="Freeform 156"/>
            <p:cNvSpPr>
              <a:spLocks/>
            </p:cNvSpPr>
            <p:nvPr/>
          </p:nvSpPr>
          <p:spPr bwMode="auto">
            <a:xfrm>
              <a:off x="1945" y="3024"/>
              <a:ext cx="96" cy="36"/>
            </a:xfrm>
            <a:custGeom>
              <a:avLst/>
              <a:gdLst>
                <a:gd name="T0" fmla="*/ 96 w 96"/>
                <a:gd name="T1" fmla="*/ 36 h 36"/>
                <a:gd name="T2" fmla="*/ 0 w 96"/>
                <a:gd name="T3" fmla="*/ 36 h 36"/>
                <a:gd name="T4" fmla="*/ 0 w 96"/>
                <a:gd name="T5" fmla="*/ 0 h 36"/>
                <a:gd name="T6" fmla="*/ 24 w 9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6">
                  <a:moveTo>
                    <a:pt x="96" y="36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24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3" name="Freeform 157"/>
            <p:cNvSpPr>
              <a:spLocks/>
            </p:cNvSpPr>
            <p:nvPr/>
          </p:nvSpPr>
          <p:spPr bwMode="auto">
            <a:xfrm>
              <a:off x="1903" y="2976"/>
              <a:ext cx="78" cy="30"/>
            </a:xfrm>
            <a:custGeom>
              <a:avLst/>
              <a:gdLst>
                <a:gd name="T0" fmla="*/ 0 w 78"/>
                <a:gd name="T1" fmla="*/ 30 h 30"/>
                <a:gd name="T2" fmla="*/ 78 w 78"/>
                <a:gd name="T3" fmla="*/ 30 h 30"/>
                <a:gd name="T4" fmla="*/ 78 w 78"/>
                <a:gd name="T5" fmla="*/ 0 h 30"/>
                <a:gd name="T6" fmla="*/ 60 w 78"/>
                <a:gd name="T7" fmla="*/ 18 h 30"/>
                <a:gd name="T8" fmla="*/ 0 w 78"/>
                <a:gd name="T9" fmla="*/ 18 h 30"/>
                <a:gd name="T10" fmla="*/ 0 w 78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lnTo>
                    <a:pt x="78" y="30"/>
                  </a:lnTo>
                  <a:lnTo>
                    <a:pt x="78" y="0"/>
                  </a:lnTo>
                  <a:lnTo>
                    <a:pt x="60" y="18"/>
                  </a:lnTo>
                  <a:lnTo>
                    <a:pt x="0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4" name="Freeform 158"/>
            <p:cNvSpPr>
              <a:spLocks/>
            </p:cNvSpPr>
            <p:nvPr/>
          </p:nvSpPr>
          <p:spPr bwMode="auto">
            <a:xfrm>
              <a:off x="1945" y="3132"/>
              <a:ext cx="96" cy="30"/>
            </a:xfrm>
            <a:custGeom>
              <a:avLst/>
              <a:gdLst>
                <a:gd name="T0" fmla="*/ 96 w 96"/>
                <a:gd name="T1" fmla="*/ 30 h 30"/>
                <a:gd name="T2" fmla="*/ 0 w 96"/>
                <a:gd name="T3" fmla="*/ 30 h 30"/>
                <a:gd name="T4" fmla="*/ 0 w 96"/>
                <a:gd name="T5" fmla="*/ 0 h 30"/>
                <a:gd name="T6" fmla="*/ 24 w 9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30">
                  <a:moveTo>
                    <a:pt x="9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4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5" name="Freeform 159"/>
            <p:cNvSpPr>
              <a:spLocks/>
            </p:cNvSpPr>
            <p:nvPr/>
          </p:nvSpPr>
          <p:spPr bwMode="auto">
            <a:xfrm>
              <a:off x="1903" y="3078"/>
              <a:ext cx="78" cy="36"/>
            </a:xfrm>
            <a:custGeom>
              <a:avLst/>
              <a:gdLst>
                <a:gd name="T0" fmla="*/ 0 w 78"/>
                <a:gd name="T1" fmla="*/ 36 h 36"/>
                <a:gd name="T2" fmla="*/ 78 w 78"/>
                <a:gd name="T3" fmla="*/ 36 h 36"/>
                <a:gd name="T4" fmla="*/ 78 w 78"/>
                <a:gd name="T5" fmla="*/ 0 h 36"/>
                <a:gd name="T6" fmla="*/ 60 w 78"/>
                <a:gd name="T7" fmla="*/ 24 h 36"/>
                <a:gd name="T8" fmla="*/ 0 w 78"/>
                <a:gd name="T9" fmla="*/ 24 h 36"/>
                <a:gd name="T10" fmla="*/ 0 w 78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36">
                  <a:moveTo>
                    <a:pt x="0" y="36"/>
                  </a:moveTo>
                  <a:lnTo>
                    <a:pt x="78" y="36"/>
                  </a:lnTo>
                  <a:lnTo>
                    <a:pt x="78" y="0"/>
                  </a:lnTo>
                  <a:lnTo>
                    <a:pt x="60" y="24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6" name="Rectangle 160"/>
            <p:cNvSpPr>
              <a:spLocks noChangeArrowheads="1"/>
            </p:cNvSpPr>
            <p:nvPr/>
          </p:nvSpPr>
          <p:spPr bwMode="auto">
            <a:xfrm>
              <a:off x="2035" y="2994"/>
              <a:ext cx="60" cy="18"/>
            </a:xfrm>
            <a:prstGeom prst="rect">
              <a:avLst/>
            </a:pr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7" name="Rectangle 161"/>
            <p:cNvSpPr>
              <a:spLocks noChangeArrowheads="1"/>
            </p:cNvSpPr>
            <p:nvPr/>
          </p:nvSpPr>
          <p:spPr bwMode="auto">
            <a:xfrm>
              <a:off x="2035" y="2982"/>
              <a:ext cx="60" cy="18"/>
            </a:xfrm>
            <a:prstGeom prst="rect">
              <a:avLst/>
            </a:prstGeom>
            <a:solidFill>
              <a:srgbClr val="FC0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8" name="Rectangle 162"/>
            <p:cNvSpPr>
              <a:spLocks noChangeArrowheads="1"/>
            </p:cNvSpPr>
            <p:nvPr/>
          </p:nvSpPr>
          <p:spPr bwMode="auto">
            <a:xfrm>
              <a:off x="2035" y="2976"/>
              <a:ext cx="60" cy="18"/>
            </a:xfrm>
            <a:prstGeom prst="rect">
              <a:avLst/>
            </a:prstGeom>
            <a:solidFill>
              <a:srgbClr val="FB1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39" name="Rectangle 163"/>
            <p:cNvSpPr>
              <a:spLocks noChangeArrowheads="1"/>
            </p:cNvSpPr>
            <p:nvPr/>
          </p:nvSpPr>
          <p:spPr bwMode="auto">
            <a:xfrm>
              <a:off x="2035" y="2970"/>
              <a:ext cx="60" cy="18"/>
            </a:xfrm>
            <a:prstGeom prst="rect">
              <a:avLst/>
            </a:prstGeom>
            <a:solidFill>
              <a:srgbClr val="FB1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0" name="Rectangle 164"/>
            <p:cNvSpPr>
              <a:spLocks noChangeArrowheads="1"/>
            </p:cNvSpPr>
            <p:nvPr/>
          </p:nvSpPr>
          <p:spPr bwMode="auto">
            <a:xfrm>
              <a:off x="2035" y="2964"/>
              <a:ext cx="60" cy="18"/>
            </a:xfrm>
            <a:prstGeom prst="rect">
              <a:avLst/>
            </a:prstGeom>
            <a:solidFill>
              <a:srgbClr val="FB2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1" name="Rectangle 165"/>
            <p:cNvSpPr>
              <a:spLocks noChangeArrowheads="1"/>
            </p:cNvSpPr>
            <p:nvPr/>
          </p:nvSpPr>
          <p:spPr bwMode="auto">
            <a:xfrm>
              <a:off x="2035" y="2958"/>
              <a:ext cx="60" cy="18"/>
            </a:xfrm>
            <a:prstGeom prst="rect">
              <a:avLst/>
            </a:prstGeom>
            <a:solidFill>
              <a:srgbClr val="FA3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2" name="Rectangle 166"/>
            <p:cNvSpPr>
              <a:spLocks noChangeArrowheads="1"/>
            </p:cNvSpPr>
            <p:nvPr/>
          </p:nvSpPr>
          <p:spPr bwMode="auto">
            <a:xfrm>
              <a:off x="2035" y="2952"/>
              <a:ext cx="60" cy="18"/>
            </a:xfrm>
            <a:prstGeom prst="rect">
              <a:avLst/>
            </a:prstGeom>
            <a:solidFill>
              <a:srgbClr val="FA3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3" name="Rectangle 167"/>
            <p:cNvSpPr>
              <a:spLocks noChangeArrowheads="1"/>
            </p:cNvSpPr>
            <p:nvPr/>
          </p:nvSpPr>
          <p:spPr bwMode="auto">
            <a:xfrm>
              <a:off x="2035" y="2940"/>
              <a:ext cx="60" cy="18"/>
            </a:xfrm>
            <a:prstGeom prst="rect">
              <a:avLst/>
            </a:prstGeom>
            <a:solidFill>
              <a:srgbClr val="FA4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4" name="Rectangle 168"/>
            <p:cNvSpPr>
              <a:spLocks noChangeArrowheads="1"/>
            </p:cNvSpPr>
            <p:nvPr/>
          </p:nvSpPr>
          <p:spPr bwMode="auto">
            <a:xfrm>
              <a:off x="2035" y="2934"/>
              <a:ext cx="60" cy="18"/>
            </a:xfrm>
            <a:prstGeom prst="rect">
              <a:avLst/>
            </a:prstGeom>
            <a:solidFill>
              <a:srgbClr val="FA4E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5" name="Rectangle 169"/>
            <p:cNvSpPr>
              <a:spLocks noChangeArrowheads="1"/>
            </p:cNvSpPr>
            <p:nvPr/>
          </p:nvSpPr>
          <p:spPr bwMode="auto">
            <a:xfrm>
              <a:off x="2035" y="2928"/>
              <a:ext cx="60" cy="18"/>
            </a:xfrm>
            <a:prstGeom prst="rect">
              <a:avLst/>
            </a:prstGeom>
            <a:solidFill>
              <a:srgbClr val="FA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6" name="Rectangle 170"/>
            <p:cNvSpPr>
              <a:spLocks noChangeArrowheads="1"/>
            </p:cNvSpPr>
            <p:nvPr/>
          </p:nvSpPr>
          <p:spPr bwMode="auto">
            <a:xfrm>
              <a:off x="2035" y="2922"/>
              <a:ext cx="60" cy="18"/>
            </a:xfrm>
            <a:prstGeom prst="rect">
              <a:avLst/>
            </a:prstGeom>
            <a:solidFill>
              <a:srgbClr val="FA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7" name="Rectangle 171"/>
            <p:cNvSpPr>
              <a:spLocks noChangeArrowheads="1"/>
            </p:cNvSpPr>
            <p:nvPr/>
          </p:nvSpPr>
          <p:spPr bwMode="auto">
            <a:xfrm>
              <a:off x="2035" y="2916"/>
              <a:ext cx="60" cy="18"/>
            </a:xfrm>
            <a:prstGeom prst="rect">
              <a:avLst/>
            </a:prstGeom>
            <a:solidFill>
              <a:srgbClr val="FA6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8" name="Rectangle 172"/>
            <p:cNvSpPr>
              <a:spLocks noChangeArrowheads="1"/>
            </p:cNvSpPr>
            <p:nvPr/>
          </p:nvSpPr>
          <p:spPr bwMode="auto">
            <a:xfrm>
              <a:off x="2035" y="2910"/>
              <a:ext cx="60" cy="18"/>
            </a:xfrm>
            <a:prstGeom prst="rect">
              <a:avLst/>
            </a:prstGeom>
            <a:solidFill>
              <a:srgbClr val="FA7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49" name="Rectangle 173"/>
            <p:cNvSpPr>
              <a:spLocks noChangeArrowheads="1"/>
            </p:cNvSpPr>
            <p:nvPr/>
          </p:nvSpPr>
          <p:spPr bwMode="auto">
            <a:xfrm>
              <a:off x="2035" y="2898"/>
              <a:ext cx="60" cy="18"/>
            </a:xfrm>
            <a:prstGeom prst="rect">
              <a:avLst/>
            </a:prstGeom>
            <a:solidFill>
              <a:srgbClr val="FA7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0" name="Rectangle 174"/>
            <p:cNvSpPr>
              <a:spLocks noChangeArrowheads="1"/>
            </p:cNvSpPr>
            <p:nvPr/>
          </p:nvSpPr>
          <p:spPr bwMode="auto">
            <a:xfrm>
              <a:off x="2035" y="2892"/>
              <a:ext cx="60" cy="18"/>
            </a:xfrm>
            <a:prstGeom prst="rect">
              <a:avLst/>
            </a:prstGeom>
            <a:solidFill>
              <a:srgbClr val="FA8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1" name="Rectangle 175"/>
            <p:cNvSpPr>
              <a:spLocks noChangeArrowheads="1"/>
            </p:cNvSpPr>
            <p:nvPr/>
          </p:nvSpPr>
          <p:spPr bwMode="auto">
            <a:xfrm>
              <a:off x="2035" y="2886"/>
              <a:ext cx="60" cy="18"/>
            </a:xfrm>
            <a:prstGeom prst="rect">
              <a:avLst/>
            </a:prstGeom>
            <a:solidFill>
              <a:srgbClr val="FA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2" name="Rectangle 176"/>
            <p:cNvSpPr>
              <a:spLocks noChangeArrowheads="1"/>
            </p:cNvSpPr>
            <p:nvPr/>
          </p:nvSpPr>
          <p:spPr bwMode="auto">
            <a:xfrm>
              <a:off x="2035" y="2880"/>
              <a:ext cx="60" cy="18"/>
            </a:xfrm>
            <a:prstGeom prst="rect">
              <a:avLst/>
            </a:prstGeom>
            <a:solidFill>
              <a:srgbClr val="FA9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3" name="Rectangle 177"/>
            <p:cNvSpPr>
              <a:spLocks noChangeArrowheads="1"/>
            </p:cNvSpPr>
            <p:nvPr/>
          </p:nvSpPr>
          <p:spPr bwMode="auto">
            <a:xfrm>
              <a:off x="2035" y="2874"/>
              <a:ext cx="60" cy="18"/>
            </a:xfrm>
            <a:prstGeom prst="rect">
              <a:avLst/>
            </a:prstGeom>
            <a:solidFill>
              <a:srgbClr val="FBA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4" name="Rectangle 178"/>
            <p:cNvSpPr>
              <a:spLocks noChangeArrowheads="1"/>
            </p:cNvSpPr>
            <p:nvPr/>
          </p:nvSpPr>
          <p:spPr bwMode="auto">
            <a:xfrm>
              <a:off x="2035" y="2868"/>
              <a:ext cx="60" cy="18"/>
            </a:xfrm>
            <a:prstGeom prst="rect">
              <a:avLst/>
            </a:prstGeom>
            <a:solidFill>
              <a:srgbClr val="FBB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5" name="Rectangle 179"/>
            <p:cNvSpPr>
              <a:spLocks noChangeArrowheads="1"/>
            </p:cNvSpPr>
            <p:nvPr/>
          </p:nvSpPr>
          <p:spPr bwMode="auto">
            <a:xfrm>
              <a:off x="2035" y="2856"/>
              <a:ext cx="60" cy="18"/>
            </a:xfrm>
            <a:prstGeom prst="rect">
              <a:avLst/>
            </a:prstGeom>
            <a:solidFill>
              <a:srgbClr val="FBB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6" name="Rectangle 180"/>
            <p:cNvSpPr>
              <a:spLocks noChangeArrowheads="1"/>
            </p:cNvSpPr>
            <p:nvPr/>
          </p:nvSpPr>
          <p:spPr bwMode="auto">
            <a:xfrm>
              <a:off x="2035" y="2850"/>
              <a:ext cx="60" cy="18"/>
            </a:xfrm>
            <a:prstGeom prst="rect">
              <a:avLst/>
            </a:prstGeom>
            <a:solidFill>
              <a:srgbClr val="FCC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7" name="Rectangle 181"/>
            <p:cNvSpPr>
              <a:spLocks noChangeArrowheads="1"/>
            </p:cNvSpPr>
            <p:nvPr/>
          </p:nvSpPr>
          <p:spPr bwMode="auto">
            <a:xfrm>
              <a:off x="2035" y="2844"/>
              <a:ext cx="60" cy="18"/>
            </a:xfrm>
            <a:prstGeom prst="rect">
              <a:avLst/>
            </a:prstGeom>
            <a:solidFill>
              <a:srgbClr val="FC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8" name="Freeform 182"/>
            <p:cNvSpPr>
              <a:spLocks/>
            </p:cNvSpPr>
            <p:nvPr/>
          </p:nvSpPr>
          <p:spPr bwMode="auto">
            <a:xfrm>
              <a:off x="1705" y="2826"/>
              <a:ext cx="390" cy="480"/>
            </a:xfrm>
            <a:custGeom>
              <a:avLst/>
              <a:gdLst>
                <a:gd name="T0" fmla="*/ 222 w 390"/>
                <a:gd name="T1" fmla="*/ 480 h 480"/>
                <a:gd name="T2" fmla="*/ 222 w 390"/>
                <a:gd name="T3" fmla="*/ 366 h 480"/>
                <a:gd name="T4" fmla="*/ 336 w 390"/>
                <a:gd name="T5" fmla="*/ 366 h 480"/>
                <a:gd name="T6" fmla="*/ 336 w 390"/>
                <a:gd name="T7" fmla="*/ 186 h 480"/>
                <a:gd name="T8" fmla="*/ 390 w 390"/>
                <a:gd name="T9" fmla="*/ 186 h 480"/>
                <a:gd name="T10" fmla="*/ 390 w 390"/>
                <a:gd name="T11" fmla="*/ 0 h 480"/>
                <a:gd name="T12" fmla="*/ 0 w 390"/>
                <a:gd name="T13" fmla="*/ 0 h 480"/>
                <a:gd name="T14" fmla="*/ 0 w 390"/>
                <a:gd name="T15" fmla="*/ 186 h 480"/>
                <a:gd name="T16" fmla="*/ 54 w 390"/>
                <a:gd name="T17" fmla="*/ 186 h 480"/>
                <a:gd name="T18" fmla="*/ 54 w 390"/>
                <a:gd name="T19" fmla="*/ 366 h 480"/>
                <a:gd name="T20" fmla="*/ 168 w 390"/>
                <a:gd name="T21" fmla="*/ 366 h 480"/>
                <a:gd name="T22" fmla="*/ 168 w 390"/>
                <a:gd name="T23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0" h="480">
                  <a:moveTo>
                    <a:pt x="222" y="480"/>
                  </a:moveTo>
                  <a:lnTo>
                    <a:pt x="222" y="366"/>
                  </a:lnTo>
                  <a:lnTo>
                    <a:pt x="336" y="366"/>
                  </a:lnTo>
                  <a:lnTo>
                    <a:pt x="336" y="186"/>
                  </a:lnTo>
                  <a:lnTo>
                    <a:pt x="390" y="186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54" y="186"/>
                  </a:lnTo>
                  <a:lnTo>
                    <a:pt x="54" y="366"/>
                  </a:lnTo>
                  <a:lnTo>
                    <a:pt x="168" y="366"/>
                  </a:lnTo>
                  <a:lnTo>
                    <a:pt x="168" y="48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59" name="Freeform 183"/>
            <p:cNvSpPr>
              <a:spLocks/>
            </p:cNvSpPr>
            <p:nvPr/>
          </p:nvSpPr>
          <p:spPr bwMode="auto">
            <a:xfrm>
              <a:off x="1963" y="2784"/>
              <a:ext cx="240" cy="1"/>
            </a:xfrm>
            <a:custGeom>
              <a:avLst/>
              <a:gdLst>
                <a:gd name="T0" fmla="*/ 240 w 240"/>
                <a:gd name="T1" fmla="*/ 174 w 240"/>
                <a:gd name="T2" fmla="*/ 66 w 240"/>
                <a:gd name="T3" fmla="*/ 0 w 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0">
                  <a:moveTo>
                    <a:pt x="240" y="0"/>
                  </a:moveTo>
                  <a:lnTo>
                    <a:pt x="174" y="0"/>
                  </a:lnTo>
                  <a:lnTo>
                    <a:pt x="66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0" name="Freeform 184"/>
            <p:cNvSpPr>
              <a:spLocks/>
            </p:cNvSpPr>
            <p:nvPr/>
          </p:nvSpPr>
          <p:spPr bwMode="auto">
            <a:xfrm>
              <a:off x="1939" y="2784"/>
              <a:ext cx="24" cy="30"/>
            </a:xfrm>
            <a:custGeom>
              <a:avLst/>
              <a:gdLst>
                <a:gd name="T0" fmla="*/ 24 w 24"/>
                <a:gd name="T1" fmla="*/ 0 h 30"/>
                <a:gd name="T2" fmla="*/ 12 w 24"/>
                <a:gd name="T3" fmla="*/ 6 h 30"/>
                <a:gd name="T4" fmla="*/ 0 w 24"/>
                <a:gd name="T5" fmla="*/ 18 h 30"/>
                <a:gd name="T6" fmla="*/ 0 w 2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">
                  <a:moveTo>
                    <a:pt x="24" y="0"/>
                  </a:moveTo>
                  <a:lnTo>
                    <a:pt x="12" y="6"/>
                  </a:lnTo>
                  <a:lnTo>
                    <a:pt x="0" y="18"/>
                  </a:lnTo>
                  <a:lnTo>
                    <a:pt x="0" y="3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1" name="Freeform 185"/>
            <p:cNvSpPr>
              <a:spLocks/>
            </p:cNvSpPr>
            <p:nvPr/>
          </p:nvSpPr>
          <p:spPr bwMode="auto">
            <a:xfrm>
              <a:off x="1939" y="2814"/>
              <a:ext cx="1" cy="18"/>
            </a:xfrm>
            <a:custGeom>
              <a:avLst/>
              <a:gdLst>
                <a:gd name="T0" fmla="*/ 0 h 18"/>
                <a:gd name="T1" fmla="*/ 6 h 18"/>
                <a:gd name="T2" fmla="*/ 12 h 18"/>
                <a:gd name="T3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2" name="Freeform 186"/>
            <p:cNvSpPr>
              <a:spLocks/>
            </p:cNvSpPr>
            <p:nvPr/>
          </p:nvSpPr>
          <p:spPr bwMode="auto">
            <a:xfrm>
              <a:off x="1525" y="2784"/>
              <a:ext cx="300" cy="1"/>
            </a:xfrm>
            <a:custGeom>
              <a:avLst/>
              <a:gdLst>
                <a:gd name="T0" fmla="*/ 0 w 300"/>
                <a:gd name="T1" fmla="*/ 78 w 300"/>
                <a:gd name="T2" fmla="*/ 222 w 300"/>
                <a:gd name="T3" fmla="*/ 300 w 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00">
                  <a:moveTo>
                    <a:pt x="0" y="0"/>
                  </a:moveTo>
                  <a:lnTo>
                    <a:pt x="78" y="0"/>
                  </a:lnTo>
                  <a:lnTo>
                    <a:pt x="222" y="0"/>
                  </a:lnTo>
                  <a:lnTo>
                    <a:pt x="300" y="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3" name="Freeform 187"/>
            <p:cNvSpPr>
              <a:spLocks/>
            </p:cNvSpPr>
            <p:nvPr/>
          </p:nvSpPr>
          <p:spPr bwMode="auto">
            <a:xfrm>
              <a:off x="1825" y="2784"/>
              <a:ext cx="30" cy="30"/>
            </a:xfrm>
            <a:custGeom>
              <a:avLst/>
              <a:gdLst>
                <a:gd name="T0" fmla="*/ 0 w 30"/>
                <a:gd name="T1" fmla="*/ 0 h 30"/>
                <a:gd name="T2" fmla="*/ 18 w 30"/>
                <a:gd name="T3" fmla="*/ 6 h 30"/>
                <a:gd name="T4" fmla="*/ 24 w 30"/>
                <a:gd name="T5" fmla="*/ 18 h 30"/>
                <a:gd name="T6" fmla="*/ 30 w 30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18" y="6"/>
                  </a:lnTo>
                  <a:lnTo>
                    <a:pt x="24" y="18"/>
                  </a:lnTo>
                  <a:lnTo>
                    <a:pt x="30" y="3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4" name="Freeform 188"/>
            <p:cNvSpPr>
              <a:spLocks/>
            </p:cNvSpPr>
            <p:nvPr/>
          </p:nvSpPr>
          <p:spPr bwMode="auto">
            <a:xfrm>
              <a:off x="1855" y="2814"/>
              <a:ext cx="1" cy="18"/>
            </a:xfrm>
            <a:custGeom>
              <a:avLst/>
              <a:gdLst>
                <a:gd name="T0" fmla="*/ 0 h 18"/>
                <a:gd name="T1" fmla="*/ 6 h 18"/>
                <a:gd name="T2" fmla="*/ 12 h 18"/>
                <a:gd name="T3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5" name="Freeform 189"/>
            <p:cNvSpPr>
              <a:spLocks/>
            </p:cNvSpPr>
            <p:nvPr/>
          </p:nvSpPr>
          <p:spPr bwMode="auto">
            <a:xfrm>
              <a:off x="1963" y="2784"/>
              <a:ext cx="240" cy="1"/>
            </a:xfrm>
            <a:custGeom>
              <a:avLst/>
              <a:gdLst>
                <a:gd name="T0" fmla="*/ 240 w 240"/>
                <a:gd name="T1" fmla="*/ 174 w 240"/>
                <a:gd name="T2" fmla="*/ 66 w 240"/>
                <a:gd name="T3" fmla="*/ 0 w 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0">
                  <a:moveTo>
                    <a:pt x="240" y="0"/>
                  </a:moveTo>
                  <a:lnTo>
                    <a:pt x="174" y="0"/>
                  </a:lnTo>
                  <a:lnTo>
                    <a:pt x="66" y="0"/>
                  </a:lnTo>
                  <a:lnTo>
                    <a:pt x="0" y="0"/>
                  </a:lnTo>
                </a:path>
              </a:pathLst>
            </a:custGeom>
            <a:solidFill>
              <a:srgbClr val="F3C551"/>
            </a:solidFill>
            <a:ln w="285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966" name="Freeform 190"/>
            <p:cNvSpPr>
              <a:spLocks/>
            </p:cNvSpPr>
            <p:nvPr/>
          </p:nvSpPr>
          <p:spPr bwMode="auto">
            <a:xfrm>
              <a:off x="1939" y="2784"/>
              <a:ext cx="24" cy="30"/>
            </a:xfrm>
            <a:custGeom>
              <a:avLst/>
              <a:gdLst>
                <a:gd name="T0" fmla="*/ 24 w 24"/>
                <a:gd name="T1" fmla="*/ 0 h 30"/>
                <a:gd name="T2" fmla="*/ 12 w 24"/>
                <a:gd name="T3" fmla="*/ 6 h 30"/>
                <a:gd name="T4" fmla="*/ 0 w 24"/>
                <a:gd name="T5" fmla="*/ 18 h 30"/>
                <a:gd name="T6" fmla="*/ 0 w 2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">
                  <a:moveTo>
                    <a:pt x="24" y="0"/>
                  </a:moveTo>
                  <a:lnTo>
                    <a:pt x="12" y="6"/>
                  </a:lnTo>
                  <a:lnTo>
                    <a:pt x="0" y="18"/>
                  </a:lnTo>
                  <a:lnTo>
                    <a:pt x="0" y="3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7" name="Freeform 191"/>
            <p:cNvSpPr>
              <a:spLocks/>
            </p:cNvSpPr>
            <p:nvPr/>
          </p:nvSpPr>
          <p:spPr bwMode="auto">
            <a:xfrm>
              <a:off x="1939" y="2814"/>
              <a:ext cx="1" cy="18"/>
            </a:xfrm>
            <a:custGeom>
              <a:avLst/>
              <a:gdLst>
                <a:gd name="T0" fmla="*/ 0 h 18"/>
                <a:gd name="T1" fmla="*/ 6 h 18"/>
                <a:gd name="T2" fmla="*/ 12 h 18"/>
                <a:gd name="T3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8" name="Freeform 192"/>
            <p:cNvSpPr>
              <a:spLocks/>
            </p:cNvSpPr>
            <p:nvPr/>
          </p:nvSpPr>
          <p:spPr bwMode="auto">
            <a:xfrm>
              <a:off x="2215" y="2766"/>
              <a:ext cx="78" cy="36"/>
            </a:xfrm>
            <a:custGeom>
              <a:avLst/>
              <a:gdLst>
                <a:gd name="T0" fmla="*/ 54 w 78"/>
                <a:gd name="T1" fmla="*/ 24 h 36"/>
                <a:gd name="T2" fmla="*/ 54 w 78"/>
                <a:gd name="T3" fmla="*/ 36 h 36"/>
                <a:gd name="T4" fmla="*/ 78 w 78"/>
                <a:gd name="T5" fmla="*/ 18 h 36"/>
                <a:gd name="T6" fmla="*/ 54 w 78"/>
                <a:gd name="T7" fmla="*/ 0 h 36"/>
                <a:gd name="T8" fmla="*/ 54 w 78"/>
                <a:gd name="T9" fmla="*/ 12 h 36"/>
                <a:gd name="T10" fmla="*/ 0 w 78"/>
                <a:gd name="T11" fmla="*/ 12 h 36"/>
                <a:gd name="T12" fmla="*/ 0 w 78"/>
                <a:gd name="T13" fmla="*/ 24 h 36"/>
                <a:gd name="T14" fmla="*/ 54 w 78"/>
                <a:gd name="T1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36">
                  <a:moveTo>
                    <a:pt x="54" y="24"/>
                  </a:moveTo>
                  <a:lnTo>
                    <a:pt x="54" y="36"/>
                  </a:lnTo>
                  <a:lnTo>
                    <a:pt x="78" y="18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69" name="Line 193"/>
            <p:cNvSpPr>
              <a:spLocks noChangeShapeType="1"/>
            </p:cNvSpPr>
            <p:nvPr/>
          </p:nvSpPr>
          <p:spPr bwMode="auto">
            <a:xfrm>
              <a:off x="2095" y="2988"/>
              <a:ext cx="1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0" name="Line 194"/>
            <p:cNvSpPr>
              <a:spLocks noChangeShapeType="1"/>
            </p:cNvSpPr>
            <p:nvPr/>
          </p:nvSpPr>
          <p:spPr bwMode="auto">
            <a:xfrm>
              <a:off x="2089" y="2988"/>
              <a:ext cx="120" cy="1"/>
            </a:xfrm>
            <a:prstGeom prst="line">
              <a:avLst/>
            </a:prstGeom>
            <a:noFill/>
            <a:ln w="28575">
              <a:solidFill>
                <a:srgbClr val="FB202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1" name="Freeform 195"/>
            <p:cNvSpPr>
              <a:spLocks/>
            </p:cNvSpPr>
            <p:nvPr/>
          </p:nvSpPr>
          <p:spPr bwMode="auto">
            <a:xfrm>
              <a:off x="2215" y="2964"/>
              <a:ext cx="78" cy="42"/>
            </a:xfrm>
            <a:custGeom>
              <a:avLst/>
              <a:gdLst>
                <a:gd name="T0" fmla="*/ 54 w 78"/>
                <a:gd name="T1" fmla="*/ 30 h 42"/>
                <a:gd name="T2" fmla="*/ 54 w 78"/>
                <a:gd name="T3" fmla="*/ 42 h 42"/>
                <a:gd name="T4" fmla="*/ 78 w 78"/>
                <a:gd name="T5" fmla="*/ 24 h 42"/>
                <a:gd name="T6" fmla="*/ 54 w 78"/>
                <a:gd name="T7" fmla="*/ 0 h 42"/>
                <a:gd name="T8" fmla="*/ 54 w 78"/>
                <a:gd name="T9" fmla="*/ 18 h 42"/>
                <a:gd name="T10" fmla="*/ 0 w 78"/>
                <a:gd name="T11" fmla="*/ 18 h 42"/>
                <a:gd name="T12" fmla="*/ 0 w 78"/>
                <a:gd name="T13" fmla="*/ 30 h 42"/>
                <a:gd name="T14" fmla="*/ 54 w 78"/>
                <a:gd name="T15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2">
                  <a:moveTo>
                    <a:pt x="54" y="30"/>
                  </a:moveTo>
                  <a:lnTo>
                    <a:pt x="54" y="42"/>
                  </a:lnTo>
                  <a:lnTo>
                    <a:pt x="78" y="24"/>
                  </a:lnTo>
                  <a:lnTo>
                    <a:pt x="54" y="0"/>
                  </a:lnTo>
                  <a:lnTo>
                    <a:pt x="54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5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2" name="Freeform 196"/>
            <p:cNvSpPr>
              <a:spLocks/>
            </p:cNvSpPr>
            <p:nvPr/>
          </p:nvSpPr>
          <p:spPr bwMode="auto">
            <a:xfrm>
              <a:off x="1435" y="2766"/>
              <a:ext cx="72" cy="36"/>
            </a:xfrm>
            <a:custGeom>
              <a:avLst/>
              <a:gdLst>
                <a:gd name="T0" fmla="*/ 48 w 72"/>
                <a:gd name="T1" fmla="*/ 24 h 36"/>
                <a:gd name="T2" fmla="*/ 48 w 72"/>
                <a:gd name="T3" fmla="*/ 36 h 36"/>
                <a:gd name="T4" fmla="*/ 72 w 72"/>
                <a:gd name="T5" fmla="*/ 18 h 36"/>
                <a:gd name="T6" fmla="*/ 48 w 72"/>
                <a:gd name="T7" fmla="*/ 0 h 36"/>
                <a:gd name="T8" fmla="*/ 48 w 72"/>
                <a:gd name="T9" fmla="*/ 12 h 36"/>
                <a:gd name="T10" fmla="*/ 0 w 72"/>
                <a:gd name="T11" fmla="*/ 12 h 36"/>
                <a:gd name="T12" fmla="*/ 0 w 72"/>
                <a:gd name="T13" fmla="*/ 24 h 36"/>
                <a:gd name="T14" fmla="*/ 48 w 72"/>
                <a:gd name="T1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36">
                  <a:moveTo>
                    <a:pt x="48" y="24"/>
                  </a:moveTo>
                  <a:lnTo>
                    <a:pt x="48" y="36"/>
                  </a:lnTo>
                  <a:lnTo>
                    <a:pt x="72" y="18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3" name="Freeform 197"/>
            <p:cNvSpPr>
              <a:spLocks/>
            </p:cNvSpPr>
            <p:nvPr/>
          </p:nvSpPr>
          <p:spPr bwMode="auto">
            <a:xfrm>
              <a:off x="1843" y="3324"/>
              <a:ext cx="30" cy="30"/>
            </a:xfrm>
            <a:custGeom>
              <a:avLst/>
              <a:gdLst>
                <a:gd name="T0" fmla="*/ 24 w 30"/>
                <a:gd name="T1" fmla="*/ 30 h 30"/>
                <a:gd name="T2" fmla="*/ 30 w 30"/>
                <a:gd name="T3" fmla="*/ 0 h 30"/>
                <a:gd name="T4" fmla="*/ 0 w 30"/>
                <a:gd name="T5" fmla="*/ 6 h 30"/>
                <a:gd name="T6" fmla="*/ 24 w 30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0">
                  <a:moveTo>
                    <a:pt x="24" y="3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4" name="Freeform 198"/>
            <p:cNvSpPr>
              <a:spLocks/>
            </p:cNvSpPr>
            <p:nvPr/>
          </p:nvSpPr>
          <p:spPr bwMode="auto">
            <a:xfrm>
              <a:off x="1835" y="3340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8 w 18"/>
                <a:gd name="T3" fmla="*/ 6 h 12"/>
                <a:gd name="T4" fmla="*/ 12 w 18"/>
                <a:gd name="T5" fmla="*/ 6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0" y="12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5" name="Freeform 199"/>
            <p:cNvSpPr>
              <a:spLocks/>
            </p:cNvSpPr>
            <p:nvPr/>
          </p:nvSpPr>
          <p:spPr bwMode="auto">
            <a:xfrm>
              <a:off x="1717" y="3352"/>
              <a:ext cx="120" cy="1"/>
            </a:xfrm>
            <a:custGeom>
              <a:avLst/>
              <a:gdLst>
                <a:gd name="T0" fmla="*/ 120 w 120"/>
                <a:gd name="T1" fmla="*/ 90 w 120"/>
                <a:gd name="T2" fmla="*/ 36 w 120"/>
                <a:gd name="T3" fmla="*/ 0 w 1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20">
                  <a:moveTo>
                    <a:pt x="120" y="0"/>
                  </a:moveTo>
                  <a:lnTo>
                    <a:pt x="90" y="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6" name="Freeform 200"/>
            <p:cNvSpPr>
              <a:spLocks/>
            </p:cNvSpPr>
            <p:nvPr/>
          </p:nvSpPr>
          <p:spPr bwMode="auto">
            <a:xfrm>
              <a:off x="1939" y="33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24 w 24"/>
                <a:gd name="T3" fmla="*/ 12 h 24"/>
                <a:gd name="T4" fmla="*/ 0 w 24"/>
                <a:gd name="T5" fmla="*/ 0 h 24"/>
                <a:gd name="T6" fmla="*/ 0 w 24"/>
                <a:gd name="T7" fmla="*/ 12 h 24"/>
                <a:gd name="T8" fmla="*/ 0 w 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24"/>
                  </a:moveTo>
                  <a:lnTo>
                    <a:pt x="24" y="12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7" name="Freeform 201"/>
            <p:cNvSpPr>
              <a:spLocks/>
            </p:cNvSpPr>
            <p:nvPr/>
          </p:nvSpPr>
          <p:spPr bwMode="auto">
            <a:xfrm>
              <a:off x="1909" y="3408"/>
              <a:ext cx="30" cy="1"/>
            </a:xfrm>
            <a:custGeom>
              <a:avLst/>
              <a:gdLst>
                <a:gd name="T0" fmla="*/ 30 w 30"/>
                <a:gd name="T1" fmla="*/ 24 w 30"/>
                <a:gd name="T2" fmla="*/ 12 w 30"/>
                <a:gd name="T3" fmla="*/ 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C00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8" name="Freeform 202"/>
            <p:cNvSpPr>
              <a:spLocks/>
            </p:cNvSpPr>
            <p:nvPr/>
          </p:nvSpPr>
          <p:spPr bwMode="auto">
            <a:xfrm>
              <a:off x="1843" y="3390"/>
              <a:ext cx="66" cy="18"/>
            </a:xfrm>
            <a:custGeom>
              <a:avLst/>
              <a:gdLst>
                <a:gd name="T0" fmla="*/ 66 w 66"/>
                <a:gd name="T1" fmla="*/ 18 h 18"/>
                <a:gd name="T2" fmla="*/ 30 w 66"/>
                <a:gd name="T3" fmla="*/ 18 h 18"/>
                <a:gd name="T4" fmla="*/ 6 w 66"/>
                <a:gd name="T5" fmla="*/ 12 h 18"/>
                <a:gd name="T6" fmla="*/ 0 w 6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8">
                  <a:moveTo>
                    <a:pt x="66" y="18"/>
                  </a:moveTo>
                  <a:lnTo>
                    <a:pt x="30" y="18"/>
                  </a:lnTo>
                  <a:lnTo>
                    <a:pt x="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C00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79" name="Freeform 203"/>
            <p:cNvSpPr>
              <a:spLocks/>
            </p:cNvSpPr>
            <p:nvPr/>
          </p:nvSpPr>
          <p:spPr bwMode="auto">
            <a:xfrm>
              <a:off x="1933" y="33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0 w 24"/>
                <a:gd name="T3" fmla="*/ 0 h 30"/>
                <a:gd name="T4" fmla="*/ 24 w 24"/>
                <a:gd name="T5" fmla="*/ 6 h 30"/>
                <a:gd name="T6" fmla="*/ 0 w 2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0" y="0"/>
                  </a:lnTo>
                  <a:lnTo>
                    <a:pt x="24" y="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80" name="Freeform 204"/>
            <p:cNvSpPr>
              <a:spLocks/>
            </p:cNvSpPr>
            <p:nvPr/>
          </p:nvSpPr>
          <p:spPr bwMode="auto">
            <a:xfrm>
              <a:off x="1945" y="3342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6 h 12"/>
                <a:gd name="T4" fmla="*/ 6 w 18"/>
                <a:gd name="T5" fmla="*/ 6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8" y="12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81" name="Freeform 205"/>
            <p:cNvSpPr>
              <a:spLocks/>
            </p:cNvSpPr>
            <p:nvPr/>
          </p:nvSpPr>
          <p:spPr bwMode="auto">
            <a:xfrm>
              <a:off x="1963" y="3354"/>
              <a:ext cx="48" cy="1"/>
            </a:xfrm>
            <a:custGeom>
              <a:avLst/>
              <a:gdLst>
                <a:gd name="T0" fmla="*/ 0 w 48"/>
                <a:gd name="T1" fmla="*/ 12 w 48"/>
                <a:gd name="T2" fmla="*/ 36 w 48"/>
                <a:gd name="T3" fmla="*/ 48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12" y="0"/>
                  </a:lnTo>
                  <a:lnTo>
                    <a:pt x="36" y="0"/>
                  </a:lnTo>
                  <a:lnTo>
                    <a:pt x="48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82" name="Rectangle 206"/>
            <p:cNvSpPr>
              <a:spLocks noChangeArrowheads="1"/>
            </p:cNvSpPr>
            <p:nvPr/>
          </p:nvSpPr>
          <p:spPr bwMode="auto">
            <a:xfrm>
              <a:off x="714" y="2304"/>
              <a:ext cx="2262" cy="135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62900" y="3276601"/>
            <a:ext cx="4638300" cy="2667000"/>
            <a:chOff x="4962900" y="3282950"/>
            <a:chExt cx="4082675" cy="2162175"/>
          </a:xfrm>
        </p:grpSpPr>
        <p:sp>
          <p:nvSpPr>
            <p:cNvPr id="75990" name="Rectangle 214"/>
            <p:cNvSpPr>
              <a:spLocks noChangeArrowheads="1"/>
            </p:cNvSpPr>
            <p:nvPr/>
          </p:nvSpPr>
          <p:spPr bwMode="auto">
            <a:xfrm>
              <a:off x="7397750" y="4446588"/>
              <a:ext cx="1647825" cy="20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eaLnBrk="0" hangingPunct="0"/>
              <a:endParaRPr lang="fr-FR" altLang="en-US" sz="1000" b="1" dirty="0">
                <a:solidFill>
                  <a:schemeClr val="tx2"/>
                </a:solidFill>
                <a:latin typeface="Arial" pitchFamily="34" charset="0"/>
              </a:endParaRPr>
            </a:p>
            <a:p>
              <a:pPr eaLnBrk="0" hangingPunct="0"/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High Mixer        </a:t>
              </a:r>
            </a:p>
            <a:p>
              <a:pPr eaLnBrk="0" hangingPunct="0"/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Settler</a:t>
              </a:r>
              <a:endParaRPr lang="fr-FR" altLang="en-US" sz="10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962900" y="3282950"/>
              <a:ext cx="3613150" cy="2162175"/>
              <a:chOff x="5229225" y="3797300"/>
              <a:chExt cx="3613150" cy="2162175"/>
            </a:xfrm>
          </p:grpSpPr>
          <p:sp>
            <p:nvSpPr>
              <p:cNvPr id="75983" name="Rectangle 207"/>
              <p:cNvSpPr>
                <a:spLocks noChangeArrowheads="1"/>
              </p:cNvSpPr>
              <p:nvPr/>
            </p:nvSpPr>
            <p:spPr bwMode="auto">
              <a:xfrm>
                <a:off x="5795963" y="3797300"/>
                <a:ext cx="1590675" cy="538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eaLnBrk="0" hangingPunct="0"/>
                <a:r>
                  <a:rPr lang="fr-FR" altLang="en-US" sz="1200" b="1">
                    <a:latin typeface="Arial" pitchFamily="34" charset="0"/>
                  </a:rPr>
                  <a:t>Pulsed Column</a:t>
                </a:r>
              </a:p>
            </p:txBody>
          </p:sp>
          <p:sp>
            <p:nvSpPr>
              <p:cNvPr id="75984" name="Rectangle 208"/>
              <p:cNvSpPr>
                <a:spLocks noChangeArrowheads="1"/>
              </p:cNvSpPr>
              <p:nvPr/>
            </p:nvSpPr>
            <p:spPr bwMode="auto">
              <a:xfrm>
                <a:off x="5229225" y="4365625"/>
                <a:ext cx="1565275" cy="619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Feed</a:t>
                </a:r>
              </a:p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Aqueous Phase</a:t>
                </a:r>
              </a:p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U + Pu + FP*</a:t>
                </a:r>
              </a:p>
            </p:txBody>
          </p:sp>
          <p:sp>
            <p:nvSpPr>
              <p:cNvPr id="75985" name="Rectangle 209"/>
              <p:cNvSpPr>
                <a:spLocks noChangeArrowheads="1"/>
              </p:cNvSpPr>
              <p:nvPr/>
            </p:nvSpPr>
            <p:spPr bwMode="auto">
              <a:xfrm>
                <a:off x="6019800" y="4873625"/>
                <a:ext cx="1565275" cy="619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 dirty="0" err="1">
                    <a:solidFill>
                      <a:schemeClr val="tx2"/>
                    </a:solidFill>
                    <a:latin typeface="Arial" pitchFamily="34" charset="0"/>
                  </a:rPr>
                  <a:t>Perforated</a:t>
                </a:r>
                <a:r>
                  <a:rPr lang="fr-FR" altLang="en-US" sz="1000" b="1" dirty="0">
                    <a:solidFill>
                      <a:schemeClr val="tx2"/>
                    </a:solidFill>
                    <a:latin typeface="Arial" pitchFamily="34" charset="0"/>
                  </a:rPr>
                  <a:t> </a:t>
                </a:r>
              </a:p>
              <a:p>
                <a:pPr eaLnBrk="0" hangingPunct="0"/>
                <a:r>
                  <a:rPr lang="fr-FR" altLang="en-US" sz="1000" b="1" dirty="0">
                    <a:solidFill>
                      <a:schemeClr val="tx2"/>
                    </a:solidFill>
                    <a:latin typeface="Arial" pitchFamily="34" charset="0"/>
                  </a:rPr>
                  <a:t>Plates</a:t>
                </a:r>
              </a:p>
            </p:txBody>
          </p:sp>
          <p:sp>
            <p:nvSpPr>
              <p:cNvPr id="75986" name="Rectangle 210"/>
              <p:cNvSpPr>
                <a:spLocks noChangeArrowheads="1"/>
              </p:cNvSpPr>
              <p:nvPr/>
            </p:nvSpPr>
            <p:spPr bwMode="auto">
              <a:xfrm>
                <a:off x="5784850" y="5402263"/>
                <a:ext cx="9556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Exit</a:t>
                </a:r>
              </a:p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raffinate FP*</a:t>
                </a:r>
              </a:p>
            </p:txBody>
          </p:sp>
          <p:sp>
            <p:nvSpPr>
              <p:cNvPr id="75987" name="Rectangle 211"/>
              <p:cNvSpPr>
                <a:spLocks noChangeArrowheads="1"/>
              </p:cNvSpPr>
              <p:nvPr/>
            </p:nvSpPr>
            <p:spPr bwMode="auto">
              <a:xfrm>
                <a:off x="7112000" y="5434013"/>
                <a:ext cx="13112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Low Mixer settler</a:t>
                </a:r>
              </a:p>
            </p:txBody>
          </p:sp>
          <p:sp>
            <p:nvSpPr>
              <p:cNvPr id="75988" name="Rectangle 212"/>
              <p:cNvSpPr>
                <a:spLocks noChangeArrowheads="1"/>
              </p:cNvSpPr>
              <p:nvPr/>
            </p:nvSpPr>
            <p:spPr bwMode="auto">
              <a:xfrm>
                <a:off x="7413625" y="5145088"/>
                <a:ext cx="13112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Feed Solvent</a:t>
                </a:r>
              </a:p>
            </p:txBody>
          </p:sp>
          <p:sp>
            <p:nvSpPr>
              <p:cNvPr id="75989" name="Rectangle 213"/>
              <p:cNvSpPr>
                <a:spLocks noChangeArrowheads="1"/>
              </p:cNvSpPr>
              <p:nvPr/>
            </p:nvSpPr>
            <p:spPr bwMode="auto">
              <a:xfrm>
                <a:off x="7499350" y="4824413"/>
                <a:ext cx="1311275" cy="200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 dirty="0">
                    <a:solidFill>
                      <a:schemeClr val="tx2"/>
                    </a:solidFill>
                    <a:latin typeface="Arial" pitchFamily="34" charset="0"/>
                  </a:rPr>
                  <a:t>Compressed Air</a:t>
                </a:r>
              </a:p>
            </p:txBody>
          </p:sp>
          <p:sp>
            <p:nvSpPr>
              <p:cNvPr id="75991" name="Rectangle 215"/>
              <p:cNvSpPr>
                <a:spLocks noChangeArrowheads="1"/>
              </p:cNvSpPr>
              <p:nvPr/>
            </p:nvSpPr>
            <p:spPr bwMode="auto">
              <a:xfrm>
                <a:off x="6918325" y="3916363"/>
                <a:ext cx="1311275" cy="200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/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Interphase</a:t>
                </a:r>
              </a:p>
            </p:txBody>
          </p:sp>
          <p:sp>
            <p:nvSpPr>
              <p:cNvPr id="75992" name="Rectangle 216"/>
              <p:cNvSpPr>
                <a:spLocks noChangeArrowheads="1"/>
              </p:cNvSpPr>
              <p:nvPr/>
            </p:nvSpPr>
            <p:spPr bwMode="auto">
              <a:xfrm>
                <a:off x="7531100" y="4243388"/>
                <a:ext cx="1311275" cy="200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eaLnBrk="0" hangingPunct="0">
                  <a:lnSpc>
                    <a:spcPct val="70000"/>
                  </a:lnSpc>
                </a:pPr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Exit Solvent</a:t>
                </a:r>
              </a:p>
              <a:p>
                <a:pPr eaLnBrk="0" hangingPunct="0">
                  <a:lnSpc>
                    <a:spcPct val="70000"/>
                  </a:lnSpc>
                </a:pPr>
                <a:r>
                  <a:rPr lang="fr-FR" altLang="en-US" sz="1000" b="1">
                    <a:solidFill>
                      <a:schemeClr val="tx2"/>
                    </a:solidFill>
                    <a:latin typeface="Arial" pitchFamily="34" charset="0"/>
                  </a:rPr>
                  <a:t>Loaded U + Pu</a:t>
                </a:r>
              </a:p>
            </p:txBody>
          </p:sp>
          <p:sp>
            <p:nvSpPr>
              <p:cNvPr id="75993" name="Rectangle 217"/>
              <p:cNvSpPr>
                <a:spLocks noChangeArrowheads="1"/>
              </p:cNvSpPr>
              <p:nvPr/>
            </p:nvSpPr>
            <p:spPr bwMode="auto">
              <a:xfrm>
                <a:off x="6683375" y="4273550"/>
                <a:ext cx="847725" cy="857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4" name="Freeform 218"/>
              <p:cNvSpPr>
                <a:spLocks/>
              </p:cNvSpPr>
              <p:nvPr/>
            </p:nvSpPr>
            <p:spPr bwMode="auto">
              <a:xfrm>
                <a:off x="6683375" y="4273550"/>
                <a:ext cx="847725" cy="1447800"/>
              </a:xfrm>
              <a:custGeom>
                <a:avLst/>
                <a:gdLst>
                  <a:gd name="T0" fmla="*/ 342 w 534"/>
                  <a:gd name="T1" fmla="*/ 336 h 912"/>
                  <a:gd name="T2" fmla="*/ 342 w 534"/>
                  <a:gd name="T3" fmla="*/ 228 h 912"/>
                  <a:gd name="T4" fmla="*/ 384 w 534"/>
                  <a:gd name="T5" fmla="*/ 198 h 912"/>
                  <a:gd name="T6" fmla="*/ 384 w 534"/>
                  <a:gd name="T7" fmla="*/ 108 h 912"/>
                  <a:gd name="T8" fmla="*/ 534 w 534"/>
                  <a:gd name="T9" fmla="*/ 108 h 912"/>
                  <a:gd name="T10" fmla="*/ 534 w 534"/>
                  <a:gd name="T11" fmla="*/ 84 h 912"/>
                  <a:gd name="T12" fmla="*/ 534 w 534"/>
                  <a:gd name="T13" fmla="*/ 84 h 912"/>
                  <a:gd name="T14" fmla="*/ 498 w 534"/>
                  <a:gd name="T15" fmla="*/ 84 h 912"/>
                  <a:gd name="T16" fmla="*/ 420 w 534"/>
                  <a:gd name="T17" fmla="*/ 84 h 912"/>
                  <a:gd name="T18" fmla="*/ 384 w 534"/>
                  <a:gd name="T19" fmla="*/ 84 h 912"/>
                  <a:gd name="T20" fmla="*/ 384 w 534"/>
                  <a:gd name="T21" fmla="*/ 84 h 912"/>
                  <a:gd name="T22" fmla="*/ 384 w 534"/>
                  <a:gd name="T23" fmla="*/ 36 h 912"/>
                  <a:gd name="T24" fmla="*/ 378 w 534"/>
                  <a:gd name="T25" fmla="*/ 12 h 912"/>
                  <a:gd name="T26" fmla="*/ 360 w 534"/>
                  <a:gd name="T27" fmla="*/ 0 h 912"/>
                  <a:gd name="T28" fmla="*/ 360 w 534"/>
                  <a:gd name="T29" fmla="*/ 0 h 912"/>
                  <a:gd name="T30" fmla="*/ 330 w 534"/>
                  <a:gd name="T31" fmla="*/ 0 h 912"/>
                  <a:gd name="T32" fmla="*/ 300 w 534"/>
                  <a:gd name="T33" fmla="*/ 0 h 912"/>
                  <a:gd name="T34" fmla="*/ 270 w 534"/>
                  <a:gd name="T35" fmla="*/ 0 h 912"/>
                  <a:gd name="T36" fmla="*/ 270 w 534"/>
                  <a:gd name="T37" fmla="*/ 0 h 912"/>
                  <a:gd name="T38" fmla="*/ 240 w 534"/>
                  <a:gd name="T39" fmla="*/ 0 h 912"/>
                  <a:gd name="T40" fmla="*/ 210 w 534"/>
                  <a:gd name="T41" fmla="*/ 0 h 912"/>
                  <a:gd name="T42" fmla="*/ 180 w 534"/>
                  <a:gd name="T43" fmla="*/ 0 h 912"/>
                  <a:gd name="T44" fmla="*/ 180 w 534"/>
                  <a:gd name="T45" fmla="*/ 0 h 912"/>
                  <a:gd name="T46" fmla="*/ 156 w 534"/>
                  <a:gd name="T47" fmla="*/ 12 h 912"/>
                  <a:gd name="T48" fmla="*/ 156 w 534"/>
                  <a:gd name="T49" fmla="*/ 36 h 912"/>
                  <a:gd name="T50" fmla="*/ 156 w 534"/>
                  <a:gd name="T51" fmla="*/ 84 h 912"/>
                  <a:gd name="T52" fmla="*/ 156 w 534"/>
                  <a:gd name="T53" fmla="*/ 84 h 912"/>
                  <a:gd name="T54" fmla="*/ 156 w 534"/>
                  <a:gd name="T55" fmla="*/ 114 h 912"/>
                  <a:gd name="T56" fmla="*/ 156 w 534"/>
                  <a:gd name="T57" fmla="*/ 168 h 912"/>
                  <a:gd name="T58" fmla="*/ 156 w 534"/>
                  <a:gd name="T59" fmla="*/ 198 h 912"/>
                  <a:gd name="T60" fmla="*/ 156 w 534"/>
                  <a:gd name="T61" fmla="*/ 198 h 912"/>
                  <a:gd name="T62" fmla="*/ 192 w 534"/>
                  <a:gd name="T63" fmla="*/ 228 h 912"/>
                  <a:gd name="T64" fmla="*/ 192 w 534"/>
                  <a:gd name="T65" fmla="*/ 240 h 912"/>
                  <a:gd name="T66" fmla="*/ 0 w 534"/>
                  <a:gd name="T67" fmla="*/ 240 h 912"/>
                  <a:gd name="T68" fmla="*/ 0 w 534"/>
                  <a:gd name="T69" fmla="*/ 264 h 912"/>
                  <a:gd name="T70" fmla="*/ 192 w 534"/>
                  <a:gd name="T71" fmla="*/ 264 h 912"/>
                  <a:gd name="T72" fmla="*/ 192 w 534"/>
                  <a:gd name="T73" fmla="*/ 336 h 912"/>
                  <a:gd name="T74" fmla="*/ 192 w 534"/>
                  <a:gd name="T75" fmla="*/ 582 h 912"/>
                  <a:gd name="T76" fmla="*/ 192 w 534"/>
                  <a:gd name="T77" fmla="*/ 690 h 912"/>
                  <a:gd name="T78" fmla="*/ 156 w 534"/>
                  <a:gd name="T79" fmla="*/ 720 h 912"/>
                  <a:gd name="T80" fmla="*/ 156 w 534"/>
                  <a:gd name="T81" fmla="*/ 888 h 912"/>
                  <a:gd name="T82" fmla="*/ 0 w 534"/>
                  <a:gd name="T83" fmla="*/ 888 h 912"/>
                  <a:gd name="T84" fmla="*/ 0 w 534"/>
                  <a:gd name="T85" fmla="*/ 912 h 912"/>
                  <a:gd name="T86" fmla="*/ 156 w 534"/>
                  <a:gd name="T87" fmla="*/ 912 h 912"/>
                  <a:gd name="T88" fmla="*/ 270 w 534"/>
                  <a:gd name="T89" fmla="*/ 912 h 912"/>
                  <a:gd name="T90" fmla="*/ 270 w 534"/>
                  <a:gd name="T91" fmla="*/ 912 h 912"/>
                  <a:gd name="T92" fmla="*/ 288 w 534"/>
                  <a:gd name="T93" fmla="*/ 912 h 912"/>
                  <a:gd name="T94" fmla="*/ 324 w 534"/>
                  <a:gd name="T95" fmla="*/ 912 h 912"/>
                  <a:gd name="T96" fmla="*/ 360 w 534"/>
                  <a:gd name="T97" fmla="*/ 912 h 912"/>
                  <a:gd name="T98" fmla="*/ 360 w 534"/>
                  <a:gd name="T99" fmla="*/ 912 h 912"/>
                  <a:gd name="T100" fmla="*/ 378 w 534"/>
                  <a:gd name="T101" fmla="*/ 906 h 912"/>
                  <a:gd name="T102" fmla="*/ 384 w 534"/>
                  <a:gd name="T103" fmla="*/ 882 h 912"/>
                  <a:gd name="T104" fmla="*/ 384 w 534"/>
                  <a:gd name="T105" fmla="*/ 834 h 912"/>
                  <a:gd name="T106" fmla="*/ 384 w 534"/>
                  <a:gd name="T107" fmla="*/ 834 h 912"/>
                  <a:gd name="T108" fmla="*/ 384 w 534"/>
                  <a:gd name="T109" fmla="*/ 804 h 912"/>
                  <a:gd name="T110" fmla="*/ 384 w 534"/>
                  <a:gd name="T111" fmla="*/ 750 h 912"/>
                  <a:gd name="T112" fmla="*/ 384 w 534"/>
                  <a:gd name="T113" fmla="*/ 720 h 912"/>
                  <a:gd name="T114" fmla="*/ 384 w 534"/>
                  <a:gd name="T115" fmla="*/ 720 h 912"/>
                  <a:gd name="T116" fmla="*/ 342 w 534"/>
                  <a:gd name="T117" fmla="*/ 690 h 912"/>
                  <a:gd name="T118" fmla="*/ 342 w 534"/>
                  <a:gd name="T119" fmla="*/ 582 h 912"/>
                  <a:gd name="T120" fmla="*/ 342 w 534"/>
                  <a:gd name="T121" fmla="*/ 336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4" h="912">
                    <a:moveTo>
                      <a:pt x="342" y="336"/>
                    </a:moveTo>
                    <a:lnTo>
                      <a:pt x="342" y="228"/>
                    </a:lnTo>
                    <a:lnTo>
                      <a:pt x="384" y="198"/>
                    </a:lnTo>
                    <a:lnTo>
                      <a:pt x="384" y="108"/>
                    </a:lnTo>
                    <a:lnTo>
                      <a:pt x="534" y="108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498" y="84"/>
                    </a:lnTo>
                    <a:lnTo>
                      <a:pt x="420" y="84"/>
                    </a:lnTo>
                    <a:lnTo>
                      <a:pt x="384" y="84"/>
                    </a:lnTo>
                    <a:lnTo>
                      <a:pt x="384" y="84"/>
                    </a:lnTo>
                    <a:lnTo>
                      <a:pt x="384" y="36"/>
                    </a:lnTo>
                    <a:lnTo>
                      <a:pt x="378" y="1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30" y="0"/>
                    </a:lnTo>
                    <a:lnTo>
                      <a:pt x="30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40" y="0"/>
                    </a:lnTo>
                    <a:lnTo>
                      <a:pt x="21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56" y="36"/>
                    </a:lnTo>
                    <a:lnTo>
                      <a:pt x="156" y="84"/>
                    </a:lnTo>
                    <a:lnTo>
                      <a:pt x="156" y="84"/>
                    </a:lnTo>
                    <a:lnTo>
                      <a:pt x="156" y="114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156" y="198"/>
                    </a:lnTo>
                    <a:lnTo>
                      <a:pt x="192" y="228"/>
                    </a:lnTo>
                    <a:lnTo>
                      <a:pt x="192" y="240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92" y="264"/>
                    </a:lnTo>
                    <a:lnTo>
                      <a:pt x="192" y="336"/>
                    </a:lnTo>
                    <a:lnTo>
                      <a:pt x="192" y="582"/>
                    </a:lnTo>
                    <a:lnTo>
                      <a:pt x="192" y="690"/>
                    </a:lnTo>
                    <a:lnTo>
                      <a:pt x="156" y="720"/>
                    </a:lnTo>
                    <a:lnTo>
                      <a:pt x="156" y="888"/>
                    </a:lnTo>
                    <a:lnTo>
                      <a:pt x="0" y="888"/>
                    </a:lnTo>
                    <a:lnTo>
                      <a:pt x="0" y="912"/>
                    </a:lnTo>
                    <a:lnTo>
                      <a:pt x="156" y="912"/>
                    </a:lnTo>
                    <a:lnTo>
                      <a:pt x="270" y="912"/>
                    </a:lnTo>
                    <a:lnTo>
                      <a:pt x="270" y="912"/>
                    </a:lnTo>
                    <a:lnTo>
                      <a:pt x="288" y="912"/>
                    </a:lnTo>
                    <a:lnTo>
                      <a:pt x="324" y="912"/>
                    </a:lnTo>
                    <a:lnTo>
                      <a:pt x="360" y="912"/>
                    </a:lnTo>
                    <a:lnTo>
                      <a:pt x="360" y="912"/>
                    </a:lnTo>
                    <a:lnTo>
                      <a:pt x="378" y="906"/>
                    </a:lnTo>
                    <a:lnTo>
                      <a:pt x="384" y="882"/>
                    </a:lnTo>
                    <a:lnTo>
                      <a:pt x="384" y="834"/>
                    </a:lnTo>
                    <a:lnTo>
                      <a:pt x="384" y="834"/>
                    </a:lnTo>
                    <a:lnTo>
                      <a:pt x="384" y="804"/>
                    </a:lnTo>
                    <a:lnTo>
                      <a:pt x="384" y="750"/>
                    </a:lnTo>
                    <a:lnTo>
                      <a:pt x="384" y="720"/>
                    </a:lnTo>
                    <a:lnTo>
                      <a:pt x="384" y="720"/>
                    </a:lnTo>
                    <a:lnTo>
                      <a:pt x="342" y="690"/>
                    </a:lnTo>
                    <a:lnTo>
                      <a:pt x="342" y="582"/>
                    </a:lnTo>
                    <a:lnTo>
                      <a:pt x="342" y="3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5" name="Freeform 219"/>
              <p:cNvSpPr>
                <a:spLocks/>
              </p:cNvSpPr>
              <p:nvPr/>
            </p:nvSpPr>
            <p:spPr bwMode="auto">
              <a:xfrm>
                <a:off x="6683375" y="4273550"/>
                <a:ext cx="847725" cy="1447800"/>
              </a:xfrm>
              <a:custGeom>
                <a:avLst/>
                <a:gdLst>
                  <a:gd name="T0" fmla="*/ 342 w 534"/>
                  <a:gd name="T1" fmla="*/ 336 h 912"/>
                  <a:gd name="T2" fmla="*/ 342 w 534"/>
                  <a:gd name="T3" fmla="*/ 228 h 912"/>
                  <a:gd name="T4" fmla="*/ 384 w 534"/>
                  <a:gd name="T5" fmla="*/ 198 h 912"/>
                  <a:gd name="T6" fmla="*/ 384 w 534"/>
                  <a:gd name="T7" fmla="*/ 108 h 912"/>
                  <a:gd name="T8" fmla="*/ 534 w 534"/>
                  <a:gd name="T9" fmla="*/ 108 h 912"/>
                  <a:gd name="T10" fmla="*/ 534 w 534"/>
                  <a:gd name="T11" fmla="*/ 84 h 912"/>
                  <a:gd name="T12" fmla="*/ 534 w 534"/>
                  <a:gd name="T13" fmla="*/ 84 h 912"/>
                  <a:gd name="T14" fmla="*/ 498 w 534"/>
                  <a:gd name="T15" fmla="*/ 84 h 912"/>
                  <a:gd name="T16" fmla="*/ 420 w 534"/>
                  <a:gd name="T17" fmla="*/ 84 h 912"/>
                  <a:gd name="T18" fmla="*/ 384 w 534"/>
                  <a:gd name="T19" fmla="*/ 84 h 912"/>
                  <a:gd name="T20" fmla="*/ 384 w 534"/>
                  <a:gd name="T21" fmla="*/ 84 h 912"/>
                  <a:gd name="T22" fmla="*/ 384 w 534"/>
                  <a:gd name="T23" fmla="*/ 36 h 912"/>
                  <a:gd name="T24" fmla="*/ 378 w 534"/>
                  <a:gd name="T25" fmla="*/ 12 h 912"/>
                  <a:gd name="T26" fmla="*/ 360 w 534"/>
                  <a:gd name="T27" fmla="*/ 0 h 912"/>
                  <a:gd name="T28" fmla="*/ 360 w 534"/>
                  <a:gd name="T29" fmla="*/ 0 h 912"/>
                  <a:gd name="T30" fmla="*/ 330 w 534"/>
                  <a:gd name="T31" fmla="*/ 0 h 912"/>
                  <a:gd name="T32" fmla="*/ 300 w 534"/>
                  <a:gd name="T33" fmla="*/ 0 h 912"/>
                  <a:gd name="T34" fmla="*/ 270 w 534"/>
                  <a:gd name="T35" fmla="*/ 0 h 912"/>
                  <a:gd name="T36" fmla="*/ 270 w 534"/>
                  <a:gd name="T37" fmla="*/ 0 h 912"/>
                  <a:gd name="T38" fmla="*/ 240 w 534"/>
                  <a:gd name="T39" fmla="*/ 0 h 912"/>
                  <a:gd name="T40" fmla="*/ 210 w 534"/>
                  <a:gd name="T41" fmla="*/ 0 h 912"/>
                  <a:gd name="T42" fmla="*/ 180 w 534"/>
                  <a:gd name="T43" fmla="*/ 0 h 912"/>
                  <a:gd name="T44" fmla="*/ 180 w 534"/>
                  <a:gd name="T45" fmla="*/ 0 h 912"/>
                  <a:gd name="T46" fmla="*/ 156 w 534"/>
                  <a:gd name="T47" fmla="*/ 12 h 912"/>
                  <a:gd name="T48" fmla="*/ 156 w 534"/>
                  <a:gd name="T49" fmla="*/ 36 h 912"/>
                  <a:gd name="T50" fmla="*/ 156 w 534"/>
                  <a:gd name="T51" fmla="*/ 84 h 912"/>
                  <a:gd name="T52" fmla="*/ 156 w 534"/>
                  <a:gd name="T53" fmla="*/ 84 h 912"/>
                  <a:gd name="T54" fmla="*/ 156 w 534"/>
                  <a:gd name="T55" fmla="*/ 114 h 912"/>
                  <a:gd name="T56" fmla="*/ 156 w 534"/>
                  <a:gd name="T57" fmla="*/ 168 h 912"/>
                  <a:gd name="T58" fmla="*/ 156 w 534"/>
                  <a:gd name="T59" fmla="*/ 198 h 912"/>
                  <a:gd name="T60" fmla="*/ 156 w 534"/>
                  <a:gd name="T61" fmla="*/ 198 h 912"/>
                  <a:gd name="T62" fmla="*/ 192 w 534"/>
                  <a:gd name="T63" fmla="*/ 228 h 912"/>
                  <a:gd name="T64" fmla="*/ 192 w 534"/>
                  <a:gd name="T65" fmla="*/ 240 h 912"/>
                  <a:gd name="T66" fmla="*/ 0 w 534"/>
                  <a:gd name="T67" fmla="*/ 240 h 912"/>
                  <a:gd name="T68" fmla="*/ 0 w 534"/>
                  <a:gd name="T69" fmla="*/ 264 h 912"/>
                  <a:gd name="T70" fmla="*/ 192 w 534"/>
                  <a:gd name="T71" fmla="*/ 264 h 912"/>
                  <a:gd name="T72" fmla="*/ 192 w 534"/>
                  <a:gd name="T73" fmla="*/ 336 h 912"/>
                  <a:gd name="T74" fmla="*/ 192 w 534"/>
                  <a:gd name="T75" fmla="*/ 582 h 912"/>
                  <a:gd name="T76" fmla="*/ 192 w 534"/>
                  <a:gd name="T77" fmla="*/ 690 h 912"/>
                  <a:gd name="T78" fmla="*/ 156 w 534"/>
                  <a:gd name="T79" fmla="*/ 720 h 912"/>
                  <a:gd name="T80" fmla="*/ 156 w 534"/>
                  <a:gd name="T81" fmla="*/ 888 h 912"/>
                  <a:gd name="T82" fmla="*/ 0 w 534"/>
                  <a:gd name="T83" fmla="*/ 888 h 912"/>
                  <a:gd name="T84" fmla="*/ 0 w 534"/>
                  <a:gd name="T85" fmla="*/ 912 h 912"/>
                  <a:gd name="T86" fmla="*/ 156 w 534"/>
                  <a:gd name="T87" fmla="*/ 912 h 912"/>
                  <a:gd name="T88" fmla="*/ 270 w 534"/>
                  <a:gd name="T89" fmla="*/ 912 h 912"/>
                  <a:gd name="T90" fmla="*/ 270 w 534"/>
                  <a:gd name="T91" fmla="*/ 912 h 912"/>
                  <a:gd name="T92" fmla="*/ 288 w 534"/>
                  <a:gd name="T93" fmla="*/ 912 h 912"/>
                  <a:gd name="T94" fmla="*/ 324 w 534"/>
                  <a:gd name="T95" fmla="*/ 912 h 912"/>
                  <a:gd name="T96" fmla="*/ 360 w 534"/>
                  <a:gd name="T97" fmla="*/ 912 h 912"/>
                  <a:gd name="T98" fmla="*/ 360 w 534"/>
                  <a:gd name="T99" fmla="*/ 912 h 912"/>
                  <a:gd name="T100" fmla="*/ 378 w 534"/>
                  <a:gd name="T101" fmla="*/ 906 h 912"/>
                  <a:gd name="T102" fmla="*/ 384 w 534"/>
                  <a:gd name="T103" fmla="*/ 882 h 912"/>
                  <a:gd name="T104" fmla="*/ 384 w 534"/>
                  <a:gd name="T105" fmla="*/ 834 h 912"/>
                  <a:gd name="T106" fmla="*/ 384 w 534"/>
                  <a:gd name="T107" fmla="*/ 834 h 912"/>
                  <a:gd name="T108" fmla="*/ 384 w 534"/>
                  <a:gd name="T109" fmla="*/ 804 h 912"/>
                  <a:gd name="T110" fmla="*/ 384 w 534"/>
                  <a:gd name="T111" fmla="*/ 750 h 912"/>
                  <a:gd name="T112" fmla="*/ 384 w 534"/>
                  <a:gd name="T113" fmla="*/ 720 h 912"/>
                  <a:gd name="T114" fmla="*/ 384 w 534"/>
                  <a:gd name="T115" fmla="*/ 720 h 912"/>
                  <a:gd name="T116" fmla="*/ 342 w 534"/>
                  <a:gd name="T117" fmla="*/ 690 h 912"/>
                  <a:gd name="T118" fmla="*/ 342 w 534"/>
                  <a:gd name="T119" fmla="*/ 582 h 912"/>
                  <a:gd name="T120" fmla="*/ 342 w 534"/>
                  <a:gd name="T121" fmla="*/ 336 h 912"/>
                  <a:gd name="T122" fmla="*/ 342 w 534"/>
                  <a:gd name="T123" fmla="*/ 336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34" h="912">
                    <a:moveTo>
                      <a:pt x="342" y="336"/>
                    </a:moveTo>
                    <a:lnTo>
                      <a:pt x="342" y="228"/>
                    </a:lnTo>
                    <a:lnTo>
                      <a:pt x="384" y="198"/>
                    </a:lnTo>
                    <a:lnTo>
                      <a:pt x="384" y="108"/>
                    </a:lnTo>
                    <a:lnTo>
                      <a:pt x="534" y="108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498" y="84"/>
                    </a:lnTo>
                    <a:lnTo>
                      <a:pt x="420" y="84"/>
                    </a:lnTo>
                    <a:lnTo>
                      <a:pt x="384" y="84"/>
                    </a:lnTo>
                    <a:lnTo>
                      <a:pt x="384" y="84"/>
                    </a:lnTo>
                    <a:lnTo>
                      <a:pt x="384" y="36"/>
                    </a:lnTo>
                    <a:lnTo>
                      <a:pt x="378" y="1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30" y="0"/>
                    </a:lnTo>
                    <a:lnTo>
                      <a:pt x="30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40" y="0"/>
                    </a:lnTo>
                    <a:lnTo>
                      <a:pt x="21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56" y="36"/>
                    </a:lnTo>
                    <a:lnTo>
                      <a:pt x="156" y="84"/>
                    </a:lnTo>
                    <a:lnTo>
                      <a:pt x="156" y="84"/>
                    </a:lnTo>
                    <a:lnTo>
                      <a:pt x="156" y="114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156" y="198"/>
                    </a:lnTo>
                    <a:lnTo>
                      <a:pt x="192" y="228"/>
                    </a:lnTo>
                    <a:lnTo>
                      <a:pt x="192" y="240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92" y="264"/>
                    </a:lnTo>
                    <a:lnTo>
                      <a:pt x="192" y="336"/>
                    </a:lnTo>
                    <a:lnTo>
                      <a:pt x="192" y="582"/>
                    </a:lnTo>
                    <a:lnTo>
                      <a:pt x="192" y="690"/>
                    </a:lnTo>
                    <a:lnTo>
                      <a:pt x="156" y="720"/>
                    </a:lnTo>
                    <a:lnTo>
                      <a:pt x="156" y="888"/>
                    </a:lnTo>
                    <a:lnTo>
                      <a:pt x="0" y="888"/>
                    </a:lnTo>
                    <a:lnTo>
                      <a:pt x="0" y="912"/>
                    </a:lnTo>
                    <a:lnTo>
                      <a:pt x="156" y="912"/>
                    </a:lnTo>
                    <a:lnTo>
                      <a:pt x="270" y="912"/>
                    </a:lnTo>
                    <a:lnTo>
                      <a:pt x="270" y="912"/>
                    </a:lnTo>
                    <a:lnTo>
                      <a:pt x="288" y="912"/>
                    </a:lnTo>
                    <a:lnTo>
                      <a:pt x="324" y="912"/>
                    </a:lnTo>
                    <a:lnTo>
                      <a:pt x="360" y="912"/>
                    </a:lnTo>
                    <a:lnTo>
                      <a:pt x="360" y="912"/>
                    </a:lnTo>
                    <a:lnTo>
                      <a:pt x="378" y="906"/>
                    </a:lnTo>
                    <a:lnTo>
                      <a:pt x="384" y="882"/>
                    </a:lnTo>
                    <a:lnTo>
                      <a:pt x="384" y="834"/>
                    </a:lnTo>
                    <a:lnTo>
                      <a:pt x="384" y="834"/>
                    </a:lnTo>
                    <a:lnTo>
                      <a:pt x="384" y="804"/>
                    </a:lnTo>
                    <a:lnTo>
                      <a:pt x="384" y="750"/>
                    </a:lnTo>
                    <a:lnTo>
                      <a:pt x="384" y="720"/>
                    </a:lnTo>
                    <a:lnTo>
                      <a:pt x="384" y="720"/>
                    </a:lnTo>
                    <a:lnTo>
                      <a:pt x="342" y="690"/>
                    </a:lnTo>
                    <a:lnTo>
                      <a:pt x="342" y="582"/>
                    </a:lnTo>
                    <a:lnTo>
                      <a:pt x="342" y="336"/>
                    </a:lnTo>
                    <a:lnTo>
                      <a:pt x="342" y="336"/>
                    </a:lnTo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rgbClr val="FF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6" name="Freeform 220"/>
              <p:cNvSpPr>
                <a:spLocks/>
              </p:cNvSpPr>
              <p:nvPr/>
            </p:nvSpPr>
            <p:spPr bwMode="auto">
              <a:xfrm>
                <a:off x="7569200" y="4397375"/>
                <a:ext cx="209550" cy="57150"/>
              </a:xfrm>
              <a:custGeom>
                <a:avLst/>
                <a:gdLst>
                  <a:gd name="T0" fmla="*/ 132 w 132"/>
                  <a:gd name="T1" fmla="*/ 18 h 36"/>
                  <a:gd name="T2" fmla="*/ 90 w 132"/>
                  <a:gd name="T3" fmla="*/ 0 h 36"/>
                  <a:gd name="T4" fmla="*/ 96 w 132"/>
                  <a:gd name="T5" fmla="*/ 12 h 36"/>
                  <a:gd name="T6" fmla="*/ 0 w 132"/>
                  <a:gd name="T7" fmla="*/ 12 h 36"/>
                  <a:gd name="T8" fmla="*/ 0 w 132"/>
                  <a:gd name="T9" fmla="*/ 24 h 36"/>
                  <a:gd name="T10" fmla="*/ 96 w 132"/>
                  <a:gd name="T11" fmla="*/ 24 h 36"/>
                  <a:gd name="T12" fmla="*/ 90 w 132"/>
                  <a:gd name="T13" fmla="*/ 36 h 36"/>
                  <a:gd name="T14" fmla="*/ 132 w 132"/>
                  <a:gd name="T1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6">
                    <a:moveTo>
                      <a:pt x="132" y="18"/>
                    </a:moveTo>
                    <a:lnTo>
                      <a:pt x="90" y="0"/>
                    </a:lnTo>
                    <a:lnTo>
                      <a:pt x="96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96" y="24"/>
                    </a:lnTo>
                    <a:lnTo>
                      <a:pt x="90" y="36"/>
                    </a:lnTo>
                    <a:lnTo>
                      <a:pt x="13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7" name="Freeform 221"/>
              <p:cNvSpPr>
                <a:spLocks/>
              </p:cNvSpPr>
              <p:nvPr/>
            </p:nvSpPr>
            <p:spPr bwMode="auto">
              <a:xfrm>
                <a:off x="7607300" y="5016500"/>
                <a:ext cx="57150" cy="123825"/>
              </a:xfrm>
              <a:custGeom>
                <a:avLst/>
                <a:gdLst>
                  <a:gd name="T0" fmla="*/ 18 w 36"/>
                  <a:gd name="T1" fmla="*/ 0 h 78"/>
                  <a:gd name="T2" fmla="*/ 0 w 36"/>
                  <a:gd name="T3" fmla="*/ 36 h 78"/>
                  <a:gd name="T4" fmla="*/ 12 w 36"/>
                  <a:gd name="T5" fmla="*/ 30 h 78"/>
                  <a:gd name="T6" fmla="*/ 12 w 36"/>
                  <a:gd name="T7" fmla="*/ 78 h 78"/>
                  <a:gd name="T8" fmla="*/ 24 w 36"/>
                  <a:gd name="T9" fmla="*/ 78 h 78"/>
                  <a:gd name="T10" fmla="*/ 24 w 36"/>
                  <a:gd name="T11" fmla="*/ 30 h 78"/>
                  <a:gd name="T12" fmla="*/ 36 w 36"/>
                  <a:gd name="T13" fmla="*/ 36 h 78"/>
                  <a:gd name="T14" fmla="*/ 18 w 36"/>
                  <a:gd name="T1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78">
                    <a:moveTo>
                      <a:pt x="18" y="0"/>
                    </a:moveTo>
                    <a:lnTo>
                      <a:pt x="0" y="36"/>
                    </a:lnTo>
                    <a:lnTo>
                      <a:pt x="12" y="30"/>
                    </a:lnTo>
                    <a:lnTo>
                      <a:pt x="12" y="78"/>
                    </a:lnTo>
                    <a:lnTo>
                      <a:pt x="24" y="78"/>
                    </a:lnTo>
                    <a:lnTo>
                      <a:pt x="24" y="30"/>
                    </a:lnTo>
                    <a:lnTo>
                      <a:pt x="36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8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8" name="Freeform 222"/>
              <p:cNvSpPr>
                <a:spLocks/>
              </p:cNvSpPr>
              <p:nvPr/>
            </p:nvSpPr>
            <p:spPr bwMode="auto">
              <a:xfrm>
                <a:off x="7607300" y="5016500"/>
                <a:ext cx="57150" cy="123825"/>
              </a:xfrm>
              <a:custGeom>
                <a:avLst/>
                <a:gdLst>
                  <a:gd name="T0" fmla="*/ 18 w 36"/>
                  <a:gd name="T1" fmla="*/ 0 h 78"/>
                  <a:gd name="T2" fmla="*/ 0 w 36"/>
                  <a:gd name="T3" fmla="*/ 36 h 78"/>
                  <a:gd name="T4" fmla="*/ 12 w 36"/>
                  <a:gd name="T5" fmla="*/ 30 h 78"/>
                  <a:gd name="T6" fmla="*/ 12 w 36"/>
                  <a:gd name="T7" fmla="*/ 78 h 78"/>
                  <a:gd name="T8" fmla="*/ 24 w 36"/>
                  <a:gd name="T9" fmla="*/ 78 h 78"/>
                  <a:gd name="T10" fmla="*/ 24 w 36"/>
                  <a:gd name="T11" fmla="*/ 30 h 78"/>
                  <a:gd name="T12" fmla="*/ 36 w 36"/>
                  <a:gd name="T13" fmla="*/ 36 h 78"/>
                  <a:gd name="T14" fmla="*/ 18 w 36"/>
                  <a:gd name="T15" fmla="*/ 0 h 78"/>
                  <a:gd name="T16" fmla="*/ 18 w 36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8">
                    <a:moveTo>
                      <a:pt x="18" y="0"/>
                    </a:moveTo>
                    <a:lnTo>
                      <a:pt x="0" y="36"/>
                    </a:lnTo>
                    <a:lnTo>
                      <a:pt x="12" y="30"/>
                    </a:lnTo>
                    <a:lnTo>
                      <a:pt x="12" y="78"/>
                    </a:lnTo>
                    <a:lnTo>
                      <a:pt x="24" y="78"/>
                    </a:lnTo>
                    <a:lnTo>
                      <a:pt x="24" y="30"/>
                    </a:lnTo>
                    <a:lnTo>
                      <a:pt x="36" y="36"/>
                    </a:lnTo>
                    <a:lnTo>
                      <a:pt x="18" y="0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4CB69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9" name="Freeform 223"/>
              <p:cNvSpPr>
                <a:spLocks/>
              </p:cNvSpPr>
              <p:nvPr/>
            </p:nvSpPr>
            <p:spPr bwMode="auto">
              <a:xfrm>
                <a:off x="7607300" y="5140325"/>
                <a:ext cx="57150" cy="123825"/>
              </a:xfrm>
              <a:custGeom>
                <a:avLst/>
                <a:gdLst>
                  <a:gd name="T0" fmla="*/ 18 w 36"/>
                  <a:gd name="T1" fmla="*/ 78 h 78"/>
                  <a:gd name="T2" fmla="*/ 36 w 36"/>
                  <a:gd name="T3" fmla="*/ 42 h 78"/>
                  <a:gd name="T4" fmla="*/ 24 w 36"/>
                  <a:gd name="T5" fmla="*/ 48 h 78"/>
                  <a:gd name="T6" fmla="*/ 24 w 36"/>
                  <a:gd name="T7" fmla="*/ 0 h 78"/>
                  <a:gd name="T8" fmla="*/ 12 w 36"/>
                  <a:gd name="T9" fmla="*/ 0 h 78"/>
                  <a:gd name="T10" fmla="*/ 12 w 36"/>
                  <a:gd name="T11" fmla="*/ 48 h 78"/>
                  <a:gd name="T12" fmla="*/ 0 w 36"/>
                  <a:gd name="T13" fmla="*/ 42 h 78"/>
                  <a:gd name="T14" fmla="*/ 18 w 36"/>
                  <a:gd name="T1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78">
                    <a:moveTo>
                      <a:pt x="18" y="78"/>
                    </a:moveTo>
                    <a:lnTo>
                      <a:pt x="36" y="42"/>
                    </a:lnTo>
                    <a:lnTo>
                      <a:pt x="24" y="4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48"/>
                    </a:lnTo>
                    <a:lnTo>
                      <a:pt x="0" y="42"/>
                    </a:lnTo>
                    <a:lnTo>
                      <a:pt x="18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0" name="Freeform 224"/>
              <p:cNvSpPr>
                <a:spLocks/>
              </p:cNvSpPr>
              <p:nvPr/>
            </p:nvSpPr>
            <p:spPr bwMode="auto">
              <a:xfrm>
                <a:off x="7607300" y="5140325"/>
                <a:ext cx="57150" cy="123825"/>
              </a:xfrm>
              <a:custGeom>
                <a:avLst/>
                <a:gdLst>
                  <a:gd name="T0" fmla="*/ 18 w 36"/>
                  <a:gd name="T1" fmla="*/ 78 h 78"/>
                  <a:gd name="T2" fmla="*/ 36 w 36"/>
                  <a:gd name="T3" fmla="*/ 42 h 78"/>
                  <a:gd name="T4" fmla="*/ 24 w 36"/>
                  <a:gd name="T5" fmla="*/ 48 h 78"/>
                  <a:gd name="T6" fmla="*/ 24 w 36"/>
                  <a:gd name="T7" fmla="*/ 0 h 78"/>
                  <a:gd name="T8" fmla="*/ 12 w 36"/>
                  <a:gd name="T9" fmla="*/ 0 h 78"/>
                  <a:gd name="T10" fmla="*/ 12 w 36"/>
                  <a:gd name="T11" fmla="*/ 48 h 78"/>
                  <a:gd name="T12" fmla="*/ 0 w 36"/>
                  <a:gd name="T13" fmla="*/ 42 h 78"/>
                  <a:gd name="T14" fmla="*/ 18 w 36"/>
                  <a:gd name="T15" fmla="*/ 78 h 78"/>
                  <a:gd name="T16" fmla="*/ 18 w 36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8">
                    <a:moveTo>
                      <a:pt x="18" y="78"/>
                    </a:moveTo>
                    <a:lnTo>
                      <a:pt x="36" y="42"/>
                    </a:lnTo>
                    <a:lnTo>
                      <a:pt x="24" y="4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48"/>
                    </a:lnTo>
                    <a:lnTo>
                      <a:pt x="0" y="42"/>
                    </a:lnTo>
                    <a:lnTo>
                      <a:pt x="18" y="78"/>
                    </a:lnTo>
                    <a:lnTo>
                      <a:pt x="1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1" name="Freeform 225"/>
              <p:cNvSpPr>
                <a:spLocks/>
              </p:cNvSpPr>
              <p:nvPr/>
            </p:nvSpPr>
            <p:spPr bwMode="auto">
              <a:xfrm>
                <a:off x="7473950" y="5445125"/>
                <a:ext cx="123825" cy="47625"/>
              </a:xfrm>
              <a:custGeom>
                <a:avLst/>
                <a:gdLst>
                  <a:gd name="T0" fmla="*/ 0 w 78"/>
                  <a:gd name="T1" fmla="*/ 18 h 30"/>
                  <a:gd name="T2" fmla="*/ 42 w 78"/>
                  <a:gd name="T3" fmla="*/ 30 h 30"/>
                  <a:gd name="T4" fmla="*/ 36 w 78"/>
                  <a:gd name="T5" fmla="*/ 24 h 30"/>
                  <a:gd name="T6" fmla="*/ 78 w 78"/>
                  <a:gd name="T7" fmla="*/ 24 h 30"/>
                  <a:gd name="T8" fmla="*/ 78 w 78"/>
                  <a:gd name="T9" fmla="*/ 12 h 30"/>
                  <a:gd name="T10" fmla="*/ 36 w 78"/>
                  <a:gd name="T11" fmla="*/ 12 h 30"/>
                  <a:gd name="T12" fmla="*/ 42 w 78"/>
                  <a:gd name="T13" fmla="*/ 0 h 30"/>
                  <a:gd name="T14" fmla="*/ 0 w 78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30">
                    <a:moveTo>
                      <a:pt x="0" y="18"/>
                    </a:moveTo>
                    <a:lnTo>
                      <a:pt x="42" y="30"/>
                    </a:lnTo>
                    <a:lnTo>
                      <a:pt x="36" y="24"/>
                    </a:lnTo>
                    <a:lnTo>
                      <a:pt x="78" y="24"/>
                    </a:lnTo>
                    <a:lnTo>
                      <a:pt x="78" y="12"/>
                    </a:lnTo>
                    <a:lnTo>
                      <a:pt x="36" y="12"/>
                    </a:lnTo>
                    <a:lnTo>
                      <a:pt x="4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2" name="Freeform 226"/>
              <p:cNvSpPr>
                <a:spLocks/>
              </p:cNvSpPr>
              <p:nvPr/>
            </p:nvSpPr>
            <p:spPr bwMode="auto">
              <a:xfrm>
                <a:off x="7473950" y="5445125"/>
                <a:ext cx="123825" cy="47625"/>
              </a:xfrm>
              <a:custGeom>
                <a:avLst/>
                <a:gdLst>
                  <a:gd name="T0" fmla="*/ 0 w 78"/>
                  <a:gd name="T1" fmla="*/ 18 h 30"/>
                  <a:gd name="T2" fmla="*/ 42 w 78"/>
                  <a:gd name="T3" fmla="*/ 30 h 30"/>
                  <a:gd name="T4" fmla="*/ 36 w 78"/>
                  <a:gd name="T5" fmla="*/ 24 h 30"/>
                  <a:gd name="T6" fmla="*/ 78 w 78"/>
                  <a:gd name="T7" fmla="*/ 24 h 30"/>
                  <a:gd name="T8" fmla="*/ 78 w 78"/>
                  <a:gd name="T9" fmla="*/ 12 h 30"/>
                  <a:gd name="T10" fmla="*/ 36 w 78"/>
                  <a:gd name="T11" fmla="*/ 12 h 30"/>
                  <a:gd name="T12" fmla="*/ 42 w 78"/>
                  <a:gd name="T13" fmla="*/ 0 h 30"/>
                  <a:gd name="T14" fmla="*/ 0 w 78"/>
                  <a:gd name="T15" fmla="*/ 18 h 30"/>
                  <a:gd name="T16" fmla="*/ 0 w 78"/>
                  <a:gd name="T17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30">
                    <a:moveTo>
                      <a:pt x="0" y="18"/>
                    </a:moveTo>
                    <a:lnTo>
                      <a:pt x="42" y="30"/>
                    </a:lnTo>
                    <a:lnTo>
                      <a:pt x="36" y="24"/>
                    </a:lnTo>
                    <a:lnTo>
                      <a:pt x="78" y="24"/>
                    </a:lnTo>
                    <a:lnTo>
                      <a:pt x="78" y="12"/>
                    </a:lnTo>
                    <a:lnTo>
                      <a:pt x="36" y="12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3" name="Line 227"/>
              <p:cNvSpPr>
                <a:spLocks noChangeShapeType="1"/>
              </p:cNvSpPr>
              <p:nvPr/>
            </p:nvSpPr>
            <p:spPr bwMode="auto">
              <a:xfrm>
                <a:off x="6988175" y="476885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4" name="Line 228"/>
              <p:cNvSpPr>
                <a:spLocks noChangeShapeType="1"/>
              </p:cNvSpPr>
              <p:nvPr/>
            </p:nvSpPr>
            <p:spPr bwMode="auto">
              <a:xfrm>
                <a:off x="7188200" y="476885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5" name="Line 229"/>
              <p:cNvSpPr>
                <a:spLocks noChangeShapeType="1"/>
              </p:cNvSpPr>
              <p:nvPr/>
            </p:nvSpPr>
            <p:spPr bwMode="auto">
              <a:xfrm>
                <a:off x="7073900" y="4721225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6" name="Line 230"/>
              <p:cNvSpPr>
                <a:spLocks noChangeShapeType="1"/>
              </p:cNvSpPr>
              <p:nvPr/>
            </p:nvSpPr>
            <p:spPr bwMode="auto">
              <a:xfrm>
                <a:off x="6988175" y="485457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7" name="Line 231"/>
              <p:cNvSpPr>
                <a:spLocks noChangeShapeType="1"/>
              </p:cNvSpPr>
              <p:nvPr/>
            </p:nvSpPr>
            <p:spPr bwMode="auto">
              <a:xfrm>
                <a:off x="7188200" y="485457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8" name="Line 232"/>
              <p:cNvSpPr>
                <a:spLocks noChangeShapeType="1"/>
              </p:cNvSpPr>
              <p:nvPr/>
            </p:nvSpPr>
            <p:spPr bwMode="auto">
              <a:xfrm>
                <a:off x="7073900" y="4806950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09" name="Line 233"/>
              <p:cNvSpPr>
                <a:spLocks noChangeShapeType="1"/>
              </p:cNvSpPr>
              <p:nvPr/>
            </p:nvSpPr>
            <p:spPr bwMode="auto">
              <a:xfrm>
                <a:off x="6988175" y="494030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0" name="Line 234"/>
              <p:cNvSpPr>
                <a:spLocks noChangeShapeType="1"/>
              </p:cNvSpPr>
              <p:nvPr/>
            </p:nvSpPr>
            <p:spPr bwMode="auto">
              <a:xfrm>
                <a:off x="7188200" y="494030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1" name="Line 235"/>
              <p:cNvSpPr>
                <a:spLocks noChangeShapeType="1"/>
              </p:cNvSpPr>
              <p:nvPr/>
            </p:nvSpPr>
            <p:spPr bwMode="auto">
              <a:xfrm>
                <a:off x="7073900" y="4892675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2" name="Line 236"/>
              <p:cNvSpPr>
                <a:spLocks noChangeShapeType="1"/>
              </p:cNvSpPr>
              <p:nvPr/>
            </p:nvSpPr>
            <p:spPr bwMode="auto">
              <a:xfrm>
                <a:off x="6988175" y="502602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3" name="Line 237"/>
              <p:cNvSpPr>
                <a:spLocks noChangeShapeType="1"/>
              </p:cNvSpPr>
              <p:nvPr/>
            </p:nvSpPr>
            <p:spPr bwMode="auto">
              <a:xfrm>
                <a:off x="7188200" y="502602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4" name="Line 238"/>
              <p:cNvSpPr>
                <a:spLocks noChangeShapeType="1"/>
              </p:cNvSpPr>
              <p:nvPr/>
            </p:nvSpPr>
            <p:spPr bwMode="auto">
              <a:xfrm>
                <a:off x="7073900" y="4978400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5" name="Line 239"/>
              <p:cNvSpPr>
                <a:spLocks noChangeShapeType="1"/>
              </p:cNvSpPr>
              <p:nvPr/>
            </p:nvSpPr>
            <p:spPr bwMode="auto">
              <a:xfrm>
                <a:off x="6988175" y="510222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6" name="Line 240"/>
              <p:cNvSpPr>
                <a:spLocks noChangeShapeType="1"/>
              </p:cNvSpPr>
              <p:nvPr/>
            </p:nvSpPr>
            <p:spPr bwMode="auto">
              <a:xfrm>
                <a:off x="7188200" y="510222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7" name="Line 241"/>
              <p:cNvSpPr>
                <a:spLocks noChangeShapeType="1"/>
              </p:cNvSpPr>
              <p:nvPr/>
            </p:nvSpPr>
            <p:spPr bwMode="auto">
              <a:xfrm>
                <a:off x="7073900" y="5064125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8" name="Line 242"/>
              <p:cNvSpPr>
                <a:spLocks noChangeShapeType="1"/>
              </p:cNvSpPr>
              <p:nvPr/>
            </p:nvSpPr>
            <p:spPr bwMode="auto">
              <a:xfrm>
                <a:off x="6988175" y="518795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19" name="Line 243"/>
              <p:cNvSpPr>
                <a:spLocks noChangeShapeType="1"/>
              </p:cNvSpPr>
              <p:nvPr/>
            </p:nvSpPr>
            <p:spPr bwMode="auto">
              <a:xfrm>
                <a:off x="7188200" y="5187950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0" name="Line 244"/>
              <p:cNvSpPr>
                <a:spLocks noChangeShapeType="1"/>
              </p:cNvSpPr>
              <p:nvPr/>
            </p:nvSpPr>
            <p:spPr bwMode="auto">
              <a:xfrm>
                <a:off x="7073900" y="5149850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1" name="Line 245"/>
              <p:cNvSpPr>
                <a:spLocks noChangeShapeType="1"/>
              </p:cNvSpPr>
              <p:nvPr/>
            </p:nvSpPr>
            <p:spPr bwMode="auto">
              <a:xfrm>
                <a:off x="6988175" y="527367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2" name="Line 246"/>
              <p:cNvSpPr>
                <a:spLocks noChangeShapeType="1"/>
              </p:cNvSpPr>
              <p:nvPr/>
            </p:nvSpPr>
            <p:spPr bwMode="auto">
              <a:xfrm>
                <a:off x="7188200" y="527367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3" name="Line 247"/>
              <p:cNvSpPr>
                <a:spLocks noChangeShapeType="1"/>
              </p:cNvSpPr>
              <p:nvPr/>
            </p:nvSpPr>
            <p:spPr bwMode="auto">
              <a:xfrm>
                <a:off x="7073900" y="5235575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4" name="Line 248"/>
              <p:cNvSpPr>
                <a:spLocks noChangeShapeType="1"/>
              </p:cNvSpPr>
              <p:nvPr/>
            </p:nvSpPr>
            <p:spPr bwMode="auto">
              <a:xfrm>
                <a:off x="7073900" y="5321300"/>
                <a:ext cx="857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5" name="Freeform 249"/>
              <p:cNvSpPr>
                <a:spLocks/>
              </p:cNvSpPr>
              <p:nvPr/>
            </p:nvSpPr>
            <p:spPr bwMode="auto">
              <a:xfrm>
                <a:off x="7092950" y="5349875"/>
                <a:ext cx="342900" cy="142875"/>
              </a:xfrm>
              <a:custGeom>
                <a:avLst/>
                <a:gdLst>
                  <a:gd name="T0" fmla="*/ 0 w 216"/>
                  <a:gd name="T1" fmla="*/ 0 h 90"/>
                  <a:gd name="T2" fmla="*/ 0 w 216"/>
                  <a:gd name="T3" fmla="*/ 6 h 90"/>
                  <a:gd name="T4" fmla="*/ 0 w 216"/>
                  <a:gd name="T5" fmla="*/ 18 h 90"/>
                  <a:gd name="T6" fmla="*/ 0 w 216"/>
                  <a:gd name="T7" fmla="*/ 24 h 90"/>
                  <a:gd name="T8" fmla="*/ 0 w 216"/>
                  <a:gd name="T9" fmla="*/ 24 h 90"/>
                  <a:gd name="T10" fmla="*/ 0 w 216"/>
                  <a:gd name="T11" fmla="*/ 24 h 90"/>
                  <a:gd name="T12" fmla="*/ 0 w 216"/>
                  <a:gd name="T13" fmla="*/ 30 h 90"/>
                  <a:gd name="T14" fmla="*/ 0 w 216"/>
                  <a:gd name="T15" fmla="*/ 30 h 90"/>
                  <a:gd name="T16" fmla="*/ 0 w 216"/>
                  <a:gd name="T17" fmla="*/ 30 h 90"/>
                  <a:gd name="T18" fmla="*/ 0 w 216"/>
                  <a:gd name="T19" fmla="*/ 42 h 90"/>
                  <a:gd name="T20" fmla="*/ 0 w 216"/>
                  <a:gd name="T21" fmla="*/ 60 h 90"/>
                  <a:gd name="T22" fmla="*/ 12 w 216"/>
                  <a:gd name="T23" fmla="*/ 72 h 90"/>
                  <a:gd name="T24" fmla="*/ 12 w 216"/>
                  <a:gd name="T25" fmla="*/ 72 h 90"/>
                  <a:gd name="T26" fmla="*/ 18 w 216"/>
                  <a:gd name="T27" fmla="*/ 84 h 90"/>
                  <a:gd name="T28" fmla="*/ 30 w 216"/>
                  <a:gd name="T29" fmla="*/ 84 h 90"/>
                  <a:gd name="T30" fmla="*/ 48 w 216"/>
                  <a:gd name="T31" fmla="*/ 90 h 90"/>
                  <a:gd name="T32" fmla="*/ 48 w 216"/>
                  <a:gd name="T33" fmla="*/ 90 h 90"/>
                  <a:gd name="T34" fmla="*/ 90 w 216"/>
                  <a:gd name="T35" fmla="*/ 90 h 90"/>
                  <a:gd name="T36" fmla="*/ 168 w 216"/>
                  <a:gd name="T37" fmla="*/ 90 h 90"/>
                  <a:gd name="T38" fmla="*/ 216 w 216"/>
                  <a:gd name="T39" fmla="*/ 90 h 90"/>
                  <a:gd name="T40" fmla="*/ 216 w 216"/>
                  <a:gd name="T41" fmla="*/ 90 h 90"/>
                  <a:gd name="T42" fmla="*/ 216 w 216"/>
                  <a:gd name="T43" fmla="*/ 66 h 90"/>
                  <a:gd name="T44" fmla="*/ 216 w 216"/>
                  <a:gd name="T45" fmla="*/ 66 h 90"/>
                  <a:gd name="T46" fmla="*/ 168 w 216"/>
                  <a:gd name="T47" fmla="*/ 66 h 90"/>
                  <a:gd name="T48" fmla="*/ 90 w 216"/>
                  <a:gd name="T49" fmla="*/ 66 h 90"/>
                  <a:gd name="T50" fmla="*/ 48 w 216"/>
                  <a:gd name="T51" fmla="*/ 66 h 90"/>
                  <a:gd name="T52" fmla="*/ 48 w 216"/>
                  <a:gd name="T53" fmla="*/ 66 h 90"/>
                  <a:gd name="T54" fmla="*/ 42 w 216"/>
                  <a:gd name="T55" fmla="*/ 60 h 90"/>
                  <a:gd name="T56" fmla="*/ 36 w 216"/>
                  <a:gd name="T57" fmla="*/ 60 h 90"/>
                  <a:gd name="T58" fmla="*/ 30 w 216"/>
                  <a:gd name="T59" fmla="*/ 54 h 90"/>
                  <a:gd name="T60" fmla="*/ 30 w 216"/>
                  <a:gd name="T61" fmla="*/ 54 h 90"/>
                  <a:gd name="T62" fmla="*/ 24 w 216"/>
                  <a:gd name="T63" fmla="*/ 48 h 90"/>
                  <a:gd name="T64" fmla="*/ 24 w 216"/>
                  <a:gd name="T65" fmla="*/ 42 h 90"/>
                  <a:gd name="T66" fmla="*/ 24 w 216"/>
                  <a:gd name="T67" fmla="*/ 30 h 90"/>
                  <a:gd name="T68" fmla="*/ 24 w 216"/>
                  <a:gd name="T69" fmla="*/ 30 h 90"/>
                  <a:gd name="T70" fmla="*/ 24 w 216"/>
                  <a:gd name="T71" fmla="*/ 30 h 90"/>
                  <a:gd name="T72" fmla="*/ 24 w 216"/>
                  <a:gd name="T73" fmla="*/ 30 h 90"/>
                  <a:gd name="T74" fmla="*/ 24 w 216"/>
                  <a:gd name="T75" fmla="*/ 24 h 90"/>
                  <a:gd name="T76" fmla="*/ 24 w 216"/>
                  <a:gd name="T77" fmla="*/ 24 h 90"/>
                  <a:gd name="T78" fmla="*/ 24 w 216"/>
                  <a:gd name="T79" fmla="*/ 18 h 90"/>
                  <a:gd name="T80" fmla="*/ 24 w 216"/>
                  <a:gd name="T81" fmla="*/ 6 h 90"/>
                  <a:gd name="T82" fmla="*/ 24 w 216"/>
                  <a:gd name="T83" fmla="*/ 0 h 90"/>
                  <a:gd name="T84" fmla="*/ 24 w 216"/>
                  <a:gd name="T85" fmla="*/ 0 h 90"/>
                  <a:gd name="T86" fmla="*/ 0 w 216"/>
                  <a:gd name="T8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6" h="90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8" y="84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90" y="90"/>
                    </a:lnTo>
                    <a:lnTo>
                      <a:pt x="168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168" y="66"/>
                    </a:lnTo>
                    <a:lnTo>
                      <a:pt x="90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24" y="48"/>
                    </a:lnTo>
                    <a:lnTo>
                      <a:pt x="24" y="42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6" name="Freeform 250"/>
              <p:cNvSpPr>
                <a:spLocks/>
              </p:cNvSpPr>
              <p:nvPr/>
            </p:nvSpPr>
            <p:spPr bwMode="auto">
              <a:xfrm>
                <a:off x="7092950" y="5349875"/>
                <a:ext cx="1588" cy="38100"/>
              </a:xfrm>
              <a:custGeom>
                <a:avLst/>
                <a:gdLst>
                  <a:gd name="T0" fmla="*/ 0 h 24"/>
                  <a:gd name="T1" fmla="*/ 6 h 24"/>
                  <a:gd name="T2" fmla="*/ 18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7" name="Rectangle 251"/>
              <p:cNvSpPr>
                <a:spLocks noChangeArrowheads="1"/>
              </p:cNvSpPr>
              <p:nvPr/>
            </p:nvSpPr>
            <p:spPr bwMode="auto">
              <a:xfrm>
                <a:off x="7092950" y="5387975"/>
                <a:ext cx="0" cy="952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8" name="Freeform 252"/>
              <p:cNvSpPr>
                <a:spLocks/>
              </p:cNvSpPr>
              <p:nvPr/>
            </p:nvSpPr>
            <p:spPr bwMode="auto">
              <a:xfrm>
                <a:off x="7092950" y="5397500"/>
                <a:ext cx="19050" cy="66675"/>
              </a:xfrm>
              <a:custGeom>
                <a:avLst/>
                <a:gdLst>
                  <a:gd name="T0" fmla="*/ 0 w 12"/>
                  <a:gd name="T1" fmla="*/ 0 h 42"/>
                  <a:gd name="T2" fmla="*/ 0 w 12"/>
                  <a:gd name="T3" fmla="*/ 12 h 42"/>
                  <a:gd name="T4" fmla="*/ 0 w 12"/>
                  <a:gd name="T5" fmla="*/ 30 h 42"/>
                  <a:gd name="T6" fmla="*/ 12 w 1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2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12" y="4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29" name="Freeform 253"/>
              <p:cNvSpPr>
                <a:spLocks/>
              </p:cNvSpPr>
              <p:nvPr/>
            </p:nvSpPr>
            <p:spPr bwMode="auto">
              <a:xfrm>
                <a:off x="7112000" y="5464175"/>
                <a:ext cx="57150" cy="28575"/>
              </a:xfrm>
              <a:custGeom>
                <a:avLst/>
                <a:gdLst>
                  <a:gd name="T0" fmla="*/ 0 w 36"/>
                  <a:gd name="T1" fmla="*/ 0 h 18"/>
                  <a:gd name="T2" fmla="*/ 6 w 36"/>
                  <a:gd name="T3" fmla="*/ 12 h 18"/>
                  <a:gd name="T4" fmla="*/ 18 w 36"/>
                  <a:gd name="T5" fmla="*/ 12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0" name="Freeform 254"/>
              <p:cNvSpPr>
                <a:spLocks/>
              </p:cNvSpPr>
              <p:nvPr/>
            </p:nvSpPr>
            <p:spPr bwMode="auto">
              <a:xfrm>
                <a:off x="7169150" y="5492750"/>
                <a:ext cx="266700" cy="1588"/>
              </a:xfrm>
              <a:custGeom>
                <a:avLst/>
                <a:gdLst>
                  <a:gd name="T0" fmla="*/ 0 w 168"/>
                  <a:gd name="T1" fmla="*/ 42 w 168"/>
                  <a:gd name="T2" fmla="*/ 120 w 168"/>
                  <a:gd name="T3" fmla="*/ 168 w 16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8">
                    <a:moveTo>
                      <a:pt x="0" y="0"/>
                    </a:moveTo>
                    <a:lnTo>
                      <a:pt x="42" y="0"/>
                    </a:lnTo>
                    <a:lnTo>
                      <a:pt x="120" y="0"/>
                    </a:lnTo>
                    <a:lnTo>
                      <a:pt x="16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1" name="Line 255"/>
              <p:cNvSpPr>
                <a:spLocks noChangeShapeType="1"/>
              </p:cNvSpPr>
              <p:nvPr/>
            </p:nvSpPr>
            <p:spPr bwMode="auto">
              <a:xfrm flipV="1">
                <a:off x="7435850" y="5454650"/>
                <a:ext cx="1588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2" name="Freeform 256"/>
              <p:cNvSpPr>
                <a:spLocks/>
              </p:cNvSpPr>
              <p:nvPr/>
            </p:nvSpPr>
            <p:spPr bwMode="auto">
              <a:xfrm>
                <a:off x="7169150" y="5454650"/>
                <a:ext cx="266700" cy="1588"/>
              </a:xfrm>
              <a:custGeom>
                <a:avLst/>
                <a:gdLst>
                  <a:gd name="T0" fmla="*/ 168 w 168"/>
                  <a:gd name="T1" fmla="*/ 120 w 168"/>
                  <a:gd name="T2" fmla="*/ 42 w 168"/>
                  <a:gd name="T3" fmla="*/ 0 w 16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8">
                    <a:moveTo>
                      <a:pt x="168" y="0"/>
                    </a:moveTo>
                    <a:lnTo>
                      <a:pt x="120" y="0"/>
                    </a:lnTo>
                    <a:lnTo>
                      <a:pt x="4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3" name="Freeform 257"/>
              <p:cNvSpPr>
                <a:spLocks/>
              </p:cNvSpPr>
              <p:nvPr/>
            </p:nvSpPr>
            <p:spPr bwMode="auto">
              <a:xfrm>
                <a:off x="7140575" y="5435600"/>
                <a:ext cx="28575" cy="19050"/>
              </a:xfrm>
              <a:custGeom>
                <a:avLst/>
                <a:gdLst>
                  <a:gd name="T0" fmla="*/ 18 w 18"/>
                  <a:gd name="T1" fmla="*/ 12 h 12"/>
                  <a:gd name="T2" fmla="*/ 12 w 18"/>
                  <a:gd name="T3" fmla="*/ 6 h 12"/>
                  <a:gd name="T4" fmla="*/ 6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4" name="Freeform 258"/>
              <p:cNvSpPr>
                <a:spLocks/>
              </p:cNvSpPr>
              <p:nvPr/>
            </p:nvSpPr>
            <p:spPr bwMode="auto">
              <a:xfrm>
                <a:off x="7131050" y="5397500"/>
                <a:ext cx="9525" cy="38100"/>
              </a:xfrm>
              <a:custGeom>
                <a:avLst/>
                <a:gdLst>
                  <a:gd name="T0" fmla="*/ 6 w 6"/>
                  <a:gd name="T1" fmla="*/ 24 h 24"/>
                  <a:gd name="T2" fmla="*/ 0 w 6"/>
                  <a:gd name="T3" fmla="*/ 18 h 24"/>
                  <a:gd name="T4" fmla="*/ 0 w 6"/>
                  <a:gd name="T5" fmla="*/ 12 h 24"/>
                  <a:gd name="T6" fmla="*/ 0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5" name="Freeform 259"/>
              <p:cNvSpPr>
                <a:spLocks/>
              </p:cNvSpPr>
              <p:nvPr/>
            </p:nvSpPr>
            <p:spPr bwMode="auto">
              <a:xfrm>
                <a:off x="7131050" y="5387975"/>
                <a:ext cx="1588" cy="9525"/>
              </a:xfrm>
              <a:custGeom>
                <a:avLst/>
                <a:gdLst>
                  <a:gd name="T0" fmla="*/ 6 h 6"/>
                  <a:gd name="T1" fmla="*/ 6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6" name="Freeform 260"/>
              <p:cNvSpPr>
                <a:spLocks/>
              </p:cNvSpPr>
              <p:nvPr/>
            </p:nvSpPr>
            <p:spPr bwMode="auto">
              <a:xfrm>
                <a:off x="7131050" y="5349875"/>
                <a:ext cx="1588" cy="38100"/>
              </a:xfrm>
              <a:custGeom>
                <a:avLst/>
                <a:gdLst>
                  <a:gd name="T0" fmla="*/ 24 h 24"/>
                  <a:gd name="T1" fmla="*/ 18 h 24"/>
                  <a:gd name="T2" fmla="*/ 6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7" name="Rectangle 261"/>
              <p:cNvSpPr>
                <a:spLocks noChangeArrowheads="1"/>
              </p:cNvSpPr>
              <p:nvPr/>
            </p:nvSpPr>
            <p:spPr bwMode="auto">
              <a:xfrm>
                <a:off x="7426325" y="5426075"/>
                <a:ext cx="28575" cy="76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8" name="Rectangle 262"/>
              <p:cNvSpPr>
                <a:spLocks noChangeArrowheads="1"/>
              </p:cNvSpPr>
              <p:nvPr/>
            </p:nvSpPr>
            <p:spPr bwMode="auto">
              <a:xfrm>
                <a:off x="7521575" y="4387850"/>
                <a:ext cx="38100" cy="76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39" name="Rectangle 263"/>
              <p:cNvSpPr>
                <a:spLocks noChangeArrowheads="1"/>
              </p:cNvSpPr>
              <p:nvPr/>
            </p:nvSpPr>
            <p:spPr bwMode="auto">
              <a:xfrm>
                <a:off x="6664325" y="5664200"/>
                <a:ext cx="28575" cy="76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0" name="Rectangle 264"/>
              <p:cNvSpPr>
                <a:spLocks noChangeArrowheads="1"/>
              </p:cNvSpPr>
              <p:nvPr/>
            </p:nvSpPr>
            <p:spPr bwMode="auto">
              <a:xfrm>
                <a:off x="7569200" y="4911725"/>
                <a:ext cx="133350" cy="38100"/>
              </a:xfrm>
              <a:prstGeom prst="rect">
                <a:avLst/>
              </a:prstGeom>
              <a:solidFill>
                <a:srgbClr val="008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1" name="Rectangle 265"/>
              <p:cNvSpPr>
                <a:spLocks noChangeArrowheads="1"/>
              </p:cNvSpPr>
              <p:nvPr/>
            </p:nvSpPr>
            <p:spPr bwMode="auto">
              <a:xfrm>
                <a:off x="7573963" y="4916488"/>
                <a:ext cx="123825" cy="28575"/>
              </a:xfrm>
              <a:prstGeom prst="rect">
                <a:avLst/>
              </a:prstGeom>
              <a:solidFill>
                <a:srgbClr val="4CB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2" name="Freeform 266"/>
              <p:cNvSpPr>
                <a:spLocks/>
              </p:cNvSpPr>
              <p:nvPr/>
            </p:nvSpPr>
            <p:spPr bwMode="auto">
              <a:xfrm>
                <a:off x="7502525" y="4892675"/>
                <a:ext cx="66675" cy="76200"/>
              </a:xfrm>
              <a:custGeom>
                <a:avLst/>
                <a:gdLst>
                  <a:gd name="T0" fmla="*/ 42 w 42"/>
                  <a:gd name="T1" fmla="*/ 0 h 48"/>
                  <a:gd name="T2" fmla="*/ 0 w 42"/>
                  <a:gd name="T3" fmla="*/ 24 h 48"/>
                  <a:gd name="T4" fmla="*/ 42 w 42"/>
                  <a:gd name="T5" fmla="*/ 48 h 48"/>
                  <a:gd name="T6" fmla="*/ 42 w 42"/>
                  <a:gd name="T7" fmla="*/ 24 h 48"/>
                  <a:gd name="T8" fmla="*/ 42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0" y="24"/>
                    </a:lnTo>
                    <a:lnTo>
                      <a:pt x="42" y="48"/>
                    </a:lnTo>
                    <a:lnTo>
                      <a:pt x="42" y="2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3" name="Freeform 267"/>
              <p:cNvSpPr>
                <a:spLocks/>
              </p:cNvSpPr>
              <p:nvPr/>
            </p:nvSpPr>
            <p:spPr bwMode="auto">
              <a:xfrm>
                <a:off x="7502525" y="4892675"/>
                <a:ext cx="66675" cy="76200"/>
              </a:xfrm>
              <a:custGeom>
                <a:avLst/>
                <a:gdLst>
                  <a:gd name="T0" fmla="*/ 42 w 42"/>
                  <a:gd name="T1" fmla="*/ 0 h 48"/>
                  <a:gd name="T2" fmla="*/ 0 w 42"/>
                  <a:gd name="T3" fmla="*/ 24 h 48"/>
                  <a:gd name="T4" fmla="*/ 42 w 42"/>
                  <a:gd name="T5" fmla="*/ 48 h 48"/>
                  <a:gd name="T6" fmla="*/ 42 w 42"/>
                  <a:gd name="T7" fmla="*/ 24 h 48"/>
                  <a:gd name="T8" fmla="*/ 42 w 42"/>
                  <a:gd name="T9" fmla="*/ 0 h 48"/>
                  <a:gd name="T10" fmla="*/ 42 w 42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0" y="24"/>
                    </a:lnTo>
                    <a:lnTo>
                      <a:pt x="42" y="48"/>
                    </a:lnTo>
                    <a:lnTo>
                      <a:pt x="42" y="24"/>
                    </a:lnTo>
                    <a:lnTo>
                      <a:pt x="42" y="0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4" name="Rectangle 268"/>
              <p:cNvSpPr>
                <a:spLocks noChangeArrowheads="1"/>
              </p:cNvSpPr>
              <p:nvPr/>
            </p:nvSpPr>
            <p:spPr bwMode="auto">
              <a:xfrm>
                <a:off x="7473950" y="4606925"/>
                <a:ext cx="38100" cy="247650"/>
              </a:xfrm>
              <a:prstGeom prst="rect">
                <a:avLst/>
              </a:prstGeom>
              <a:solidFill>
                <a:srgbClr val="4CB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5" name="Freeform 269"/>
              <p:cNvSpPr>
                <a:spLocks/>
              </p:cNvSpPr>
              <p:nvPr/>
            </p:nvSpPr>
            <p:spPr bwMode="auto">
              <a:xfrm>
                <a:off x="7454900" y="4854575"/>
                <a:ext cx="76200" cy="76200"/>
              </a:xfrm>
              <a:custGeom>
                <a:avLst/>
                <a:gdLst>
                  <a:gd name="T0" fmla="*/ 0 w 48"/>
                  <a:gd name="T1" fmla="*/ 0 h 48"/>
                  <a:gd name="T2" fmla="*/ 24 w 48"/>
                  <a:gd name="T3" fmla="*/ 48 h 48"/>
                  <a:gd name="T4" fmla="*/ 48 w 48"/>
                  <a:gd name="T5" fmla="*/ 0 h 48"/>
                  <a:gd name="T6" fmla="*/ 24 w 48"/>
                  <a:gd name="T7" fmla="*/ 0 h 48"/>
                  <a:gd name="T8" fmla="*/ 0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24" y="48"/>
                    </a:lnTo>
                    <a:lnTo>
                      <a:pt x="48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6" name="Freeform 270"/>
              <p:cNvSpPr>
                <a:spLocks/>
              </p:cNvSpPr>
              <p:nvPr/>
            </p:nvSpPr>
            <p:spPr bwMode="auto">
              <a:xfrm>
                <a:off x="7454900" y="4854575"/>
                <a:ext cx="76200" cy="76200"/>
              </a:xfrm>
              <a:custGeom>
                <a:avLst/>
                <a:gdLst>
                  <a:gd name="T0" fmla="*/ 0 w 48"/>
                  <a:gd name="T1" fmla="*/ 0 h 48"/>
                  <a:gd name="T2" fmla="*/ 24 w 48"/>
                  <a:gd name="T3" fmla="*/ 48 h 48"/>
                  <a:gd name="T4" fmla="*/ 48 w 48"/>
                  <a:gd name="T5" fmla="*/ 0 h 48"/>
                  <a:gd name="T6" fmla="*/ 24 w 48"/>
                  <a:gd name="T7" fmla="*/ 0 h 48"/>
                  <a:gd name="T8" fmla="*/ 0 w 48"/>
                  <a:gd name="T9" fmla="*/ 0 h 48"/>
                  <a:gd name="T10" fmla="*/ 0 w 4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24" y="48"/>
                    </a:lnTo>
                    <a:lnTo>
                      <a:pt x="48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7" name="Freeform 271"/>
              <p:cNvSpPr>
                <a:spLocks/>
              </p:cNvSpPr>
              <p:nvPr/>
            </p:nvSpPr>
            <p:spPr bwMode="auto">
              <a:xfrm>
                <a:off x="7454900" y="4635500"/>
                <a:ext cx="76200" cy="171450"/>
              </a:xfrm>
              <a:custGeom>
                <a:avLst/>
                <a:gdLst>
                  <a:gd name="T0" fmla="*/ 24 w 48"/>
                  <a:gd name="T1" fmla="*/ 0 h 108"/>
                  <a:gd name="T2" fmla="*/ 12 w 48"/>
                  <a:gd name="T3" fmla="*/ 6 h 108"/>
                  <a:gd name="T4" fmla="*/ 6 w 48"/>
                  <a:gd name="T5" fmla="*/ 12 h 108"/>
                  <a:gd name="T6" fmla="*/ 0 w 48"/>
                  <a:gd name="T7" fmla="*/ 24 h 108"/>
                  <a:gd name="T8" fmla="*/ 0 w 48"/>
                  <a:gd name="T9" fmla="*/ 24 h 108"/>
                  <a:gd name="T10" fmla="*/ 0 w 48"/>
                  <a:gd name="T11" fmla="*/ 42 h 108"/>
                  <a:gd name="T12" fmla="*/ 0 w 48"/>
                  <a:gd name="T13" fmla="*/ 66 h 108"/>
                  <a:gd name="T14" fmla="*/ 0 w 48"/>
                  <a:gd name="T15" fmla="*/ 84 h 108"/>
                  <a:gd name="T16" fmla="*/ 0 w 48"/>
                  <a:gd name="T17" fmla="*/ 84 h 108"/>
                  <a:gd name="T18" fmla="*/ 6 w 48"/>
                  <a:gd name="T19" fmla="*/ 96 h 108"/>
                  <a:gd name="T20" fmla="*/ 12 w 48"/>
                  <a:gd name="T21" fmla="*/ 102 h 108"/>
                  <a:gd name="T22" fmla="*/ 24 w 48"/>
                  <a:gd name="T23" fmla="*/ 108 h 108"/>
                  <a:gd name="T24" fmla="*/ 24 w 48"/>
                  <a:gd name="T25" fmla="*/ 108 h 108"/>
                  <a:gd name="T26" fmla="*/ 36 w 48"/>
                  <a:gd name="T27" fmla="*/ 102 h 108"/>
                  <a:gd name="T28" fmla="*/ 42 w 48"/>
                  <a:gd name="T29" fmla="*/ 102 h 108"/>
                  <a:gd name="T30" fmla="*/ 24 w 48"/>
                  <a:gd name="T31" fmla="*/ 108 h 108"/>
                  <a:gd name="T32" fmla="*/ 24 w 48"/>
                  <a:gd name="T33" fmla="*/ 108 h 108"/>
                  <a:gd name="T34" fmla="*/ 36 w 48"/>
                  <a:gd name="T35" fmla="*/ 102 h 108"/>
                  <a:gd name="T36" fmla="*/ 48 w 48"/>
                  <a:gd name="T37" fmla="*/ 96 h 108"/>
                  <a:gd name="T38" fmla="*/ 48 w 48"/>
                  <a:gd name="T39" fmla="*/ 84 h 108"/>
                  <a:gd name="T40" fmla="*/ 48 w 48"/>
                  <a:gd name="T41" fmla="*/ 84 h 108"/>
                  <a:gd name="T42" fmla="*/ 48 w 48"/>
                  <a:gd name="T43" fmla="*/ 66 h 108"/>
                  <a:gd name="T44" fmla="*/ 48 w 48"/>
                  <a:gd name="T45" fmla="*/ 42 h 108"/>
                  <a:gd name="T46" fmla="*/ 48 w 48"/>
                  <a:gd name="T47" fmla="*/ 24 h 108"/>
                  <a:gd name="T48" fmla="*/ 48 w 48"/>
                  <a:gd name="T49" fmla="*/ 24 h 108"/>
                  <a:gd name="T50" fmla="*/ 48 w 48"/>
                  <a:gd name="T51" fmla="*/ 12 h 108"/>
                  <a:gd name="T52" fmla="*/ 36 w 48"/>
                  <a:gd name="T53" fmla="*/ 6 h 108"/>
                  <a:gd name="T54" fmla="*/ 24 w 48"/>
                  <a:gd name="T55" fmla="*/ 0 h 108"/>
                  <a:gd name="T56" fmla="*/ 24 w 48"/>
                  <a:gd name="T5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" h="108">
                    <a:moveTo>
                      <a:pt x="24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6" y="96"/>
                    </a:lnTo>
                    <a:lnTo>
                      <a:pt x="12" y="102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36" y="102"/>
                    </a:lnTo>
                    <a:lnTo>
                      <a:pt x="48" y="96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8" y="66"/>
                    </a:lnTo>
                    <a:lnTo>
                      <a:pt x="48" y="42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CB69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8" name="Freeform 272"/>
              <p:cNvSpPr>
                <a:spLocks/>
              </p:cNvSpPr>
              <p:nvPr/>
            </p:nvSpPr>
            <p:spPr bwMode="auto">
              <a:xfrm>
                <a:off x="6454775" y="4645025"/>
                <a:ext cx="209550" cy="57150"/>
              </a:xfrm>
              <a:custGeom>
                <a:avLst/>
                <a:gdLst>
                  <a:gd name="T0" fmla="*/ 132 w 132"/>
                  <a:gd name="T1" fmla="*/ 18 h 36"/>
                  <a:gd name="T2" fmla="*/ 96 w 132"/>
                  <a:gd name="T3" fmla="*/ 0 h 36"/>
                  <a:gd name="T4" fmla="*/ 102 w 132"/>
                  <a:gd name="T5" fmla="*/ 12 h 36"/>
                  <a:gd name="T6" fmla="*/ 0 w 132"/>
                  <a:gd name="T7" fmla="*/ 12 h 36"/>
                  <a:gd name="T8" fmla="*/ 0 w 132"/>
                  <a:gd name="T9" fmla="*/ 24 h 36"/>
                  <a:gd name="T10" fmla="*/ 102 w 132"/>
                  <a:gd name="T11" fmla="*/ 24 h 36"/>
                  <a:gd name="T12" fmla="*/ 96 w 132"/>
                  <a:gd name="T13" fmla="*/ 36 h 36"/>
                  <a:gd name="T14" fmla="*/ 132 w 132"/>
                  <a:gd name="T1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6">
                    <a:moveTo>
                      <a:pt x="132" y="18"/>
                    </a:moveTo>
                    <a:lnTo>
                      <a:pt x="96" y="0"/>
                    </a:lnTo>
                    <a:lnTo>
                      <a:pt x="102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02" y="24"/>
                    </a:lnTo>
                    <a:lnTo>
                      <a:pt x="96" y="36"/>
                    </a:lnTo>
                    <a:lnTo>
                      <a:pt x="13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49" name="Rectangle 273"/>
              <p:cNvSpPr>
                <a:spLocks noChangeArrowheads="1"/>
              </p:cNvSpPr>
              <p:nvPr/>
            </p:nvSpPr>
            <p:spPr bwMode="auto">
              <a:xfrm>
                <a:off x="6673850" y="5064125"/>
                <a:ext cx="34290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0" name="Freeform 274"/>
              <p:cNvSpPr>
                <a:spLocks/>
              </p:cNvSpPr>
              <p:nvPr/>
            </p:nvSpPr>
            <p:spPr bwMode="auto">
              <a:xfrm>
                <a:off x="698817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1" name="Freeform 275"/>
              <p:cNvSpPr>
                <a:spLocks/>
              </p:cNvSpPr>
              <p:nvPr/>
            </p:nvSpPr>
            <p:spPr bwMode="auto">
              <a:xfrm>
                <a:off x="698817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2" name="Freeform 276"/>
              <p:cNvSpPr>
                <a:spLocks/>
              </p:cNvSpPr>
              <p:nvPr/>
            </p:nvSpPr>
            <p:spPr bwMode="auto">
              <a:xfrm>
                <a:off x="6988175" y="5216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3" name="Freeform 277"/>
              <p:cNvSpPr>
                <a:spLocks/>
              </p:cNvSpPr>
              <p:nvPr/>
            </p:nvSpPr>
            <p:spPr bwMode="auto">
              <a:xfrm>
                <a:off x="6988175" y="5216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4" name="Freeform 278"/>
              <p:cNvSpPr>
                <a:spLocks/>
              </p:cNvSpPr>
              <p:nvPr/>
            </p:nvSpPr>
            <p:spPr bwMode="auto">
              <a:xfrm>
                <a:off x="6978650" y="5397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5" name="Freeform 279"/>
              <p:cNvSpPr>
                <a:spLocks/>
              </p:cNvSpPr>
              <p:nvPr/>
            </p:nvSpPr>
            <p:spPr bwMode="auto">
              <a:xfrm>
                <a:off x="6978650" y="5397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6" name="Freeform 280"/>
              <p:cNvSpPr>
                <a:spLocks/>
              </p:cNvSpPr>
              <p:nvPr/>
            </p:nvSpPr>
            <p:spPr bwMode="auto">
              <a:xfrm>
                <a:off x="6978650" y="52832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7" name="Freeform 281"/>
              <p:cNvSpPr>
                <a:spLocks/>
              </p:cNvSpPr>
              <p:nvPr/>
            </p:nvSpPr>
            <p:spPr bwMode="auto">
              <a:xfrm>
                <a:off x="6978650" y="52832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8" name="Freeform 282"/>
              <p:cNvSpPr>
                <a:spLocks/>
              </p:cNvSpPr>
              <p:nvPr/>
            </p:nvSpPr>
            <p:spPr bwMode="auto">
              <a:xfrm>
                <a:off x="6997700" y="5073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59" name="Freeform 283"/>
              <p:cNvSpPr>
                <a:spLocks/>
              </p:cNvSpPr>
              <p:nvPr/>
            </p:nvSpPr>
            <p:spPr bwMode="auto">
              <a:xfrm>
                <a:off x="6997700" y="5073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0" name="Freeform 284"/>
              <p:cNvSpPr>
                <a:spLocks/>
              </p:cNvSpPr>
              <p:nvPr/>
            </p:nvSpPr>
            <p:spPr bwMode="auto">
              <a:xfrm>
                <a:off x="6988175" y="51308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1" name="Freeform 285"/>
              <p:cNvSpPr>
                <a:spLocks/>
              </p:cNvSpPr>
              <p:nvPr/>
            </p:nvSpPr>
            <p:spPr bwMode="auto">
              <a:xfrm>
                <a:off x="6988175" y="51308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2" name="Freeform 286"/>
              <p:cNvSpPr>
                <a:spLocks/>
              </p:cNvSpPr>
              <p:nvPr/>
            </p:nvSpPr>
            <p:spPr bwMode="auto">
              <a:xfrm>
                <a:off x="6988175" y="4978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3" name="Freeform 287"/>
              <p:cNvSpPr>
                <a:spLocks/>
              </p:cNvSpPr>
              <p:nvPr/>
            </p:nvSpPr>
            <p:spPr bwMode="auto">
              <a:xfrm>
                <a:off x="6988175" y="4978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4" name="Freeform 288"/>
              <p:cNvSpPr>
                <a:spLocks/>
              </p:cNvSpPr>
              <p:nvPr/>
            </p:nvSpPr>
            <p:spPr bwMode="auto">
              <a:xfrm>
                <a:off x="6988175" y="48736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5" name="Freeform 289"/>
              <p:cNvSpPr>
                <a:spLocks/>
              </p:cNvSpPr>
              <p:nvPr/>
            </p:nvSpPr>
            <p:spPr bwMode="auto">
              <a:xfrm>
                <a:off x="6988175" y="48736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6" name="Freeform 290"/>
              <p:cNvSpPr>
                <a:spLocks/>
              </p:cNvSpPr>
              <p:nvPr/>
            </p:nvSpPr>
            <p:spPr bwMode="auto">
              <a:xfrm>
                <a:off x="6978650" y="49403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7" name="Freeform 291"/>
              <p:cNvSpPr>
                <a:spLocks/>
              </p:cNvSpPr>
              <p:nvPr/>
            </p:nvSpPr>
            <p:spPr bwMode="auto">
              <a:xfrm>
                <a:off x="6997700" y="47212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8" name="Freeform 292"/>
              <p:cNvSpPr>
                <a:spLocks/>
              </p:cNvSpPr>
              <p:nvPr/>
            </p:nvSpPr>
            <p:spPr bwMode="auto">
              <a:xfrm>
                <a:off x="6997700" y="47212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69" name="Freeform 293"/>
              <p:cNvSpPr>
                <a:spLocks/>
              </p:cNvSpPr>
              <p:nvPr/>
            </p:nvSpPr>
            <p:spPr bwMode="auto">
              <a:xfrm>
                <a:off x="6988175" y="4787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0" name="Freeform 294"/>
              <p:cNvSpPr>
                <a:spLocks/>
              </p:cNvSpPr>
              <p:nvPr/>
            </p:nvSpPr>
            <p:spPr bwMode="auto">
              <a:xfrm>
                <a:off x="6988175" y="4787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1" name="Rectangle 295"/>
              <p:cNvSpPr>
                <a:spLocks noChangeArrowheads="1"/>
              </p:cNvSpPr>
              <p:nvPr/>
            </p:nvSpPr>
            <p:spPr bwMode="auto">
              <a:xfrm>
                <a:off x="6673850" y="4368800"/>
                <a:ext cx="34290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2" name="Freeform 296"/>
              <p:cNvSpPr>
                <a:spLocks/>
              </p:cNvSpPr>
              <p:nvPr/>
            </p:nvSpPr>
            <p:spPr bwMode="auto">
              <a:xfrm>
                <a:off x="6988175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3" name="Freeform 297"/>
              <p:cNvSpPr>
                <a:spLocks/>
              </p:cNvSpPr>
              <p:nvPr/>
            </p:nvSpPr>
            <p:spPr bwMode="auto">
              <a:xfrm>
                <a:off x="6988175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4" name="Freeform 298"/>
              <p:cNvSpPr>
                <a:spLocks/>
              </p:cNvSpPr>
              <p:nvPr/>
            </p:nvSpPr>
            <p:spPr bwMode="auto">
              <a:xfrm>
                <a:off x="6940550" y="45688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5" name="Freeform 299"/>
              <p:cNvSpPr>
                <a:spLocks/>
              </p:cNvSpPr>
              <p:nvPr/>
            </p:nvSpPr>
            <p:spPr bwMode="auto">
              <a:xfrm>
                <a:off x="6940550" y="45688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6" name="Freeform 300"/>
              <p:cNvSpPr>
                <a:spLocks/>
              </p:cNvSpPr>
              <p:nvPr/>
            </p:nvSpPr>
            <p:spPr bwMode="auto">
              <a:xfrm>
                <a:off x="6934200" y="4387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7" name="Freeform 301"/>
              <p:cNvSpPr>
                <a:spLocks/>
              </p:cNvSpPr>
              <p:nvPr/>
            </p:nvSpPr>
            <p:spPr bwMode="auto">
              <a:xfrm>
                <a:off x="6959600" y="4416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8" name="Freeform 302"/>
              <p:cNvSpPr>
                <a:spLocks/>
              </p:cNvSpPr>
              <p:nvPr/>
            </p:nvSpPr>
            <p:spPr bwMode="auto">
              <a:xfrm>
                <a:off x="6959600" y="4416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79" name="Freeform 303"/>
              <p:cNvSpPr>
                <a:spLocks/>
              </p:cNvSpPr>
              <p:nvPr/>
            </p:nvSpPr>
            <p:spPr bwMode="auto">
              <a:xfrm>
                <a:off x="6931025" y="45021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6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0" name="Freeform 304"/>
              <p:cNvSpPr>
                <a:spLocks/>
              </p:cNvSpPr>
              <p:nvPr/>
            </p:nvSpPr>
            <p:spPr bwMode="auto">
              <a:xfrm>
                <a:off x="6931025" y="45021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6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1" name="Freeform 305"/>
              <p:cNvSpPr>
                <a:spLocks/>
              </p:cNvSpPr>
              <p:nvPr/>
            </p:nvSpPr>
            <p:spPr bwMode="auto">
              <a:xfrm>
                <a:off x="6959600" y="44450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6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2" name="Freeform 306"/>
              <p:cNvSpPr>
                <a:spLocks/>
              </p:cNvSpPr>
              <p:nvPr/>
            </p:nvSpPr>
            <p:spPr bwMode="auto">
              <a:xfrm>
                <a:off x="6959600" y="444500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6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3" name="Freeform 307"/>
              <p:cNvSpPr>
                <a:spLocks/>
              </p:cNvSpPr>
              <p:nvPr/>
            </p:nvSpPr>
            <p:spPr bwMode="auto">
              <a:xfrm>
                <a:off x="6934200" y="443547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4" name="Freeform 308"/>
              <p:cNvSpPr>
                <a:spLocks/>
              </p:cNvSpPr>
              <p:nvPr/>
            </p:nvSpPr>
            <p:spPr bwMode="auto">
              <a:xfrm>
                <a:off x="6969125" y="446405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5" name="Freeform 309"/>
              <p:cNvSpPr>
                <a:spLocks/>
              </p:cNvSpPr>
              <p:nvPr/>
            </p:nvSpPr>
            <p:spPr bwMode="auto">
              <a:xfrm>
                <a:off x="6969125" y="446405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6" name="Freeform 310"/>
              <p:cNvSpPr>
                <a:spLocks/>
              </p:cNvSpPr>
              <p:nvPr/>
            </p:nvSpPr>
            <p:spPr bwMode="auto">
              <a:xfrm>
                <a:off x="6950075" y="45021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6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7" name="Freeform 311"/>
              <p:cNvSpPr>
                <a:spLocks/>
              </p:cNvSpPr>
              <p:nvPr/>
            </p:nvSpPr>
            <p:spPr bwMode="auto">
              <a:xfrm>
                <a:off x="6950075" y="45021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6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8" name="Freeform 312"/>
              <p:cNvSpPr>
                <a:spLocks/>
              </p:cNvSpPr>
              <p:nvPr/>
            </p:nvSpPr>
            <p:spPr bwMode="auto">
              <a:xfrm>
                <a:off x="6988175" y="45212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89" name="Freeform 313"/>
              <p:cNvSpPr>
                <a:spLocks/>
              </p:cNvSpPr>
              <p:nvPr/>
            </p:nvSpPr>
            <p:spPr bwMode="auto">
              <a:xfrm>
                <a:off x="6988175" y="45212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0" name="Freeform 314"/>
              <p:cNvSpPr>
                <a:spLocks/>
              </p:cNvSpPr>
              <p:nvPr/>
            </p:nvSpPr>
            <p:spPr bwMode="auto">
              <a:xfrm>
                <a:off x="6950075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1" name="Freeform 315"/>
              <p:cNvSpPr>
                <a:spLocks/>
              </p:cNvSpPr>
              <p:nvPr/>
            </p:nvSpPr>
            <p:spPr bwMode="auto">
              <a:xfrm>
                <a:off x="6950075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2" name="Freeform 316"/>
              <p:cNvSpPr>
                <a:spLocks/>
              </p:cNvSpPr>
              <p:nvPr/>
            </p:nvSpPr>
            <p:spPr bwMode="auto">
              <a:xfrm>
                <a:off x="6978650" y="46926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3" name="Freeform 317"/>
              <p:cNvSpPr>
                <a:spLocks/>
              </p:cNvSpPr>
              <p:nvPr/>
            </p:nvSpPr>
            <p:spPr bwMode="auto">
              <a:xfrm>
                <a:off x="6978650" y="46926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4" name="Freeform 318"/>
              <p:cNvSpPr>
                <a:spLocks/>
              </p:cNvSpPr>
              <p:nvPr/>
            </p:nvSpPr>
            <p:spPr bwMode="auto">
              <a:xfrm>
                <a:off x="6978650" y="4587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5" name="Freeform 319"/>
              <p:cNvSpPr>
                <a:spLocks/>
              </p:cNvSpPr>
              <p:nvPr/>
            </p:nvSpPr>
            <p:spPr bwMode="auto">
              <a:xfrm>
                <a:off x="6978650" y="4587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6" name="Freeform 320"/>
              <p:cNvSpPr>
                <a:spLocks/>
              </p:cNvSpPr>
              <p:nvPr/>
            </p:nvSpPr>
            <p:spPr bwMode="auto">
              <a:xfrm>
                <a:off x="6997700" y="436880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7" name="Freeform 321"/>
              <p:cNvSpPr>
                <a:spLocks/>
              </p:cNvSpPr>
              <p:nvPr/>
            </p:nvSpPr>
            <p:spPr bwMode="auto">
              <a:xfrm>
                <a:off x="6997700" y="436880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12 h 12"/>
                  <a:gd name="T8" fmla="*/ 6 w 12"/>
                  <a:gd name="T9" fmla="*/ 12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8" name="Freeform 322"/>
              <p:cNvSpPr>
                <a:spLocks/>
              </p:cNvSpPr>
              <p:nvPr/>
            </p:nvSpPr>
            <p:spPr bwMode="auto">
              <a:xfrm>
                <a:off x="6988175" y="44354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9" name="Freeform 323"/>
              <p:cNvSpPr>
                <a:spLocks/>
              </p:cNvSpPr>
              <p:nvPr/>
            </p:nvSpPr>
            <p:spPr bwMode="auto">
              <a:xfrm>
                <a:off x="6988175" y="44354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0" name="Freeform 324"/>
              <p:cNvSpPr>
                <a:spLocks/>
              </p:cNvSpPr>
              <p:nvPr/>
            </p:nvSpPr>
            <p:spPr bwMode="auto">
              <a:xfrm>
                <a:off x="6969125" y="437832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1" name="Freeform 325"/>
              <p:cNvSpPr>
                <a:spLocks/>
              </p:cNvSpPr>
              <p:nvPr/>
            </p:nvSpPr>
            <p:spPr bwMode="auto">
              <a:xfrm>
                <a:off x="6969125" y="437832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2" name="Freeform 326"/>
              <p:cNvSpPr>
                <a:spLocks/>
              </p:cNvSpPr>
              <p:nvPr/>
            </p:nvSpPr>
            <p:spPr bwMode="auto">
              <a:xfrm>
                <a:off x="6940550" y="447357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3" name="Freeform 327"/>
              <p:cNvSpPr>
                <a:spLocks/>
              </p:cNvSpPr>
              <p:nvPr/>
            </p:nvSpPr>
            <p:spPr bwMode="auto">
              <a:xfrm>
                <a:off x="6940550" y="447357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4" name="Rectangle 328"/>
              <p:cNvSpPr>
                <a:spLocks noChangeArrowheads="1"/>
              </p:cNvSpPr>
              <p:nvPr/>
            </p:nvSpPr>
            <p:spPr bwMode="auto">
              <a:xfrm>
                <a:off x="7016750" y="5064125"/>
                <a:ext cx="3524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5" name="Freeform 329"/>
              <p:cNvSpPr>
                <a:spLocks/>
              </p:cNvSpPr>
              <p:nvPr/>
            </p:nvSpPr>
            <p:spPr bwMode="auto">
              <a:xfrm>
                <a:off x="7092950" y="5083175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6" name="Freeform 330"/>
              <p:cNvSpPr>
                <a:spLocks/>
              </p:cNvSpPr>
              <p:nvPr/>
            </p:nvSpPr>
            <p:spPr bwMode="auto">
              <a:xfrm>
                <a:off x="7092950" y="5083175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7" name="Freeform 331"/>
              <p:cNvSpPr>
                <a:spLocks/>
              </p:cNvSpPr>
              <p:nvPr/>
            </p:nvSpPr>
            <p:spPr bwMode="auto">
              <a:xfrm>
                <a:off x="7102475" y="51117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6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8" name="Freeform 332"/>
              <p:cNvSpPr>
                <a:spLocks/>
              </p:cNvSpPr>
              <p:nvPr/>
            </p:nvSpPr>
            <p:spPr bwMode="auto">
              <a:xfrm>
                <a:off x="7102475" y="51117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6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09" name="Freeform 333"/>
              <p:cNvSpPr>
                <a:spLocks/>
              </p:cNvSpPr>
              <p:nvPr/>
            </p:nvSpPr>
            <p:spPr bwMode="auto">
              <a:xfrm>
                <a:off x="7131050" y="50831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0" name="Freeform 334"/>
              <p:cNvSpPr>
                <a:spLocks/>
              </p:cNvSpPr>
              <p:nvPr/>
            </p:nvSpPr>
            <p:spPr bwMode="auto">
              <a:xfrm>
                <a:off x="7131050" y="50831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1" name="Freeform 335"/>
              <p:cNvSpPr>
                <a:spLocks/>
              </p:cNvSpPr>
              <p:nvPr/>
            </p:nvSpPr>
            <p:spPr bwMode="auto">
              <a:xfrm>
                <a:off x="7150100" y="5149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2" name="Freeform 336"/>
              <p:cNvSpPr>
                <a:spLocks/>
              </p:cNvSpPr>
              <p:nvPr/>
            </p:nvSpPr>
            <p:spPr bwMode="auto">
              <a:xfrm>
                <a:off x="7150100" y="5149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3" name="Freeform 337"/>
              <p:cNvSpPr>
                <a:spLocks/>
              </p:cNvSpPr>
              <p:nvPr/>
            </p:nvSpPr>
            <p:spPr bwMode="auto">
              <a:xfrm>
                <a:off x="7045325" y="51689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4" name="Freeform 338"/>
              <p:cNvSpPr>
                <a:spLocks/>
              </p:cNvSpPr>
              <p:nvPr/>
            </p:nvSpPr>
            <p:spPr bwMode="auto">
              <a:xfrm>
                <a:off x="7045325" y="51689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5" name="Freeform 339"/>
              <p:cNvSpPr>
                <a:spLocks/>
              </p:cNvSpPr>
              <p:nvPr/>
            </p:nvSpPr>
            <p:spPr bwMode="auto">
              <a:xfrm>
                <a:off x="7102475" y="52070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6" name="Freeform 340"/>
              <p:cNvSpPr>
                <a:spLocks/>
              </p:cNvSpPr>
              <p:nvPr/>
            </p:nvSpPr>
            <p:spPr bwMode="auto">
              <a:xfrm>
                <a:off x="7102475" y="52070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7" name="Freeform 341"/>
              <p:cNvSpPr>
                <a:spLocks/>
              </p:cNvSpPr>
              <p:nvPr/>
            </p:nvSpPr>
            <p:spPr bwMode="auto">
              <a:xfrm>
                <a:off x="7102475" y="5149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8" name="Freeform 342"/>
              <p:cNvSpPr>
                <a:spLocks/>
              </p:cNvSpPr>
              <p:nvPr/>
            </p:nvSpPr>
            <p:spPr bwMode="auto">
              <a:xfrm>
                <a:off x="7102475" y="5149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9" name="Freeform 343"/>
              <p:cNvSpPr>
                <a:spLocks/>
              </p:cNvSpPr>
              <p:nvPr/>
            </p:nvSpPr>
            <p:spPr bwMode="auto">
              <a:xfrm>
                <a:off x="7131050" y="5216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0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0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0" name="Freeform 344"/>
              <p:cNvSpPr>
                <a:spLocks/>
              </p:cNvSpPr>
              <p:nvPr/>
            </p:nvSpPr>
            <p:spPr bwMode="auto">
              <a:xfrm>
                <a:off x="7131050" y="5216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0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0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1" name="Freeform 345"/>
              <p:cNvSpPr>
                <a:spLocks/>
              </p:cNvSpPr>
              <p:nvPr/>
            </p:nvSpPr>
            <p:spPr bwMode="auto">
              <a:xfrm>
                <a:off x="7178675" y="51403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2" name="Freeform 346"/>
              <p:cNvSpPr>
                <a:spLocks/>
              </p:cNvSpPr>
              <p:nvPr/>
            </p:nvSpPr>
            <p:spPr bwMode="auto">
              <a:xfrm>
                <a:off x="7178675" y="51403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3" name="Freeform 347"/>
              <p:cNvSpPr>
                <a:spLocks/>
              </p:cNvSpPr>
              <p:nvPr/>
            </p:nvSpPr>
            <p:spPr bwMode="auto">
              <a:xfrm>
                <a:off x="7169150" y="51022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4" name="Freeform 348"/>
              <p:cNvSpPr>
                <a:spLocks/>
              </p:cNvSpPr>
              <p:nvPr/>
            </p:nvSpPr>
            <p:spPr bwMode="auto">
              <a:xfrm>
                <a:off x="7169150" y="51022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5" name="Freeform 349"/>
              <p:cNvSpPr>
                <a:spLocks/>
              </p:cNvSpPr>
              <p:nvPr/>
            </p:nvSpPr>
            <p:spPr bwMode="auto">
              <a:xfrm>
                <a:off x="7159625" y="52260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6" name="Freeform 350"/>
              <p:cNvSpPr>
                <a:spLocks/>
              </p:cNvSpPr>
              <p:nvPr/>
            </p:nvSpPr>
            <p:spPr bwMode="auto">
              <a:xfrm>
                <a:off x="7159625" y="52260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7" name="Freeform 351"/>
              <p:cNvSpPr>
                <a:spLocks/>
              </p:cNvSpPr>
              <p:nvPr/>
            </p:nvSpPr>
            <p:spPr bwMode="auto">
              <a:xfrm>
                <a:off x="7188200" y="525462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8" name="Freeform 352"/>
              <p:cNvSpPr>
                <a:spLocks/>
              </p:cNvSpPr>
              <p:nvPr/>
            </p:nvSpPr>
            <p:spPr bwMode="auto">
              <a:xfrm>
                <a:off x="7188200" y="525462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9" name="Freeform 353"/>
              <p:cNvSpPr>
                <a:spLocks/>
              </p:cNvSpPr>
              <p:nvPr/>
            </p:nvSpPr>
            <p:spPr bwMode="auto">
              <a:xfrm>
                <a:off x="7102475" y="5273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0" name="Freeform 354"/>
              <p:cNvSpPr>
                <a:spLocks/>
              </p:cNvSpPr>
              <p:nvPr/>
            </p:nvSpPr>
            <p:spPr bwMode="auto">
              <a:xfrm>
                <a:off x="7102475" y="5273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1" name="Freeform 355"/>
              <p:cNvSpPr>
                <a:spLocks/>
              </p:cNvSpPr>
              <p:nvPr/>
            </p:nvSpPr>
            <p:spPr bwMode="auto">
              <a:xfrm>
                <a:off x="7159625" y="5273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2" name="Freeform 356"/>
              <p:cNvSpPr>
                <a:spLocks/>
              </p:cNvSpPr>
              <p:nvPr/>
            </p:nvSpPr>
            <p:spPr bwMode="auto">
              <a:xfrm>
                <a:off x="7159625" y="5273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3" name="Freeform 357"/>
              <p:cNvSpPr>
                <a:spLocks/>
              </p:cNvSpPr>
              <p:nvPr/>
            </p:nvSpPr>
            <p:spPr bwMode="auto">
              <a:xfrm>
                <a:off x="709295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4" name="Freeform 358"/>
              <p:cNvSpPr>
                <a:spLocks/>
              </p:cNvSpPr>
              <p:nvPr/>
            </p:nvSpPr>
            <p:spPr bwMode="auto">
              <a:xfrm>
                <a:off x="709295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5" name="Freeform 359"/>
              <p:cNvSpPr>
                <a:spLocks/>
              </p:cNvSpPr>
              <p:nvPr/>
            </p:nvSpPr>
            <p:spPr bwMode="auto">
              <a:xfrm>
                <a:off x="7197725" y="521652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6" name="Freeform 360"/>
              <p:cNvSpPr>
                <a:spLocks/>
              </p:cNvSpPr>
              <p:nvPr/>
            </p:nvSpPr>
            <p:spPr bwMode="auto">
              <a:xfrm>
                <a:off x="7197725" y="521652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7" name="Freeform 361"/>
              <p:cNvSpPr>
                <a:spLocks/>
              </p:cNvSpPr>
              <p:nvPr/>
            </p:nvSpPr>
            <p:spPr bwMode="auto">
              <a:xfrm>
                <a:off x="7159625" y="51974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8" name="Freeform 362"/>
              <p:cNvSpPr>
                <a:spLocks/>
              </p:cNvSpPr>
              <p:nvPr/>
            </p:nvSpPr>
            <p:spPr bwMode="auto">
              <a:xfrm>
                <a:off x="7159625" y="51974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39" name="Freeform 363"/>
              <p:cNvSpPr>
                <a:spLocks/>
              </p:cNvSpPr>
              <p:nvPr/>
            </p:nvSpPr>
            <p:spPr bwMode="auto">
              <a:xfrm>
                <a:off x="7131050" y="5264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0" name="Freeform 364"/>
              <p:cNvSpPr>
                <a:spLocks/>
              </p:cNvSpPr>
              <p:nvPr/>
            </p:nvSpPr>
            <p:spPr bwMode="auto">
              <a:xfrm>
                <a:off x="7131050" y="5264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1" name="Freeform 365"/>
              <p:cNvSpPr>
                <a:spLocks/>
              </p:cNvSpPr>
              <p:nvPr/>
            </p:nvSpPr>
            <p:spPr bwMode="auto">
              <a:xfrm>
                <a:off x="7131050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2" name="Freeform 366"/>
              <p:cNvSpPr>
                <a:spLocks/>
              </p:cNvSpPr>
              <p:nvPr/>
            </p:nvSpPr>
            <p:spPr bwMode="auto">
              <a:xfrm>
                <a:off x="7131050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3" name="Freeform 367"/>
              <p:cNvSpPr>
                <a:spLocks/>
              </p:cNvSpPr>
              <p:nvPr/>
            </p:nvSpPr>
            <p:spPr bwMode="auto">
              <a:xfrm>
                <a:off x="7178675" y="50831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4" name="Freeform 368"/>
              <p:cNvSpPr>
                <a:spLocks/>
              </p:cNvSpPr>
              <p:nvPr/>
            </p:nvSpPr>
            <p:spPr bwMode="auto">
              <a:xfrm>
                <a:off x="7178675" y="50831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5" name="Freeform 369"/>
              <p:cNvSpPr>
                <a:spLocks/>
              </p:cNvSpPr>
              <p:nvPr/>
            </p:nvSpPr>
            <p:spPr bwMode="auto">
              <a:xfrm>
                <a:off x="7197725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6" name="Freeform 370"/>
              <p:cNvSpPr>
                <a:spLocks/>
              </p:cNvSpPr>
              <p:nvPr/>
            </p:nvSpPr>
            <p:spPr bwMode="auto">
              <a:xfrm>
                <a:off x="7197725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7" name="Freeform 371"/>
              <p:cNvSpPr>
                <a:spLocks/>
              </p:cNvSpPr>
              <p:nvPr/>
            </p:nvSpPr>
            <p:spPr bwMode="auto">
              <a:xfrm>
                <a:off x="7216775" y="5149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8" name="Freeform 372"/>
              <p:cNvSpPr>
                <a:spLocks/>
              </p:cNvSpPr>
              <p:nvPr/>
            </p:nvSpPr>
            <p:spPr bwMode="auto">
              <a:xfrm>
                <a:off x="7083425" y="5235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49" name="Freeform 373"/>
              <p:cNvSpPr>
                <a:spLocks/>
              </p:cNvSpPr>
              <p:nvPr/>
            </p:nvSpPr>
            <p:spPr bwMode="auto">
              <a:xfrm>
                <a:off x="7083425" y="5235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0" name="Freeform 374"/>
              <p:cNvSpPr>
                <a:spLocks/>
              </p:cNvSpPr>
              <p:nvPr/>
            </p:nvSpPr>
            <p:spPr bwMode="auto">
              <a:xfrm>
                <a:off x="7054850" y="52832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6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1" name="Freeform 375"/>
              <p:cNvSpPr>
                <a:spLocks/>
              </p:cNvSpPr>
              <p:nvPr/>
            </p:nvSpPr>
            <p:spPr bwMode="auto">
              <a:xfrm>
                <a:off x="7054850" y="52832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6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2" name="Freeform 376"/>
              <p:cNvSpPr>
                <a:spLocks/>
              </p:cNvSpPr>
              <p:nvPr/>
            </p:nvSpPr>
            <p:spPr bwMode="auto">
              <a:xfrm>
                <a:off x="7178675" y="5168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3" name="Freeform 377"/>
              <p:cNvSpPr>
                <a:spLocks/>
              </p:cNvSpPr>
              <p:nvPr/>
            </p:nvSpPr>
            <p:spPr bwMode="auto">
              <a:xfrm>
                <a:off x="7178675" y="5168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4" name="Freeform 378"/>
              <p:cNvSpPr>
                <a:spLocks/>
              </p:cNvSpPr>
              <p:nvPr/>
            </p:nvSpPr>
            <p:spPr bwMode="auto">
              <a:xfrm>
                <a:off x="7131050" y="51689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5" name="Freeform 379"/>
              <p:cNvSpPr>
                <a:spLocks/>
              </p:cNvSpPr>
              <p:nvPr/>
            </p:nvSpPr>
            <p:spPr bwMode="auto">
              <a:xfrm>
                <a:off x="7131050" y="51689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6" name="Freeform 380"/>
              <p:cNvSpPr>
                <a:spLocks/>
              </p:cNvSpPr>
              <p:nvPr/>
            </p:nvSpPr>
            <p:spPr bwMode="auto">
              <a:xfrm>
                <a:off x="7169150" y="5292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7" name="Freeform 381"/>
              <p:cNvSpPr>
                <a:spLocks/>
              </p:cNvSpPr>
              <p:nvPr/>
            </p:nvSpPr>
            <p:spPr bwMode="auto">
              <a:xfrm>
                <a:off x="7169150" y="5292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8" name="Freeform 382"/>
              <p:cNvSpPr>
                <a:spLocks/>
              </p:cNvSpPr>
              <p:nvPr/>
            </p:nvSpPr>
            <p:spPr bwMode="auto">
              <a:xfrm>
                <a:off x="7188200" y="53213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59" name="Freeform 383"/>
              <p:cNvSpPr>
                <a:spLocks/>
              </p:cNvSpPr>
              <p:nvPr/>
            </p:nvSpPr>
            <p:spPr bwMode="auto">
              <a:xfrm>
                <a:off x="7188200" y="53213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0" name="Freeform 384"/>
              <p:cNvSpPr>
                <a:spLocks/>
              </p:cNvSpPr>
              <p:nvPr/>
            </p:nvSpPr>
            <p:spPr bwMode="auto">
              <a:xfrm>
                <a:off x="7245350" y="53975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1" name="Freeform 385"/>
              <p:cNvSpPr>
                <a:spLocks/>
              </p:cNvSpPr>
              <p:nvPr/>
            </p:nvSpPr>
            <p:spPr bwMode="auto">
              <a:xfrm>
                <a:off x="7245350" y="53975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2" name="Freeform 386"/>
              <p:cNvSpPr>
                <a:spLocks/>
              </p:cNvSpPr>
              <p:nvPr/>
            </p:nvSpPr>
            <p:spPr bwMode="auto">
              <a:xfrm>
                <a:off x="7197725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3" name="Freeform 387"/>
              <p:cNvSpPr>
                <a:spLocks/>
              </p:cNvSpPr>
              <p:nvPr/>
            </p:nvSpPr>
            <p:spPr bwMode="auto">
              <a:xfrm>
                <a:off x="7197725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4" name="Freeform 388"/>
              <p:cNvSpPr>
                <a:spLocks/>
              </p:cNvSpPr>
              <p:nvPr/>
            </p:nvSpPr>
            <p:spPr bwMode="auto">
              <a:xfrm>
                <a:off x="7188200" y="53879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5" name="Freeform 389"/>
              <p:cNvSpPr>
                <a:spLocks/>
              </p:cNvSpPr>
              <p:nvPr/>
            </p:nvSpPr>
            <p:spPr bwMode="auto">
              <a:xfrm>
                <a:off x="7188200" y="53879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6" name="Freeform 390"/>
              <p:cNvSpPr>
                <a:spLocks/>
              </p:cNvSpPr>
              <p:nvPr/>
            </p:nvSpPr>
            <p:spPr bwMode="auto">
              <a:xfrm>
                <a:off x="712152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7" name="Freeform 391"/>
              <p:cNvSpPr>
                <a:spLocks/>
              </p:cNvSpPr>
              <p:nvPr/>
            </p:nvSpPr>
            <p:spPr bwMode="auto">
              <a:xfrm>
                <a:off x="712152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8" name="Freeform 392"/>
              <p:cNvSpPr>
                <a:spLocks/>
              </p:cNvSpPr>
              <p:nvPr/>
            </p:nvSpPr>
            <p:spPr bwMode="auto">
              <a:xfrm>
                <a:off x="7159625" y="5378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69" name="Freeform 393"/>
              <p:cNvSpPr>
                <a:spLocks/>
              </p:cNvSpPr>
              <p:nvPr/>
            </p:nvSpPr>
            <p:spPr bwMode="auto">
              <a:xfrm>
                <a:off x="7159625" y="5378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0" name="Freeform 394"/>
              <p:cNvSpPr>
                <a:spLocks/>
              </p:cNvSpPr>
              <p:nvPr/>
            </p:nvSpPr>
            <p:spPr bwMode="auto">
              <a:xfrm>
                <a:off x="7092950" y="53879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1" name="Freeform 395"/>
              <p:cNvSpPr>
                <a:spLocks/>
              </p:cNvSpPr>
              <p:nvPr/>
            </p:nvSpPr>
            <p:spPr bwMode="auto">
              <a:xfrm>
                <a:off x="7092950" y="53879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2" name="Freeform 396"/>
              <p:cNvSpPr>
                <a:spLocks/>
              </p:cNvSpPr>
              <p:nvPr/>
            </p:nvSpPr>
            <p:spPr bwMode="auto">
              <a:xfrm>
                <a:off x="7226300" y="53689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3" name="Freeform 397"/>
              <p:cNvSpPr>
                <a:spLocks/>
              </p:cNvSpPr>
              <p:nvPr/>
            </p:nvSpPr>
            <p:spPr bwMode="auto">
              <a:xfrm>
                <a:off x="7226300" y="53689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4" name="Freeform 398"/>
              <p:cNvSpPr>
                <a:spLocks/>
              </p:cNvSpPr>
              <p:nvPr/>
            </p:nvSpPr>
            <p:spPr bwMode="auto">
              <a:xfrm>
                <a:off x="721677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5" name="Freeform 399"/>
              <p:cNvSpPr>
                <a:spLocks/>
              </p:cNvSpPr>
              <p:nvPr/>
            </p:nvSpPr>
            <p:spPr bwMode="auto">
              <a:xfrm>
                <a:off x="7216775" y="53308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6" name="Freeform 400"/>
              <p:cNvSpPr>
                <a:spLocks/>
              </p:cNvSpPr>
              <p:nvPr/>
            </p:nvSpPr>
            <p:spPr bwMode="auto">
              <a:xfrm>
                <a:off x="715010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7" name="Freeform 401"/>
              <p:cNvSpPr>
                <a:spLocks/>
              </p:cNvSpPr>
              <p:nvPr/>
            </p:nvSpPr>
            <p:spPr bwMode="auto">
              <a:xfrm>
                <a:off x="715010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8" name="Freeform 402"/>
              <p:cNvSpPr>
                <a:spLocks/>
              </p:cNvSpPr>
              <p:nvPr/>
            </p:nvSpPr>
            <p:spPr bwMode="auto">
              <a:xfrm>
                <a:off x="7273925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79" name="Freeform 403"/>
              <p:cNvSpPr>
                <a:spLocks/>
              </p:cNvSpPr>
              <p:nvPr/>
            </p:nvSpPr>
            <p:spPr bwMode="auto">
              <a:xfrm>
                <a:off x="7273925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0" name="Freeform 404"/>
              <p:cNvSpPr>
                <a:spLocks/>
              </p:cNvSpPr>
              <p:nvPr/>
            </p:nvSpPr>
            <p:spPr bwMode="auto">
              <a:xfrm>
                <a:off x="7140575" y="5292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1" name="Freeform 405"/>
              <p:cNvSpPr>
                <a:spLocks/>
              </p:cNvSpPr>
              <p:nvPr/>
            </p:nvSpPr>
            <p:spPr bwMode="auto">
              <a:xfrm>
                <a:off x="7140575" y="5292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2" name="Freeform 406"/>
              <p:cNvSpPr>
                <a:spLocks/>
              </p:cNvSpPr>
              <p:nvPr/>
            </p:nvSpPr>
            <p:spPr bwMode="auto">
              <a:xfrm>
                <a:off x="7083425" y="530225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6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3" name="Freeform 407"/>
              <p:cNvSpPr>
                <a:spLocks/>
              </p:cNvSpPr>
              <p:nvPr/>
            </p:nvSpPr>
            <p:spPr bwMode="auto">
              <a:xfrm>
                <a:off x="7083425" y="5302250"/>
                <a:ext cx="19050" cy="19050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6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4" name="Freeform 408"/>
              <p:cNvSpPr>
                <a:spLocks/>
              </p:cNvSpPr>
              <p:nvPr/>
            </p:nvSpPr>
            <p:spPr bwMode="auto">
              <a:xfrm>
                <a:off x="7197725" y="51022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5" name="Freeform 409"/>
              <p:cNvSpPr>
                <a:spLocks/>
              </p:cNvSpPr>
              <p:nvPr/>
            </p:nvSpPr>
            <p:spPr bwMode="auto">
              <a:xfrm>
                <a:off x="7197725" y="51022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6" name="Freeform 410"/>
              <p:cNvSpPr>
                <a:spLocks/>
              </p:cNvSpPr>
              <p:nvPr/>
            </p:nvSpPr>
            <p:spPr bwMode="auto">
              <a:xfrm>
                <a:off x="7197725" y="5187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7" name="Freeform 411"/>
              <p:cNvSpPr>
                <a:spLocks/>
              </p:cNvSpPr>
              <p:nvPr/>
            </p:nvSpPr>
            <p:spPr bwMode="auto">
              <a:xfrm>
                <a:off x="7197725" y="5187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8" name="Freeform 412"/>
              <p:cNvSpPr>
                <a:spLocks/>
              </p:cNvSpPr>
              <p:nvPr/>
            </p:nvSpPr>
            <p:spPr bwMode="auto">
              <a:xfrm>
                <a:off x="7216775" y="5216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89" name="Freeform 413"/>
              <p:cNvSpPr>
                <a:spLocks/>
              </p:cNvSpPr>
              <p:nvPr/>
            </p:nvSpPr>
            <p:spPr bwMode="auto">
              <a:xfrm>
                <a:off x="7216775" y="5216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0" name="Freeform 414"/>
              <p:cNvSpPr>
                <a:spLocks/>
              </p:cNvSpPr>
              <p:nvPr/>
            </p:nvSpPr>
            <p:spPr bwMode="auto">
              <a:xfrm>
                <a:off x="7131050" y="52355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1" name="Freeform 415"/>
              <p:cNvSpPr>
                <a:spLocks/>
              </p:cNvSpPr>
              <p:nvPr/>
            </p:nvSpPr>
            <p:spPr bwMode="auto">
              <a:xfrm>
                <a:off x="7131050" y="52355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2" name="Freeform 416"/>
              <p:cNvSpPr>
                <a:spLocks/>
              </p:cNvSpPr>
              <p:nvPr/>
            </p:nvSpPr>
            <p:spPr bwMode="auto">
              <a:xfrm>
                <a:off x="7188200" y="5273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3" name="Freeform 417"/>
              <p:cNvSpPr>
                <a:spLocks/>
              </p:cNvSpPr>
              <p:nvPr/>
            </p:nvSpPr>
            <p:spPr bwMode="auto">
              <a:xfrm>
                <a:off x="7188200" y="5273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4" name="Freeform 418"/>
              <p:cNvSpPr>
                <a:spLocks/>
              </p:cNvSpPr>
              <p:nvPr/>
            </p:nvSpPr>
            <p:spPr bwMode="auto">
              <a:xfrm>
                <a:off x="7121525" y="52832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5" name="Freeform 419"/>
              <p:cNvSpPr>
                <a:spLocks/>
              </p:cNvSpPr>
              <p:nvPr/>
            </p:nvSpPr>
            <p:spPr bwMode="auto">
              <a:xfrm>
                <a:off x="7121525" y="52832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6" name="Freeform 420"/>
              <p:cNvSpPr>
                <a:spLocks/>
              </p:cNvSpPr>
              <p:nvPr/>
            </p:nvSpPr>
            <p:spPr bwMode="auto">
              <a:xfrm>
                <a:off x="7178675" y="52355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7" name="Freeform 421"/>
              <p:cNvSpPr>
                <a:spLocks/>
              </p:cNvSpPr>
              <p:nvPr/>
            </p:nvSpPr>
            <p:spPr bwMode="auto">
              <a:xfrm>
                <a:off x="7178675" y="52355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8" name="Freeform 422"/>
              <p:cNvSpPr>
                <a:spLocks/>
              </p:cNvSpPr>
              <p:nvPr/>
            </p:nvSpPr>
            <p:spPr bwMode="auto">
              <a:xfrm>
                <a:off x="7169150" y="5187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9" name="Freeform 423"/>
              <p:cNvSpPr>
                <a:spLocks/>
              </p:cNvSpPr>
              <p:nvPr/>
            </p:nvSpPr>
            <p:spPr bwMode="auto">
              <a:xfrm>
                <a:off x="7169150" y="5187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0" name="Freeform 424"/>
              <p:cNvSpPr>
                <a:spLocks/>
              </p:cNvSpPr>
              <p:nvPr/>
            </p:nvSpPr>
            <p:spPr bwMode="auto">
              <a:xfrm>
                <a:off x="7121525" y="51974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1" name="Freeform 425"/>
              <p:cNvSpPr>
                <a:spLocks/>
              </p:cNvSpPr>
              <p:nvPr/>
            </p:nvSpPr>
            <p:spPr bwMode="auto">
              <a:xfrm>
                <a:off x="7121525" y="51974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2" name="Freeform 426"/>
              <p:cNvSpPr>
                <a:spLocks/>
              </p:cNvSpPr>
              <p:nvPr/>
            </p:nvSpPr>
            <p:spPr bwMode="auto">
              <a:xfrm>
                <a:off x="7054850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3" name="Freeform 427"/>
              <p:cNvSpPr>
                <a:spLocks/>
              </p:cNvSpPr>
              <p:nvPr/>
            </p:nvSpPr>
            <p:spPr bwMode="auto">
              <a:xfrm>
                <a:off x="7054850" y="51212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4" name="Freeform 428"/>
              <p:cNvSpPr>
                <a:spLocks/>
              </p:cNvSpPr>
              <p:nvPr/>
            </p:nvSpPr>
            <p:spPr bwMode="auto">
              <a:xfrm>
                <a:off x="7064375" y="5149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5" name="Freeform 429"/>
              <p:cNvSpPr>
                <a:spLocks/>
              </p:cNvSpPr>
              <p:nvPr/>
            </p:nvSpPr>
            <p:spPr bwMode="auto">
              <a:xfrm>
                <a:off x="7064375" y="5149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6" name="Freeform 430"/>
              <p:cNvSpPr>
                <a:spLocks/>
              </p:cNvSpPr>
              <p:nvPr/>
            </p:nvSpPr>
            <p:spPr bwMode="auto">
              <a:xfrm>
                <a:off x="7035800" y="52070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7" name="Freeform 431"/>
              <p:cNvSpPr>
                <a:spLocks/>
              </p:cNvSpPr>
              <p:nvPr/>
            </p:nvSpPr>
            <p:spPr bwMode="auto">
              <a:xfrm>
                <a:off x="7035800" y="52070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8" name="Freeform 432"/>
              <p:cNvSpPr>
                <a:spLocks/>
              </p:cNvSpPr>
              <p:nvPr/>
            </p:nvSpPr>
            <p:spPr bwMode="auto">
              <a:xfrm>
                <a:off x="7026275" y="50831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09" name="Freeform 433"/>
              <p:cNvSpPr>
                <a:spLocks/>
              </p:cNvSpPr>
              <p:nvPr/>
            </p:nvSpPr>
            <p:spPr bwMode="auto">
              <a:xfrm>
                <a:off x="7026275" y="50831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0" name="Freeform 434"/>
              <p:cNvSpPr>
                <a:spLocks/>
              </p:cNvSpPr>
              <p:nvPr/>
            </p:nvSpPr>
            <p:spPr bwMode="auto">
              <a:xfrm>
                <a:off x="7064375" y="50641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1" name="Freeform 435"/>
              <p:cNvSpPr>
                <a:spLocks/>
              </p:cNvSpPr>
              <p:nvPr/>
            </p:nvSpPr>
            <p:spPr bwMode="auto">
              <a:xfrm>
                <a:off x="7064375" y="50641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2" name="Freeform 436"/>
              <p:cNvSpPr>
                <a:spLocks/>
              </p:cNvSpPr>
              <p:nvPr/>
            </p:nvSpPr>
            <p:spPr bwMode="auto">
              <a:xfrm>
                <a:off x="7035800" y="53879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3" name="Freeform 437"/>
              <p:cNvSpPr>
                <a:spLocks/>
              </p:cNvSpPr>
              <p:nvPr/>
            </p:nvSpPr>
            <p:spPr bwMode="auto">
              <a:xfrm>
                <a:off x="7035800" y="53879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4" name="Freeform 438"/>
              <p:cNvSpPr>
                <a:spLocks/>
              </p:cNvSpPr>
              <p:nvPr/>
            </p:nvSpPr>
            <p:spPr bwMode="auto">
              <a:xfrm>
                <a:off x="7035800" y="53308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5" name="Freeform 439"/>
              <p:cNvSpPr>
                <a:spLocks/>
              </p:cNvSpPr>
              <p:nvPr/>
            </p:nvSpPr>
            <p:spPr bwMode="auto">
              <a:xfrm>
                <a:off x="7035800" y="53308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6" name="Freeform 440"/>
              <p:cNvSpPr>
                <a:spLocks/>
              </p:cNvSpPr>
              <p:nvPr/>
            </p:nvSpPr>
            <p:spPr bwMode="auto">
              <a:xfrm>
                <a:off x="7302500" y="53498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7" name="Freeform 441"/>
              <p:cNvSpPr>
                <a:spLocks/>
              </p:cNvSpPr>
              <p:nvPr/>
            </p:nvSpPr>
            <p:spPr bwMode="auto">
              <a:xfrm>
                <a:off x="7302500" y="53498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8" name="Freeform 442"/>
              <p:cNvSpPr>
                <a:spLocks/>
              </p:cNvSpPr>
              <p:nvPr/>
            </p:nvSpPr>
            <p:spPr bwMode="auto">
              <a:xfrm>
                <a:off x="724535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19" name="Freeform 443"/>
              <p:cNvSpPr>
                <a:spLocks/>
              </p:cNvSpPr>
              <p:nvPr/>
            </p:nvSpPr>
            <p:spPr bwMode="auto">
              <a:xfrm>
                <a:off x="7245350" y="5349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0" name="Rectangle 444"/>
              <p:cNvSpPr>
                <a:spLocks noChangeArrowheads="1"/>
              </p:cNvSpPr>
              <p:nvPr/>
            </p:nvSpPr>
            <p:spPr bwMode="auto">
              <a:xfrm>
                <a:off x="7016750" y="4721225"/>
                <a:ext cx="35242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1" name="Freeform 445"/>
              <p:cNvSpPr>
                <a:spLocks/>
              </p:cNvSpPr>
              <p:nvPr/>
            </p:nvSpPr>
            <p:spPr bwMode="auto">
              <a:xfrm>
                <a:off x="7092950" y="47402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2" name="Freeform 446"/>
              <p:cNvSpPr>
                <a:spLocks/>
              </p:cNvSpPr>
              <p:nvPr/>
            </p:nvSpPr>
            <p:spPr bwMode="auto">
              <a:xfrm>
                <a:off x="7092950" y="47402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3" name="Freeform 447"/>
              <p:cNvSpPr>
                <a:spLocks/>
              </p:cNvSpPr>
              <p:nvPr/>
            </p:nvSpPr>
            <p:spPr bwMode="auto">
              <a:xfrm>
                <a:off x="7102475" y="475932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6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4" name="Freeform 448"/>
              <p:cNvSpPr>
                <a:spLocks/>
              </p:cNvSpPr>
              <p:nvPr/>
            </p:nvSpPr>
            <p:spPr bwMode="auto">
              <a:xfrm>
                <a:off x="7102475" y="475932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6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6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  <a:gd name="T34" fmla="*/ 6 w 1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5" name="Freeform 449"/>
              <p:cNvSpPr>
                <a:spLocks/>
              </p:cNvSpPr>
              <p:nvPr/>
            </p:nvSpPr>
            <p:spPr bwMode="auto">
              <a:xfrm>
                <a:off x="7131050" y="4730750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6" name="Freeform 450"/>
              <p:cNvSpPr>
                <a:spLocks/>
              </p:cNvSpPr>
              <p:nvPr/>
            </p:nvSpPr>
            <p:spPr bwMode="auto">
              <a:xfrm>
                <a:off x="7131050" y="4730750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  <a:gd name="T34" fmla="*/ 6 w 1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7" name="Freeform 451"/>
              <p:cNvSpPr>
                <a:spLocks/>
              </p:cNvSpPr>
              <p:nvPr/>
            </p:nvSpPr>
            <p:spPr bwMode="auto">
              <a:xfrm>
                <a:off x="7150100" y="4797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8" name="Freeform 452"/>
              <p:cNvSpPr>
                <a:spLocks/>
              </p:cNvSpPr>
              <p:nvPr/>
            </p:nvSpPr>
            <p:spPr bwMode="auto">
              <a:xfrm>
                <a:off x="7150100" y="4797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29" name="Freeform 453"/>
              <p:cNvSpPr>
                <a:spLocks/>
              </p:cNvSpPr>
              <p:nvPr/>
            </p:nvSpPr>
            <p:spPr bwMode="auto">
              <a:xfrm>
                <a:off x="7045325" y="48260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0" name="Freeform 454"/>
              <p:cNvSpPr>
                <a:spLocks/>
              </p:cNvSpPr>
              <p:nvPr/>
            </p:nvSpPr>
            <p:spPr bwMode="auto">
              <a:xfrm>
                <a:off x="7045325" y="48260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1" name="Freeform 455"/>
              <p:cNvSpPr>
                <a:spLocks/>
              </p:cNvSpPr>
              <p:nvPr/>
            </p:nvSpPr>
            <p:spPr bwMode="auto">
              <a:xfrm>
                <a:off x="7102475" y="48641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2" name="Freeform 456"/>
              <p:cNvSpPr>
                <a:spLocks/>
              </p:cNvSpPr>
              <p:nvPr/>
            </p:nvSpPr>
            <p:spPr bwMode="auto">
              <a:xfrm>
                <a:off x="7102475" y="48641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3" name="Freeform 457"/>
              <p:cNvSpPr>
                <a:spLocks/>
              </p:cNvSpPr>
              <p:nvPr/>
            </p:nvSpPr>
            <p:spPr bwMode="auto">
              <a:xfrm>
                <a:off x="7102475" y="4797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4" name="Freeform 458"/>
              <p:cNvSpPr>
                <a:spLocks/>
              </p:cNvSpPr>
              <p:nvPr/>
            </p:nvSpPr>
            <p:spPr bwMode="auto">
              <a:xfrm>
                <a:off x="7102475" y="47974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5" name="Freeform 459"/>
              <p:cNvSpPr>
                <a:spLocks/>
              </p:cNvSpPr>
              <p:nvPr/>
            </p:nvSpPr>
            <p:spPr bwMode="auto">
              <a:xfrm>
                <a:off x="7131050" y="48641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6" name="Freeform 460"/>
              <p:cNvSpPr>
                <a:spLocks/>
              </p:cNvSpPr>
              <p:nvPr/>
            </p:nvSpPr>
            <p:spPr bwMode="auto">
              <a:xfrm>
                <a:off x="7131050" y="48641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7" name="Freeform 461"/>
              <p:cNvSpPr>
                <a:spLocks/>
              </p:cNvSpPr>
              <p:nvPr/>
            </p:nvSpPr>
            <p:spPr bwMode="auto">
              <a:xfrm>
                <a:off x="7178675" y="47879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8" name="Freeform 462"/>
              <p:cNvSpPr>
                <a:spLocks/>
              </p:cNvSpPr>
              <p:nvPr/>
            </p:nvSpPr>
            <p:spPr bwMode="auto">
              <a:xfrm>
                <a:off x="7178675" y="47879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39" name="Freeform 463"/>
              <p:cNvSpPr>
                <a:spLocks/>
              </p:cNvSpPr>
              <p:nvPr/>
            </p:nvSpPr>
            <p:spPr bwMode="auto">
              <a:xfrm>
                <a:off x="7169150" y="47498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0" name="Freeform 464"/>
              <p:cNvSpPr>
                <a:spLocks/>
              </p:cNvSpPr>
              <p:nvPr/>
            </p:nvSpPr>
            <p:spPr bwMode="auto">
              <a:xfrm>
                <a:off x="7169150" y="47498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1" name="Freeform 465"/>
              <p:cNvSpPr>
                <a:spLocks/>
              </p:cNvSpPr>
              <p:nvPr/>
            </p:nvSpPr>
            <p:spPr bwMode="auto">
              <a:xfrm>
                <a:off x="7159625" y="487362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6 h 12"/>
                  <a:gd name="T12" fmla="*/ 6 w 12"/>
                  <a:gd name="T13" fmla="*/ 6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6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2" name="Freeform 466"/>
              <p:cNvSpPr>
                <a:spLocks/>
              </p:cNvSpPr>
              <p:nvPr/>
            </p:nvSpPr>
            <p:spPr bwMode="auto">
              <a:xfrm>
                <a:off x="7159625" y="487362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12 w 12"/>
                  <a:gd name="T11" fmla="*/ 6 h 12"/>
                  <a:gd name="T12" fmla="*/ 6 w 12"/>
                  <a:gd name="T13" fmla="*/ 6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6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6 w 12"/>
                  <a:gd name="T33" fmla="*/ 12 h 12"/>
                  <a:gd name="T34" fmla="*/ 6 w 1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3" name="Freeform 467"/>
              <p:cNvSpPr>
                <a:spLocks/>
              </p:cNvSpPr>
              <p:nvPr/>
            </p:nvSpPr>
            <p:spPr bwMode="auto">
              <a:xfrm>
                <a:off x="7188200" y="49022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4" name="Freeform 468"/>
              <p:cNvSpPr>
                <a:spLocks/>
              </p:cNvSpPr>
              <p:nvPr/>
            </p:nvSpPr>
            <p:spPr bwMode="auto">
              <a:xfrm>
                <a:off x="7188200" y="490220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5" name="Freeform 469"/>
              <p:cNvSpPr>
                <a:spLocks/>
              </p:cNvSpPr>
              <p:nvPr/>
            </p:nvSpPr>
            <p:spPr bwMode="auto">
              <a:xfrm>
                <a:off x="7102475" y="4921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6" name="Freeform 470"/>
              <p:cNvSpPr>
                <a:spLocks/>
              </p:cNvSpPr>
              <p:nvPr/>
            </p:nvSpPr>
            <p:spPr bwMode="auto">
              <a:xfrm>
                <a:off x="7102475" y="4921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7" name="Freeform 471"/>
              <p:cNvSpPr>
                <a:spLocks/>
              </p:cNvSpPr>
              <p:nvPr/>
            </p:nvSpPr>
            <p:spPr bwMode="auto">
              <a:xfrm>
                <a:off x="7159625" y="492125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8" name="Freeform 472"/>
              <p:cNvSpPr>
                <a:spLocks/>
              </p:cNvSpPr>
              <p:nvPr/>
            </p:nvSpPr>
            <p:spPr bwMode="auto">
              <a:xfrm>
                <a:off x="7159625" y="492125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0 h 12"/>
                  <a:gd name="T16" fmla="*/ 6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49" name="Freeform 473"/>
              <p:cNvSpPr>
                <a:spLocks/>
              </p:cNvSpPr>
              <p:nvPr/>
            </p:nvSpPr>
            <p:spPr bwMode="auto">
              <a:xfrm>
                <a:off x="7092950" y="4997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0" name="Freeform 474"/>
              <p:cNvSpPr>
                <a:spLocks/>
              </p:cNvSpPr>
              <p:nvPr/>
            </p:nvSpPr>
            <p:spPr bwMode="auto">
              <a:xfrm>
                <a:off x="7092950" y="4997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1" name="Freeform 475"/>
              <p:cNvSpPr>
                <a:spLocks/>
              </p:cNvSpPr>
              <p:nvPr/>
            </p:nvSpPr>
            <p:spPr bwMode="auto">
              <a:xfrm>
                <a:off x="7197725" y="48641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2" name="Freeform 476"/>
              <p:cNvSpPr>
                <a:spLocks/>
              </p:cNvSpPr>
              <p:nvPr/>
            </p:nvSpPr>
            <p:spPr bwMode="auto">
              <a:xfrm>
                <a:off x="7197725" y="48641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3" name="Freeform 477"/>
              <p:cNvSpPr>
                <a:spLocks/>
              </p:cNvSpPr>
              <p:nvPr/>
            </p:nvSpPr>
            <p:spPr bwMode="auto">
              <a:xfrm>
                <a:off x="7159625" y="48450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4" name="Freeform 478"/>
              <p:cNvSpPr>
                <a:spLocks/>
              </p:cNvSpPr>
              <p:nvPr/>
            </p:nvSpPr>
            <p:spPr bwMode="auto">
              <a:xfrm>
                <a:off x="7159625" y="48450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5" name="Freeform 479"/>
              <p:cNvSpPr>
                <a:spLocks/>
              </p:cNvSpPr>
              <p:nvPr/>
            </p:nvSpPr>
            <p:spPr bwMode="auto">
              <a:xfrm>
                <a:off x="7131050" y="4911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6" name="Freeform 480"/>
              <p:cNvSpPr>
                <a:spLocks/>
              </p:cNvSpPr>
              <p:nvPr/>
            </p:nvSpPr>
            <p:spPr bwMode="auto">
              <a:xfrm>
                <a:off x="7131050" y="4911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7" name="Freeform 481"/>
              <p:cNvSpPr>
                <a:spLocks/>
              </p:cNvSpPr>
              <p:nvPr/>
            </p:nvSpPr>
            <p:spPr bwMode="auto">
              <a:xfrm>
                <a:off x="7131050" y="4768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8" name="Freeform 482"/>
              <p:cNvSpPr>
                <a:spLocks/>
              </p:cNvSpPr>
              <p:nvPr/>
            </p:nvSpPr>
            <p:spPr bwMode="auto">
              <a:xfrm>
                <a:off x="7131050" y="4768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59" name="Freeform 483"/>
              <p:cNvSpPr>
                <a:spLocks/>
              </p:cNvSpPr>
              <p:nvPr/>
            </p:nvSpPr>
            <p:spPr bwMode="auto">
              <a:xfrm>
                <a:off x="7178675" y="473075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0" name="Freeform 484"/>
              <p:cNvSpPr>
                <a:spLocks/>
              </p:cNvSpPr>
              <p:nvPr/>
            </p:nvSpPr>
            <p:spPr bwMode="auto">
              <a:xfrm>
                <a:off x="7178675" y="473075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1" name="Freeform 485"/>
              <p:cNvSpPr>
                <a:spLocks/>
              </p:cNvSpPr>
              <p:nvPr/>
            </p:nvSpPr>
            <p:spPr bwMode="auto">
              <a:xfrm>
                <a:off x="7197725" y="476885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2" name="Freeform 486"/>
              <p:cNvSpPr>
                <a:spLocks/>
              </p:cNvSpPr>
              <p:nvPr/>
            </p:nvSpPr>
            <p:spPr bwMode="auto">
              <a:xfrm>
                <a:off x="7197725" y="476885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3" name="Freeform 487"/>
              <p:cNvSpPr>
                <a:spLocks/>
              </p:cNvSpPr>
              <p:nvPr/>
            </p:nvSpPr>
            <p:spPr bwMode="auto">
              <a:xfrm>
                <a:off x="7216775" y="47974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4" name="Freeform 488"/>
              <p:cNvSpPr>
                <a:spLocks/>
              </p:cNvSpPr>
              <p:nvPr/>
            </p:nvSpPr>
            <p:spPr bwMode="auto">
              <a:xfrm>
                <a:off x="7083425" y="4883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5" name="Freeform 489"/>
              <p:cNvSpPr>
                <a:spLocks/>
              </p:cNvSpPr>
              <p:nvPr/>
            </p:nvSpPr>
            <p:spPr bwMode="auto">
              <a:xfrm>
                <a:off x="7083425" y="4883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6" name="Freeform 490"/>
              <p:cNvSpPr>
                <a:spLocks/>
              </p:cNvSpPr>
              <p:nvPr/>
            </p:nvSpPr>
            <p:spPr bwMode="auto">
              <a:xfrm>
                <a:off x="7054850" y="49307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6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7" name="Freeform 491"/>
              <p:cNvSpPr>
                <a:spLocks/>
              </p:cNvSpPr>
              <p:nvPr/>
            </p:nvSpPr>
            <p:spPr bwMode="auto">
              <a:xfrm>
                <a:off x="7054850" y="49307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6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8" name="Freeform 492"/>
              <p:cNvSpPr>
                <a:spLocks/>
              </p:cNvSpPr>
              <p:nvPr/>
            </p:nvSpPr>
            <p:spPr bwMode="auto">
              <a:xfrm>
                <a:off x="7178675" y="48164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69" name="Freeform 493"/>
              <p:cNvSpPr>
                <a:spLocks/>
              </p:cNvSpPr>
              <p:nvPr/>
            </p:nvSpPr>
            <p:spPr bwMode="auto">
              <a:xfrm>
                <a:off x="7178675" y="48164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0" name="Freeform 494"/>
              <p:cNvSpPr>
                <a:spLocks/>
              </p:cNvSpPr>
              <p:nvPr/>
            </p:nvSpPr>
            <p:spPr bwMode="auto">
              <a:xfrm>
                <a:off x="7131050" y="48260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1" name="Freeform 495"/>
              <p:cNvSpPr>
                <a:spLocks/>
              </p:cNvSpPr>
              <p:nvPr/>
            </p:nvSpPr>
            <p:spPr bwMode="auto">
              <a:xfrm>
                <a:off x="7131050" y="48260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2" name="Freeform 496"/>
              <p:cNvSpPr>
                <a:spLocks/>
              </p:cNvSpPr>
              <p:nvPr/>
            </p:nvSpPr>
            <p:spPr bwMode="auto">
              <a:xfrm>
                <a:off x="7169150" y="4940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3" name="Freeform 497"/>
              <p:cNvSpPr>
                <a:spLocks/>
              </p:cNvSpPr>
              <p:nvPr/>
            </p:nvSpPr>
            <p:spPr bwMode="auto">
              <a:xfrm>
                <a:off x="7169150" y="4940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4" name="Freeform 498"/>
              <p:cNvSpPr>
                <a:spLocks/>
              </p:cNvSpPr>
              <p:nvPr/>
            </p:nvSpPr>
            <p:spPr bwMode="auto">
              <a:xfrm>
                <a:off x="7188200" y="4968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5" name="Freeform 499"/>
              <p:cNvSpPr>
                <a:spLocks/>
              </p:cNvSpPr>
              <p:nvPr/>
            </p:nvSpPr>
            <p:spPr bwMode="auto">
              <a:xfrm>
                <a:off x="7188200" y="49688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6" name="Freeform 500"/>
              <p:cNvSpPr>
                <a:spLocks/>
              </p:cNvSpPr>
              <p:nvPr/>
            </p:nvSpPr>
            <p:spPr bwMode="auto">
              <a:xfrm>
                <a:off x="7197725" y="49974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7" name="Freeform 501"/>
              <p:cNvSpPr>
                <a:spLocks/>
              </p:cNvSpPr>
              <p:nvPr/>
            </p:nvSpPr>
            <p:spPr bwMode="auto">
              <a:xfrm>
                <a:off x="7197725" y="49974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8" name="Freeform 502"/>
              <p:cNvSpPr>
                <a:spLocks/>
              </p:cNvSpPr>
              <p:nvPr/>
            </p:nvSpPr>
            <p:spPr bwMode="auto">
              <a:xfrm>
                <a:off x="7188200" y="50355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79" name="Freeform 503"/>
              <p:cNvSpPr>
                <a:spLocks/>
              </p:cNvSpPr>
              <p:nvPr/>
            </p:nvSpPr>
            <p:spPr bwMode="auto">
              <a:xfrm>
                <a:off x="7188200" y="50355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6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0" name="Freeform 504"/>
              <p:cNvSpPr>
                <a:spLocks/>
              </p:cNvSpPr>
              <p:nvPr/>
            </p:nvSpPr>
            <p:spPr bwMode="auto">
              <a:xfrm>
                <a:off x="7121525" y="49879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1" name="Freeform 505"/>
              <p:cNvSpPr>
                <a:spLocks/>
              </p:cNvSpPr>
              <p:nvPr/>
            </p:nvSpPr>
            <p:spPr bwMode="auto">
              <a:xfrm>
                <a:off x="7121525" y="49879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2" name="Freeform 506"/>
              <p:cNvSpPr>
                <a:spLocks/>
              </p:cNvSpPr>
              <p:nvPr/>
            </p:nvSpPr>
            <p:spPr bwMode="auto">
              <a:xfrm>
                <a:off x="7159625" y="50260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3" name="Freeform 507"/>
              <p:cNvSpPr>
                <a:spLocks/>
              </p:cNvSpPr>
              <p:nvPr/>
            </p:nvSpPr>
            <p:spPr bwMode="auto">
              <a:xfrm>
                <a:off x="7159625" y="50260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4" name="Freeform 508"/>
              <p:cNvSpPr>
                <a:spLocks/>
              </p:cNvSpPr>
              <p:nvPr/>
            </p:nvSpPr>
            <p:spPr bwMode="auto">
              <a:xfrm>
                <a:off x="7092950" y="50450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5" name="Freeform 509"/>
              <p:cNvSpPr>
                <a:spLocks/>
              </p:cNvSpPr>
              <p:nvPr/>
            </p:nvSpPr>
            <p:spPr bwMode="auto">
              <a:xfrm>
                <a:off x="7092950" y="50450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6" name="Freeform 510"/>
              <p:cNvSpPr>
                <a:spLocks/>
              </p:cNvSpPr>
              <p:nvPr/>
            </p:nvSpPr>
            <p:spPr bwMode="auto">
              <a:xfrm>
                <a:off x="7216775" y="4978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7" name="Freeform 511"/>
              <p:cNvSpPr>
                <a:spLocks/>
              </p:cNvSpPr>
              <p:nvPr/>
            </p:nvSpPr>
            <p:spPr bwMode="auto">
              <a:xfrm>
                <a:off x="7216775" y="4978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8" name="Freeform 512"/>
              <p:cNvSpPr>
                <a:spLocks/>
              </p:cNvSpPr>
              <p:nvPr/>
            </p:nvSpPr>
            <p:spPr bwMode="auto">
              <a:xfrm>
                <a:off x="7150100" y="4997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89" name="Freeform 513"/>
              <p:cNvSpPr>
                <a:spLocks/>
              </p:cNvSpPr>
              <p:nvPr/>
            </p:nvSpPr>
            <p:spPr bwMode="auto">
              <a:xfrm>
                <a:off x="7150100" y="49974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0" name="Freeform 514"/>
              <p:cNvSpPr>
                <a:spLocks/>
              </p:cNvSpPr>
              <p:nvPr/>
            </p:nvSpPr>
            <p:spPr bwMode="auto">
              <a:xfrm>
                <a:off x="7140575" y="4940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1" name="Freeform 515"/>
              <p:cNvSpPr>
                <a:spLocks/>
              </p:cNvSpPr>
              <p:nvPr/>
            </p:nvSpPr>
            <p:spPr bwMode="auto">
              <a:xfrm>
                <a:off x="7140575" y="4940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2" name="Freeform 516"/>
              <p:cNvSpPr>
                <a:spLocks/>
              </p:cNvSpPr>
              <p:nvPr/>
            </p:nvSpPr>
            <p:spPr bwMode="auto">
              <a:xfrm>
                <a:off x="7083425" y="495935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3" name="Freeform 517"/>
              <p:cNvSpPr>
                <a:spLocks/>
              </p:cNvSpPr>
              <p:nvPr/>
            </p:nvSpPr>
            <p:spPr bwMode="auto">
              <a:xfrm>
                <a:off x="7083425" y="495935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4" name="Freeform 518"/>
              <p:cNvSpPr>
                <a:spLocks/>
              </p:cNvSpPr>
              <p:nvPr/>
            </p:nvSpPr>
            <p:spPr bwMode="auto">
              <a:xfrm>
                <a:off x="7197725" y="47498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5" name="Freeform 519"/>
              <p:cNvSpPr>
                <a:spLocks/>
              </p:cNvSpPr>
              <p:nvPr/>
            </p:nvSpPr>
            <p:spPr bwMode="auto">
              <a:xfrm>
                <a:off x="7197725" y="47498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6" name="Freeform 520"/>
              <p:cNvSpPr>
                <a:spLocks/>
              </p:cNvSpPr>
              <p:nvPr/>
            </p:nvSpPr>
            <p:spPr bwMode="auto">
              <a:xfrm>
                <a:off x="7197725" y="4835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7" name="Freeform 521"/>
              <p:cNvSpPr>
                <a:spLocks/>
              </p:cNvSpPr>
              <p:nvPr/>
            </p:nvSpPr>
            <p:spPr bwMode="auto">
              <a:xfrm>
                <a:off x="7197725" y="4835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8" name="Freeform 522"/>
              <p:cNvSpPr>
                <a:spLocks/>
              </p:cNvSpPr>
              <p:nvPr/>
            </p:nvSpPr>
            <p:spPr bwMode="auto">
              <a:xfrm>
                <a:off x="7216775" y="48641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99" name="Freeform 523"/>
              <p:cNvSpPr>
                <a:spLocks/>
              </p:cNvSpPr>
              <p:nvPr/>
            </p:nvSpPr>
            <p:spPr bwMode="auto">
              <a:xfrm>
                <a:off x="7216775" y="48641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0" name="Freeform 524"/>
              <p:cNvSpPr>
                <a:spLocks/>
              </p:cNvSpPr>
              <p:nvPr/>
            </p:nvSpPr>
            <p:spPr bwMode="auto">
              <a:xfrm>
                <a:off x="7131050" y="48831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1" name="Freeform 525"/>
              <p:cNvSpPr>
                <a:spLocks/>
              </p:cNvSpPr>
              <p:nvPr/>
            </p:nvSpPr>
            <p:spPr bwMode="auto">
              <a:xfrm>
                <a:off x="7131050" y="48831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2" name="Freeform 526"/>
              <p:cNvSpPr>
                <a:spLocks/>
              </p:cNvSpPr>
              <p:nvPr/>
            </p:nvSpPr>
            <p:spPr bwMode="auto">
              <a:xfrm>
                <a:off x="7188200" y="49212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3" name="Freeform 527"/>
              <p:cNvSpPr>
                <a:spLocks/>
              </p:cNvSpPr>
              <p:nvPr/>
            </p:nvSpPr>
            <p:spPr bwMode="auto">
              <a:xfrm>
                <a:off x="7188200" y="49212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4" name="Freeform 528"/>
              <p:cNvSpPr>
                <a:spLocks/>
              </p:cNvSpPr>
              <p:nvPr/>
            </p:nvSpPr>
            <p:spPr bwMode="auto">
              <a:xfrm>
                <a:off x="7121525" y="49403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5" name="Freeform 529"/>
              <p:cNvSpPr>
                <a:spLocks/>
              </p:cNvSpPr>
              <p:nvPr/>
            </p:nvSpPr>
            <p:spPr bwMode="auto">
              <a:xfrm>
                <a:off x="7121525" y="49403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6" name="Freeform 530"/>
              <p:cNvSpPr>
                <a:spLocks/>
              </p:cNvSpPr>
              <p:nvPr/>
            </p:nvSpPr>
            <p:spPr bwMode="auto">
              <a:xfrm>
                <a:off x="7178675" y="4892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7" name="Freeform 531"/>
              <p:cNvSpPr>
                <a:spLocks/>
              </p:cNvSpPr>
              <p:nvPr/>
            </p:nvSpPr>
            <p:spPr bwMode="auto">
              <a:xfrm>
                <a:off x="7178675" y="4892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8" name="Freeform 532"/>
              <p:cNvSpPr>
                <a:spLocks/>
              </p:cNvSpPr>
              <p:nvPr/>
            </p:nvSpPr>
            <p:spPr bwMode="auto">
              <a:xfrm>
                <a:off x="7169150" y="4835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9" name="Freeform 533"/>
              <p:cNvSpPr>
                <a:spLocks/>
              </p:cNvSpPr>
              <p:nvPr/>
            </p:nvSpPr>
            <p:spPr bwMode="auto">
              <a:xfrm>
                <a:off x="7169150" y="48355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0" name="Freeform 534"/>
              <p:cNvSpPr>
                <a:spLocks/>
              </p:cNvSpPr>
              <p:nvPr/>
            </p:nvSpPr>
            <p:spPr bwMode="auto">
              <a:xfrm>
                <a:off x="7121525" y="48450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6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1" name="Freeform 535"/>
              <p:cNvSpPr>
                <a:spLocks/>
              </p:cNvSpPr>
              <p:nvPr/>
            </p:nvSpPr>
            <p:spPr bwMode="auto">
              <a:xfrm>
                <a:off x="7121525" y="48450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6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2" name="Freeform 536"/>
              <p:cNvSpPr>
                <a:spLocks/>
              </p:cNvSpPr>
              <p:nvPr/>
            </p:nvSpPr>
            <p:spPr bwMode="auto">
              <a:xfrm>
                <a:off x="7054850" y="4768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3" name="Freeform 537"/>
              <p:cNvSpPr>
                <a:spLocks/>
              </p:cNvSpPr>
              <p:nvPr/>
            </p:nvSpPr>
            <p:spPr bwMode="auto">
              <a:xfrm>
                <a:off x="7054850" y="4768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4" name="Freeform 538"/>
              <p:cNvSpPr>
                <a:spLocks/>
              </p:cNvSpPr>
              <p:nvPr/>
            </p:nvSpPr>
            <p:spPr bwMode="auto">
              <a:xfrm>
                <a:off x="7064375" y="479742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5" name="Freeform 539"/>
              <p:cNvSpPr>
                <a:spLocks/>
              </p:cNvSpPr>
              <p:nvPr/>
            </p:nvSpPr>
            <p:spPr bwMode="auto">
              <a:xfrm>
                <a:off x="7064375" y="479742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6" name="Freeform 540"/>
              <p:cNvSpPr>
                <a:spLocks/>
              </p:cNvSpPr>
              <p:nvPr/>
            </p:nvSpPr>
            <p:spPr bwMode="auto">
              <a:xfrm>
                <a:off x="7035800" y="4854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7" name="Freeform 541"/>
              <p:cNvSpPr>
                <a:spLocks/>
              </p:cNvSpPr>
              <p:nvPr/>
            </p:nvSpPr>
            <p:spPr bwMode="auto">
              <a:xfrm>
                <a:off x="7035800" y="4854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8" name="Freeform 542"/>
              <p:cNvSpPr>
                <a:spLocks/>
              </p:cNvSpPr>
              <p:nvPr/>
            </p:nvSpPr>
            <p:spPr bwMode="auto">
              <a:xfrm>
                <a:off x="7026275" y="47307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19" name="Freeform 543"/>
              <p:cNvSpPr>
                <a:spLocks/>
              </p:cNvSpPr>
              <p:nvPr/>
            </p:nvSpPr>
            <p:spPr bwMode="auto">
              <a:xfrm>
                <a:off x="7026275" y="47307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0" name="Freeform 544"/>
              <p:cNvSpPr>
                <a:spLocks/>
              </p:cNvSpPr>
              <p:nvPr/>
            </p:nvSpPr>
            <p:spPr bwMode="auto">
              <a:xfrm>
                <a:off x="7064375" y="47212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1" name="Freeform 545"/>
              <p:cNvSpPr>
                <a:spLocks/>
              </p:cNvSpPr>
              <p:nvPr/>
            </p:nvSpPr>
            <p:spPr bwMode="auto">
              <a:xfrm>
                <a:off x="7064375" y="47212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2" name="Freeform 546"/>
              <p:cNvSpPr>
                <a:spLocks/>
              </p:cNvSpPr>
              <p:nvPr/>
            </p:nvSpPr>
            <p:spPr bwMode="auto">
              <a:xfrm>
                <a:off x="7035800" y="50355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3" name="Freeform 547"/>
              <p:cNvSpPr>
                <a:spLocks/>
              </p:cNvSpPr>
              <p:nvPr/>
            </p:nvSpPr>
            <p:spPr bwMode="auto">
              <a:xfrm>
                <a:off x="7035800" y="5035550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4" name="Freeform 548"/>
              <p:cNvSpPr>
                <a:spLocks/>
              </p:cNvSpPr>
              <p:nvPr/>
            </p:nvSpPr>
            <p:spPr bwMode="auto">
              <a:xfrm>
                <a:off x="7035800" y="49879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5" name="Freeform 549"/>
              <p:cNvSpPr>
                <a:spLocks/>
              </p:cNvSpPr>
              <p:nvPr/>
            </p:nvSpPr>
            <p:spPr bwMode="auto">
              <a:xfrm>
                <a:off x="7035800" y="49879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6" name="Rectangle 550"/>
              <p:cNvSpPr>
                <a:spLocks noChangeArrowheads="1"/>
              </p:cNvSpPr>
              <p:nvPr/>
            </p:nvSpPr>
            <p:spPr bwMode="auto">
              <a:xfrm>
                <a:off x="7016750" y="4368800"/>
                <a:ext cx="35242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7" name="Freeform 551"/>
              <p:cNvSpPr>
                <a:spLocks/>
              </p:cNvSpPr>
              <p:nvPr/>
            </p:nvSpPr>
            <p:spPr bwMode="auto">
              <a:xfrm>
                <a:off x="7092950" y="43878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8" name="Freeform 552"/>
              <p:cNvSpPr>
                <a:spLocks/>
              </p:cNvSpPr>
              <p:nvPr/>
            </p:nvSpPr>
            <p:spPr bwMode="auto">
              <a:xfrm>
                <a:off x="7092950" y="43878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29" name="Freeform 553"/>
              <p:cNvSpPr>
                <a:spLocks/>
              </p:cNvSpPr>
              <p:nvPr/>
            </p:nvSpPr>
            <p:spPr bwMode="auto">
              <a:xfrm>
                <a:off x="7102475" y="44164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6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0" name="Freeform 554"/>
              <p:cNvSpPr>
                <a:spLocks/>
              </p:cNvSpPr>
              <p:nvPr/>
            </p:nvSpPr>
            <p:spPr bwMode="auto">
              <a:xfrm>
                <a:off x="7102475" y="44164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6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1" name="Freeform 555"/>
              <p:cNvSpPr>
                <a:spLocks/>
              </p:cNvSpPr>
              <p:nvPr/>
            </p:nvSpPr>
            <p:spPr bwMode="auto">
              <a:xfrm>
                <a:off x="7131050" y="4387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2" name="Freeform 556"/>
              <p:cNvSpPr>
                <a:spLocks/>
              </p:cNvSpPr>
              <p:nvPr/>
            </p:nvSpPr>
            <p:spPr bwMode="auto">
              <a:xfrm>
                <a:off x="7131050" y="43878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6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3" name="Freeform 557"/>
              <p:cNvSpPr>
                <a:spLocks/>
              </p:cNvSpPr>
              <p:nvPr/>
            </p:nvSpPr>
            <p:spPr bwMode="auto">
              <a:xfrm>
                <a:off x="7150100" y="44450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4" name="Freeform 558"/>
              <p:cNvSpPr>
                <a:spLocks/>
              </p:cNvSpPr>
              <p:nvPr/>
            </p:nvSpPr>
            <p:spPr bwMode="auto">
              <a:xfrm>
                <a:off x="7150100" y="44450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5" name="Freeform 559"/>
              <p:cNvSpPr>
                <a:spLocks/>
              </p:cNvSpPr>
              <p:nvPr/>
            </p:nvSpPr>
            <p:spPr bwMode="auto">
              <a:xfrm>
                <a:off x="7045325" y="44735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6" name="Freeform 560"/>
              <p:cNvSpPr>
                <a:spLocks/>
              </p:cNvSpPr>
              <p:nvPr/>
            </p:nvSpPr>
            <p:spPr bwMode="auto">
              <a:xfrm>
                <a:off x="7045325" y="44735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7" name="Freeform 561"/>
              <p:cNvSpPr>
                <a:spLocks/>
              </p:cNvSpPr>
              <p:nvPr/>
            </p:nvSpPr>
            <p:spPr bwMode="auto">
              <a:xfrm>
                <a:off x="7102475" y="4511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8" name="Freeform 562"/>
              <p:cNvSpPr>
                <a:spLocks/>
              </p:cNvSpPr>
              <p:nvPr/>
            </p:nvSpPr>
            <p:spPr bwMode="auto">
              <a:xfrm>
                <a:off x="7102475" y="4511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39" name="Freeform 563"/>
              <p:cNvSpPr>
                <a:spLocks/>
              </p:cNvSpPr>
              <p:nvPr/>
            </p:nvSpPr>
            <p:spPr bwMode="auto">
              <a:xfrm>
                <a:off x="7102475" y="44450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0" name="Freeform 564"/>
              <p:cNvSpPr>
                <a:spLocks/>
              </p:cNvSpPr>
              <p:nvPr/>
            </p:nvSpPr>
            <p:spPr bwMode="auto">
              <a:xfrm>
                <a:off x="7102475" y="44450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1" name="Freeform 565"/>
              <p:cNvSpPr>
                <a:spLocks/>
              </p:cNvSpPr>
              <p:nvPr/>
            </p:nvSpPr>
            <p:spPr bwMode="auto">
              <a:xfrm>
                <a:off x="7131050" y="45116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6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2" name="Freeform 566"/>
              <p:cNvSpPr>
                <a:spLocks/>
              </p:cNvSpPr>
              <p:nvPr/>
            </p:nvSpPr>
            <p:spPr bwMode="auto">
              <a:xfrm>
                <a:off x="7131050" y="45116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6 h 6"/>
                  <a:gd name="T22" fmla="*/ 0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3" name="Freeform 567"/>
              <p:cNvSpPr>
                <a:spLocks/>
              </p:cNvSpPr>
              <p:nvPr/>
            </p:nvSpPr>
            <p:spPr bwMode="auto">
              <a:xfrm>
                <a:off x="7178675" y="443547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4" name="Freeform 568"/>
              <p:cNvSpPr>
                <a:spLocks/>
              </p:cNvSpPr>
              <p:nvPr/>
            </p:nvSpPr>
            <p:spPr bwMode="auto">
              <a:xfrm>
                <a:off x="7178675" y="4435475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6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6 h 12"/>
                  <a:gd name="T30" fmla="*/ 6 w 12"/>
                  <a:gd name="T31" fmla="*/ 12 h 12"/>
                  <a:gd name="T32" fmla="*/ 6 w 12"/>
                  <a:gd name="T33" fmla="*/ 12 h 12"/>
                  <a:gd name="T34" fmla="*/ 6 w 1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5" name="Freeform 569"/>
              <p:cNvSpPr>
                <a:spLocks/>
              </p:cNvSpPr>
              <p:nvPr/>
            </p:nvSpPr>
            <p:spPr bwMode="auto">
              <a:xfrm>
                <a:off x="7169150" y="4406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6" name="Freeform 570"/>
              <p:cNvSpPr>
                <a:spLocks/>
              </p:cNvSpPr>
              <p:nvPr/>
            </p:nvSpPr>
            <p:spPr bwMode="auto">
              <a:xfrm>
                <a:off x="7169150" y="44069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7" name="Freeform 571"/>
              <p:cNvSpPr>
                <a:spLocks/>
              </p:cNvSpPr>
              <p:nvPr/>
            </p:nvSpPr>
            <p:spPr bwMode="auto">
              <a:xfrm>
                <a:off x="7235825" y="4530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8" name="Freeform 572"/>
              <p:cNvSpPr>
                <a:spLocks/>
              </p:cNvSpPr>
              <p:nvPr/>
            </p:nvSpPr>
            <p:spPr bwMode="auto">
              <a:xfrm>
                <a:off x="7235825" y="45307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49" name="Freeform 573"/>
              <p:cNvSpPr>
                <a:spLocks/>
              </p:cNvSpPr>
              <p:nvPr/>
            </p:nvSpPr>
            <p:spPr bwMode="auto">
              <a:xfrm>
                <a:off x="7159625" y="45307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0" name="Freeform 574"/>
              <p:cNvSpPr>
                <a:spLocks/>
              </p:cNvSpPr>
              <p:nvPr/>
            </p:nvSpPr>
            <p:spPr bwMode="auto">
              <a:xfrm>
                <a:off x="7159625" y="45307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1" name="Freeform 575"/>
              <p:cNvSpPr>
                <a:spLocks/>
              </p:cNvSpPr>
              <p:nvPr/>
            </p:nvSpPr>
            <p:spPr bwMode="auto">
              <a:xfrm>
                <a:off x="7188200" y="45593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2" name="Freeform 576"/>
              <p:cNvSpPr>
                <a:spLocks/>
              </p:cNvSpPr>
              <p:nvPr/>
            </p:nvSpPr>
            <p:spPr bwMode="auto">
              <a:xfrm>
                <a:off x="7188200" y="455930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3" name="Freeform 577"/>
              <p:cNvSpPr>
                <a:spLocks/>
              </p:cNvSpPr>
              <p:nvPr/>
            </p:nvSpPr>
            <p:spPr bwMode="auto">
              <a:xfrm>
                <a:off x="7102475" y="45783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4" name="Freeform 578"/>
              <p:cNvSpPr>
                <a:spLocks/>
              </p:cNvSpPr>
              <p:nvPr/>
            </p:nvSpPr>
            <p:spPr bwMode="auto">
              <a:xfrm>
                <a:off x="7102475" y="45783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5" name="Freeform 579"/>
              <p:cNvSpPr>
                <a:spLocks/>
              </p:cNvSpPr>
              <p:nvPr/>
            </p:nvSpPr>
            <p:spPr bwMode="auto">
              <a:xfrm>
                <a:off x="7159625" y="45783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6" name="Freeform 580"/>
              <p:cNvSpPr>
                <a:spLocks/>
              </p:cNvSpPr>
              <p:nvPr/>
            </p:nvSpPr>
            <p:spPr bwMode="auto">
              <a:xfrm>
                <a:off x="7159625" y="45783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7" name="Freeform 581"/>
              <p:cNvSpPr>
                <a:spLocks/>
              </p:cNvSpPr>
              <p:nvPr/>
            </p:nvSpPr>
            <p:spPr bwMode="auto">
              <a:xfrm>
                <a:off x="7092950" y="4645025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8" name="Freeform 582"/>
              <p:cNvSpPr>
                <a:spLocks/>
              </p:cNvSpPr>
              <p:nvPr/>
            </p:nvSpPr>
            <p:spPr bwMode="auto">
              <a:xfrm>
                <a:off x="7092950" y="4645025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59" name="Freeform 583"/>
              <p:cNvSpPr>
                <a:spLocks/>
              </p:cNvSpPr>
              <p:nvPr/>
            </p:nvSpPr>
            <p:spPr bwMode="auto">
              <a:xfrm>
                <a:off x="7197725" y="4511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0" name="Freeform 584"/>
              <p:cNvSpPr>
                <a:spLocks/>
              </p:cNvSpPr>
              <p:nvPr/>
            </p:nvSpPr>
            <p:spPr bwMode="auto">
              <a:xfrm>
                <a:off x="7197725" y="4511675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6 h 6"/>
                  <a:gd name="T22" fmla="*/ 0 w 6"/>
                  <a:gd name="T23" fmla="*/ 6 h 6"/>
                  <a:gd name="T24" fmla="*/ 0 w 6"/>
                  <a:gd name="T25" fmla="*/ 6 h 6"/>
                  <a:gd name="T26" fmla="*/ 0 w 6"/>
                  <a:gd name="T27" fmla="*/ 6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1" name="Freeform 585"/>
              <p:cNvSpPr>
                <a:spLocks/>
              </p:cNvSpPr>
              <p:nvPr/>
            </p:nvSpPr>
            <p:spPr bwMode="auto">
              <a:xfrm>
                <a:off x="7159625" y="45021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2" name="Freeform 586"/>
              <p:cNvSpPr>
                <a:spLocks/>
              </p:cNvSpPr>
              <p:nvPr/>
            </p:nvSpPr>
            <p:spPr bwMode="auto">
              <a:xfrm>
                <a:off x="7159625" y="45021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6 w 6"/>
                  <a:gd name="T31" fmla="*/ 6 h 6"/>
                  <a:gd name="T32" fmla="*/ 6 w 6"/>
                  <a:gd name="T33" fmla="*/ 6 h 6"/>
                  <a:gd name="T34" fmla="*/ 6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3" name="Freeform 587"/>
              <p:cNvSpPr>
                <a:spLocks/>
              </p:cNvSpPr>
              <p:nvPr/>
            </p:nvSpPr>
            <p:spPr bwMode="auto">
              <a:xfrm>
                <a:off x="7131050" y="45593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4" name="Freeform 588"/>
              <p:cNvSpPr>
                <a:spLocks/>
              </p:cNvSpPr>
              <p:nvPr/>
            </p:nvSpPr>
            <p:spPr bwMode="auto">
              <a:xfrm>
                <a:off x="7131050" y="4559300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0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5" name="Freeform 589"/>
              <p:cNvSpPr>
                <a:spLocks/>
              </p:cNvSpPr>
              <p:nvPr/>
            </p:nvSpPr>
            <p:spPr bwMode="auto">
              <a:xfrm>
                <a:off x="7131050" y="4425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6" name="Freeform 590"/>
              <p:cNvSpPr>
                <a:spLocks/>
              </p:cNvSpPr>
              <p:nvPr/>
            </p:nvSpPr>
            <p:spPr bwMode="auto">
              <a:xfrm>
                <a:off x="7131050" y="4425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7" name="Freeform 591"/>
              <p:cNvSpPr>
                <a:spLocks/>
              </p:cNvSpPr>
              <p:nvPr/>
            </p:nvSpPr>
            <p:spPr bwMode="auto">
              <a:xfrm>
                <a:off x="7178675" y="4387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8" name="Freeform 592"/>
              <p:cNvSpPr>
                <a:spLocks/>
              </p:cNvSpPr>
              <p:nvPr/>
            </p:nvSpPr>
            <p:spPr bwMode="auto">
              <a:xfrm>
                <a:off x="7178675" y="43878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69" name="Freeform 593"/>
              <p:cNvSpPr>
                <a:spLocks/>
              </p:cNvSpPr>
              <p:nvPr/>
            </p:nvSpPr>
            <p:spPr bwMode="auto">
              <a:xfrm>
                <a:off x="7197725" y="4425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0" name="Freeform 594"/>
              <p:cNvSpPr>
                <a:spLocks/>
              </p:cNvSpPr>
              <p:nvPr/>
            </p:nvSpPr>
            <p:spPr bwMode="auto">
              <a:xfrm>
                <a:off x="7197725" y="44259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1" name="Freeform 595"/>
              <p:cNvSpPr>
                <a:spLocks/>
              </p:cNvSpPr>
              <p:nvPr/>
            </p:nvSpPr>
            <p:spPr bwMode="auto">
              <a:xfrm>
                <a:off x="7226300" y="44069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2" name="Freeform 596"/>
              <p:cNvSpPr>
                <a:spLocks/>
              </p:cNvSpPr>
              <p:nvPr/>
            </p:nvSpPr>
            <p:spPr bwMode="auto">
              <a:xfrm>
                <a:off x="7226300" y="440690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12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  <a:gd name="T10" fmla="*/ 12 w 12"/>
                  <a:gd name="T11" fmla="*/ 0 h 6"/>
                  <a:gd name="T12" fmla="*/ 6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0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6 h 6"/>
                  <a:gd name="T28" fmla="*/ 6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3" name="Freeform 597"/>
              <p:cNvSpPr>
                <a:spLocks/>
              </p:cNvSpPr>
              <p:nvPr/>
            </p:nvSpPr>
            <p:spPr bwMode="auto">
              <a:xfrm>
                <a:off x="7216775" y="4445000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6 w 12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4" name="Freeform 598"/>
              <p:cNvSpPr>
                <a:spLocks/>
              </p:cNvSpPr>
              <p:nvPr/>
            </p:nvSpPr>
            <p:spPr bwMode="auto">
              <a:xfrm>
                <a:off x="7216775" y="4445000"/>
                <a:ext cx="19050" cy="19050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12 w 12"/>
                  <a:gd name="T9" fmla="*/ 6 h 12"/>
                  <a:gd name="T10" fmla="*/ 6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6 w 12"/>
                  <a:gd name="T19" fmla="*/ 0 h 12"/>
                  <a:gd name="T20" fmla="*/ 0 w 12"/>
                  <a:gd name="T21" fmla="*/ 6 h 12"/>
                  <a:gd name="T22" fmla="*/ 0 w 12"/>
                  <a:gd name="T23" fmla="*/ 6 h 12"/>
                  <a:gd name="T24" fmla="*/ 0 w 12"/>
                  <a:gd name="T25" fmla="*/ 6 h 12"/>
                  <a:gd name="T26" fmla="*/ 0 w 12"/>
                  <a:gd name="T27" fmla="*/ 6 h 12"/>
                  <a:gd name="T28" fmla="*/ 6 w 12"/>
                  <a:gd name="T29" fmla="*/ 12 h 12"/>
                  <a:gd name="T30" fmla="*/ 6 w 12"/>
                  <a:gd name="T31" fmla="*/ 12 h 12"/>
                  <a:gd name="T32" fmla="*/ 6 w 12"/>
                  <a:gd name="T33" fmla="*/ 12 h 12"/>
                  <a:gd name="T34" fmla="*/ 6 w 12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5" name="Freeform 599"/>
              <p:cNvSpPr>
                <a:spLocks/>
              </p:cNvSpPr>
              <p:nvPr/>
            </p:nvSpPr>
            <p:spPr bwMode="auto">
              <a:xfrm>
                <a:off x="7083425" y="4530725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6" name="Freeform 600"/>
              <p:cNvSpPr>
                <a:spLocks/>
              </p:cNvSpPr>
              <p:nvPr/>
            </p:nvSpPr>
            <p:spPr bwMode="auto">
              <a:xfrm>
                <a:off x="7083425" y="4530725"/>
                <a:ext cx="9525" cy="19050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12 h 12"/>
                  <a:gd name="T30" fmla="*/ 0 w 6"/>
                  <a:gd name="T31" fmla="*/ 12 h 12"/>
                  <a:gd name="T32" fmla="*/ 0 w 6"/>
                  <a:gd name="T33" fmla="*/ 12 h 12"/>
                  <a:gd name="T34" fmla="*/ 0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7" name="Freeform 601"/>
              <p:cNvSpPr>
                <a:spLocks/>
              </p:cNvSpPr>
              <p:nvPr/>
            </p:nvSpPr>
            <p:spPr bwMode="auto">
              <a:xfrm>
                <a:off x="7054850" y="457835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0 h 12"/>
                  <a:gd name="T16" fmla="*/ 6 w 6"/>
                  <a:gd name="T17" fmla="*/ 0 h 12"/>
                  <a:gd name="T18" fmla="*/ 6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6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8" name="Freeform 602"/>
              <p:cNvSpPr>
                <a:spLocks/>
              </p:cNvSpPr>
              <p:nvPr/>
            </p:nvSpPr>
            <p:spPr bwMode="auto">
              <a:xfrm>
                <a:off x="7054850" y="4578350"/>
                <a:ext cx="9525" cy="19050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6 w 6"/>
                  <a:gd name="T5" fmla="*/ 6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0 h 12"/>
                  <a:gd name="T16" fmla="*/ 6 w 6"/>
                  <a:gd name="T17" fmla="*/ 0 h 12"/>
                  <a:gd name="T18" fmla="*/ 6 w 6"/>
                  <a:gd name="T19" fmla="*/ 6 h 12"/>
                  <a:gd name="T20" fmla="*/ 0 w 6"/>
                  <a:gd name="T21" fmla="*/ 6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6 w 6"/>
                  <a:gd name="T29" fmla="*/ 12 h 12"/>
                  <a:gd name="T30" fmla="*/ 6 w 6"/>
                  <a:gd name="T31" fmla="*/ 12 h 12"/>
                  <a:gd name="T32" fmla="*/ 6 w 6"/>
                  <a:gd name="T33" fmla="*/ 12 h 12"/>
                  <a:gd name="T34" fmla="*/ 6 w 6"/>
                  <a:gd name="T3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79" name="Freeform 603"/>
              <p:cNvSpPr>
                <a:spLocks/>
              </p:cNvSpPr>
              <p:nvPr/>
            </p:nvSpPr>
            <p:spPr bwMode="auto">
              <a:xfrm>
                <a:off x="7235825" y="4511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0" name="Freeform 604"/>
              <p:cNvSpPr>
                <a:spLocks/>
              </p:cNvSpPr>
              <p:nvPr/>
            </p:nvSpPr>
            <p:spPr bwMode="auto">
              <a:xfrm>
                <a:off x="7235825" y="4511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1" name="Freeform 605"/>
              <p:cNvSpPr>
                <a:spLocks/>
              </p:cNvSpPr>
              <p:nvPr/>
            </p:nvSpPr>
            <p:spPr bwMode="auto">
              <a:xfrm>
                <a:off x="7226300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2" name="Freeform 606"/>
              <p:cNvSpPr>
                <a:spLocks/>
              </p:cNvSpPr>
              <p:nvPr/>
            </p:nvSpPr>
            <p:spPr bwMode="auto">
              <a:xfrm>
                <a:off x="7226300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3" name="Freeform 607"/>
              <p:cNvSpPr>
                <a:spLocks/>
              </p:cNvSpPr>
              <p:nvPr/>
            </p:nvSpPr>
            <p:spPr bwMode="auto">
              <a:xfrm>
                <a:off x="7226300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4" name="Freeform 608"/>
              <p:cNvSpPr>
                <a:spLocks/>
              </p:cNvSpPr>
              <p:nvPr/>
            </p:nvSpPr>
            <p:spPr bwMode="auto">
              <a:xfrm>
                <a:off x="7226300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5" name="Freeform 609"/>
              <p:cNvSpPr>
                <a:spLocks/>
              </p:cNvSpPr>
              <p:nvPr/>
            </p:nvSpPr>
            <p:spPr bwMode="auto">
              <a:xfrm>
                <a:off x="7178675" y="4473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6" name="Freeform 610"/>
              <p:cNvSpPr>
                <a:spLocks/>
              </p:cNvSpPr>
              <p:nvPr/>
            </p:nvSpPr>
            <p:spPr bwMode="auto">
              <a:xfrm>
                <a:off x="7178675" y="4473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7" name="Freeform 611"/>
              <p:cNvSpPr>
                <a:spLocks/>
              </p:cNvSpPr>
              <p:nvPr/>
            </p:nvSpPr>
            <p:spPr bwMode="auto">
              <a:xfrm>
                <a:off x="7131050" y="4473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8" name="Freeform 612"/>
              <p:cNvSpPr>
                <a:spLocks/>
              </p:cNvSpPr>
              <p:nvPr/>
            </p:nvSpPr>
            <p:spPr bwMode="auto">
              <a:xfrm>
                <a:off x="7131050" y="44735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89" name="Freeform 613"/>
              <p:cNvSpPr>
                <a:spLocks/>
              </p:cNvSpPr>
              <p:nvPr/>
            </p:nvSpPr>
            <p:spPr bwMode="auto">
              <a:xfrm>
                <a:off x="7169150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0" name="Freeform 614"/>
              <p:cNvSpPr>
                <a:spLocks/>
              </p:cNvSpPr>
              <p:nvPr/>
            </p:nvSpPr>
            <p:spPr bwMode="auto">
              <a:xfrm>
                <a:off x="7169150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1" name="Freeform 615"/>
              <p:cNvSpPr>
                <a:spLocks/>
              </p:cNvSpPr>
              <p:nvPr/>
            </p:nvSpPr>
            <p:spPr bwMode="auto">
              <a:xfrm>
                <a:off x="7188200" y="46164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2" name="Freeform 616"/>
              <p:cNvSpPr>
                <a:spLocks/>
              </p:cNvSpPr>
              <p:nvPr/>
            </p:nvSpPr>
            <p:spPr bwMode="auto">
              <a:xfrm>
                <a:off x="7188200" y="46164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3" name="Freeform 617"/>
              <p:cNvSpPr>
                <a:spLocks/>
              </p:cNvSpPr>
              <p:nvPr/>
            </p:nvSpPr>
            <p:spPr bwMode="auto">
              <a:xfrm>
                <a:off x="7197725" y="46545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4" name="Freeform 618"/>
              <p:cNvSpPr>
                <a:spLocks/>
              </p:cNvSpPr>
              <p:nvPr/>
            </p:nvSpPr>
            <p:spPr bwMode="auto">
              <a:xfrm>
                <a:off x="7197725" y="46545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5" name="Freeform 619"/>
              <p:cNvSpPr>
                <a:spLocks/>
              </p:cNvSpPr>
              <p:nvPr/>
            </p:nvSpPr>
            <p:spPr bwMode="auto">
              <a:xfrm>
                <a:off x="7188200" y="4692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6" name="Freeform 620"/>
              <p:cNvSpPr>
                <a:spLocks/>
              </p:cNvSpPr>
              <p:nvPr/>
            </p:nvSpPr>
            <p:spPr bwMode="auto">
              <a:xfrm>
                <a:off x="7188200" y="4692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6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7" name="Freeform 621"/>
              <p:cNvSpPr>
                <a:spLocks/>
              </p:cNvSpPr>
              <p:nvPr/>
            </p:nvSpPr>
            <p:spPr bwMode="auto">
              <a:xfrm>
                <a:off x="7121525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8" name="Freeform 622"/>
              <p:cNvSpPr>
                <a:spLocks/>
              </p:cNvSpPr>
              <p:nvPr/>
            </p:nvSpPr>
            <p:spPr bwMode="auto">
              <a:xfrm>
                <a:off x="7121525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99" name="Freeform 623"/>
              <p:cNvSpPr>
                <a:spLocks/>
              </p:cNvSpPr>
              <p:nvPr/>
            </p:nvSpPr>
            <p:spPr bwMode="auto">
              <a:xfrm>
                <a:off x="7159625" y="46831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0" name="Freeform 624"/>
              <p:cNvSpPr>
                <a:spLocks/>
              </p:cNvSpPr>
              <p:nvPr/>
            </p:nvSpPr>
            <p:spPr bwMode="auto">
              <a:xfrm>
                <a:off x="7159625" y="46831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1" name="Freeform 625"/>
              <p:cNvSpPr>
                <a:spLocks/>
              </p:cNvSpPr>
              <p:nvPr/>
            </p:nvSpPr>
            <p:spPr bwMode="auto">
              <a:xfrm>
                <a:off x="7092950" y="46926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2" name="Freeform 626"/>
              <p:cNvSpPr>
                <a:spLocks/>
              </p:cNvSpPr>
              <p:nvPr/>
            </p:nvSpPr>
            <p:spPr bwMode="auto">
              <a:xfrm>
                <a:off x="7092950" y="46926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3" name="Freeform 627"/>
              <p:cNvSpPr>
                <a:spLocks/>
              </p:cNvSpPr>
              <p:nvPr/>
            </p:nvSpPr>
            <p:spPr bwMode="auto">
              <a:xfrm>
                <a:off x="7216775" y="46259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4" name="Freeform 628"/>
              <p:cNvSpPr>
                <a:spLocks/>
              </p:cNvSpPr>
              <p:nvPr/>
            </p:nvSpPr>
            <p:spPr bwMode="auto">
              <a:xfrm>
                <a:off x="7216775" y="46259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5" name="Freeform 629"/>
              <p:cNvSpPr>
                <a:spLocks/>
              </p:cNvSpPr>
              <p:nvPr/>
            </p:nvSpPr>
            <p:spPr bwMode="auto">
              <a:xfrm>
                <a:off x="7150100" y="46450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6" name="Freeform 630"/>
              <p:cNvSpPr>
                <a:spLocks/>
              </p:cNvSpPr>
              <p:nvPr/>
            </p:nvSpPr>
            <p:spPr bwMode="auto">
              <a:xfrm>
                <a:off x="7150100" y="46450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7" name="Freeform 631"/>
              <p:cNvSpPr>
                <a:spLocks/>
              </p:cNvSpPr>
              <p:nvPr/>
            </p:nvSpPr>
            <p:spPr bwMode="auto">
              <a:xfrm>
                <a:off x="7235825" y="4559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8" name="Freeform 632"/>
              <p:cNvSpPr>
                <a:spLocks/>
              </p:cNvSpPr>
              <p:nvPr/>
            </p:nvSpPr>
            <p:spPr bwMode="auto">
              <a:xfrm>
                <a:off x="7235825" y="455930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9" name="Freeform 633"/>
              <p:cNvSpPr>
                <a:spLocks/>
              </p:cNvSpPr>
              <p:nvPr/>
            </p:nvSpPr>
            <p:spPr bwMode="auto">
              <a:xfrm>
                <a:off x="7140575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0" name="Freeform 634"/>
              <p:cNvSpPr>
                <a:spLocks/>
              </p:cNvSpPr>
              <p:nvPr/>
            </p:nvSpPr>
            <p:spPr bwMode="auto">
              <a:xfrm>
                <a:off x="7140575" y="45974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1" name="Freeform 635"/>
              <p:cNvSpPr>
                <a:spLocks/>
              </p:cNvSpPr>
              <p:nvPr/>
            </p:nvSpPr>
            <p:spPr bwMode="auto">
              <a:xfrm>
                <a:off x="7083425" y="460692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2" name="Freeform 636"/>
              <p:cNvSpPr>
                <a:spLocks/>
              </p:cNvSpPr>
              <p:nvPr/>
            </p:nvSpPr>
            <p:spPr bwMode="auto">
              <a:xfrm>
                <a:off x="7083425" y="4606925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3" name="Freeform 637"/>
              <p:cNvSpPr>
                <a:spLocks/>
              </p:cNvSpPr>
              <p:nvPr/>
            </p:nvSpPr>
            <p:spPr bwMode="auto">
              <a:xfrm>
                <a:off x="7197725" y="439737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6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4" name="Freeform 638"/>
              <p:cNvSpPr>
                <a:spLocks/>
              </p:cNvSpPr>
              <p:nvPr/>
            </p:nvSpPr>
            <p:spPr bwMode="auto">
              <a:xfrm>
                <a:off x="7197725" y="439737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6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0 h 12"/>
                  <a:gd name="T24" fmla="*/ 6 w 12"/>
                  <a:gd name="T25" fmla="*/ 0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5" name="Freeform 639"/>
              <p:cNvSpPr>
                <a:spLocks/>
              </p:cNvSpPr>
              <p:nvPr/>
            </p:nvSpPr>
            <p:spPr bwMode="auto">
              <a:xfrm>
                <a:off x="7197725" y="44926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6" name="Freeform 640"/>
              <p:cNvSpPr>
                <a:spLocks/>
              </p:cNvSpPr>
              <p:nvPr/>
            </p:nvSpPr>
            <p:spPr bwMode="auto">
              <a:xfrm>
                <a:off x="7197725" y="44926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7" name="Freeform 641"/>
              <p:cNvSpPr>
                <a:spLocks/>
              </p:cNvSpPr>
              <p:nvPr/>
            </p:nvSpPr>
            <p:spPr bwMode="auto">
              <a:xfrm>
                <a:off x="7235825" y="44259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6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8" name="Freeform 642"/>
              <p:cNvSpPr>
                <a:spLocks/>
              </p:cNvSpPr>
              <p:nvPr/>
            </p:nvSpPr>
            <p:spPr bwMode="auto">
              <a:xfrm>
                <a:off x="7235825" y="44259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6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19" name="Freeform 643"/>
              <p:cNvSpPr>
                <a:spLocks/>
              </p:cNvSpPr>
              <p:nvPr/>
            </p:nvSpPr>
            <p:spPr bwMode="auto">
              <a:xfrm>
                <a:off x="7216775" y="4511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0" name="Freeform 644"/>
              <p:cNvSpPr>
                <a:spLocks/>
              </p:cNvSpPr>
              <p:nvPr/>
            </p:nvSpPr>
            <p:spPr bwMode="auto">
              <a:xfrm>
                <a:off x="7216775" y="451167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1" name="Freeform 645"/>
              <p:cNvSpPr>
                <a:spLocks/>
              </p:cNvSpPr>
              <p:nvPr/>
            </p:nvSpPr>
            <p:spPr bwMode="auto">
              <a:xfrm>
                <a:off x="7226300" y="44735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2" name="Freeform 646"/>
              <p:cNvSpPr>
                <a:spLocks/>
              </p:cNvSpPr>
              <p:nvPr/>
            </p:nvSpPr>
            <p:spPr bwMode="auto">
              <a:xfrm>
                <a:off x="7226300" y="447357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3" name="Freeform 647"/>
              <p:cNvSpPr>
                <a:spLocks/>
              </p:cNvSpPr>
              <p:nvPr/>
            </p:nvSpPr>
            <p:spPr bwMode="auto">
              <a:xfrm>
                <a:off x="7226300" y="45783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4" name="Freeform 648"/>
              <p:cNvSpPr>
                <a:spLocks/>
              </p:cNvSpPr>
              <p:nvPr/>
            </p:nvSpPr>
            <p:spPr bwMode="auto">
              <a:xfrm>
                <a:off x="7226300" y="45783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0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5" name="Freeform 649"/>
              <p:cNvSpPr>
                <a:spLocks/>
              </p:cNvSpPr>
              <p:nvPr/>
            </p:nvSpPr>
            <p:spPr bwMode="auto">
              <a:xfrm>
                <a:off x="7131050" y="453072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6" name="Freeform 650"/>
              <p:cNvSpPr>
                <a:spLocks/>
              </p:cNvSpPr>
              <p:nvPr/>
            </p:nvSpPr>
            <p:spPr bwMode="auto">
              <a:xfrm>
                <a:off x="7131050" y="4530725"/>
                <a:ext cx="19050" cy="19050"/>
              </a:xfrm>
              <a:custGeom>
                <a:avLst/>
                <a:gdLst>
                  <a:gd name="T0" fmla="*/ 6 w 12"/>
                  <a:gd name="T1" fmla="*/ 6 h 12"/>
                  <a:gd name="T2" fmla="*/ 6 w 12"/>
                  <a:gd name="T3" fmla="*/ 12 h 12"/>
                  <a:gd name="T4" fmla="*/ 6 w 12"/>
                  <a:gd name="T5" fmla="*/ 12 h 12"/>
                  <a:gd name="T6" fmla="*/ 6 w 12"/>
                  <a:gd name="T7" fmla="*/ 6 h 12"/>
                  <a:gd name="T8" fmla="*/ 6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6 w 12"/>
                  <a:gd name="T15" fmla="*/ 6 h 12"/>
                  <a:gd name="T16" fmla="*/ 6 w 12"/>
                  <a:gd name="T17" fmla="*/ 6 h 12"/>
                  <a:gd name="T18" fmla="*/ 6 w 12"/>
                  <a:gd name="T19" fmla="*/ 0 h 12"/>
                  <a:gd name="T20" fmla="*/ 6 w 12"/>
                  <a:gd name="T21" fmla="*/ 0 h 12"/>
                  <a:gd name="T22" fmla="*/ 6 w 12"/>
                  <a:gd name="T23" fmla="*/ 6 h 12"/>
                  <a:gd name="T24" fmla="*/ 6 w 12"/>
                  <a:gd name="T25" fmla="*/ 6 h 12"/>
                  <a:gd name="T26" fmla="*/ 0 w 12"/>
                  <a:gd name="T27" fmla="*/ 6 h 12"/>
                  <a:gd name="T28" fmla="*/ 0 w 12"/>
                  <a:gd name="T29" fmla="*/ 6 h 12"/>
                  <a:gd name="T30" fmla="*/ 6 w 12"/>
                  <a:gd name="T31" fmla="*/ 6 h 12"/>
                  <a:gd name="T32" fmla="*/ 6 w 12"/>
                  <a:gd name="T33" fmla="*/ 6 h 12"/>
                  <a:gd name="T34" fmla="*/ 6 w 12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7" name="Freeform 651"/>
              <p:cNvSpPr>
                <a:spLocks/>
              </p:cNvSpPr>
              <p:nvPr/>
            </p:nvSpPr>
            <p:spPr bwMode="auto">
              <a:xfrm>
                <a:off x="7188200" y="45783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8" name="Freeform 652"/>
              <p:cNvSpPr>
                <a:spLocks/>
              </p:cNvSpPr>
              <p:nvPr/>
            </p:nvSpPr>
            <p:spPr bwMode="auto">
              <a:xfrm>
                <a:off x="7188200" y="45783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29" name="Freeform 653"/>
              <p:cNvSpPr>
                <a:spLocks/>
              </p:cNvSpPr>
              <p:nvPr/>
            </p:nvSpPr>
            <p:spPr bwMode="auto">
              <a:xfrm>
                <a:off x="7121525" y="45878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0" name="Freeform 654"/>
              <p:cNvSpPr>
                <a:spLocks/>
              </p:cNvSpPr>
              <p:nvPr/>
            </p:nvSpPr>
            <p:spPr bwMode="auto">
              <a:xfrm>
                <a:off x="7121525" y="458787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1" name="Freeform 655"/>
              <p:cNvSpPr>
                <a:spLocks/>
              </p:cNvSpPr>
              <p:nvPr/>
            </p:nvSpPr>
            <p:spPr bwMode="auto">
              <a:xfrm>
                <a:off x="7245350" y="452120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2" name="Freeform 656"/>
              <p:cNvSpPr>
                <a:spLocks/>
              </p:cNvSpPr>
              <p:nvPr/>
            </p:nvSpPr>
            <p:spPr bwMode="auto">
              <a:xfrm>
                <a:off x="7245350" y="4521200"/>
                <a:ext cx="19050" cy="9525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6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0 w 12"/>
                  <a:gd name="T23" fmla="*/ 0 h 6"/>
                  <a:gd name="T24" fmla="*/ 0 w 12"/>
                  <a:gd name="T25" fmla="*/ 0 h 6"/>
                  <a:gd name="T26" fmla="*/ 0 w 12"/>
                  <a:gd name="T27" fmla="*/ 0 h 6"/>
                  <a:gd name="T28" fmla="*/ 0 w 12"/>
                  <a:gd name="T29" fmla="*/ 6 h 6"/>
                  <a:gd name="T30" fmla="*/ 0 w 12"/>
                  <a:gd name="T31" fmla="*/ 6 h 6"/>
                  <a:gd name="T32" fmla="*/ 0 w 12"/>
                  <a:gd name="T33" fmla="*/ 6 h 6"/>
                  <a:gd name="T34" fmla="*/ 0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3" name="Freeform 657"/>
              <p:cNvSpPr>
                <a:spLocks/>
              </p:cNvSpPr>
              <p:nvPr/>
            </p:nvSpPr>
            <p:spPr bwMode="auto">
              <a:xfrm>
                <a:off x="7178675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4" name="Freeform 658"/>
              <p:cNvSpPr>
                <a:spLocks/>
              </p:cNvSpPr>
              <p:nvPr/>
            </p:nvSpPr>
            <p:spPr bwMode="auto">
              <a:xfrm>
                <a:off x="7178675" y="45402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5" name="Freeform 659"/>
              <p:cNvSpPr>
                <a:spLocks/>
              </p:cNvSpPr>
              <p:nvPr/>
            </p:nvSpPr>
            <p:spPr bwMode="auto">
              <a:xfrm>
                <a:off x="7169150" y="44926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6" name="Freeform 660"/>
              <p:cNvSpPr>
                <a:spLocks/>
              </p:cNvSpPr>
              <p:nvPr/>
            </p:nvSpPr>
            <p:spPr bwMode="auto">
              <a:xfrm>
                <a:off x="7169150" y="4492625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0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6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0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7" name="Freeform 661"/>
              <p:cNvSpPr>
                <a:spLocks/>
              </p:cNvSpPr>
              <p:nvPr/>
            </p:nvSpPr>
            <p:spPr bwMode="auto">
              <a:xfrm>
                <a:off x="7121525" y="4502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8" name="Freeform 662"/>
              <p:cNvSpPr>
                <a:spLocks/>
              </p:cNvSpPr>
              <p:nvPr/>
            </p:nvSpPr>
            <p:spPr bwMode="auto">
              <a:xfrm>
                <a:off x="7121525" y="450215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39" name="Freeform 663"/>
              <p:cNvSpPr>
                <a:spLocks/>
              </p:cNvSpPr>
              <p:nvPr/>
            </p:nvSpPr>
            <p:spPr bwMode="auto">
              <a:xfrm>
                <a:off x="7054850" y="44164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0" name="Freeform 664"/>
              <p:cNvSpPr>
                <a:spLocks/>
              </p:cNvSpPr>
              <p:nvPr/>
            </p:nvSpPr>
            <p:spPr bwMode="auto">
              <a:xfrm>
                <a:off x="7054850" y="44164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6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1" name="Freeform 665"/>
              <p:cNvSpPr>
                <a:spLocks/>
              </p:cNvSpPr>
              <p:nvPr/>
            </p:nvSpPr>
            <p:spPr bwMode="auto">
              <a:xfrm>
                <a:off x="7064375" y="4454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2" name="Freeform 666"/>
              <p:cNvSpPr>
                <a:spLocks/>
              </p:cNvSpPr>
              <p:nvPr/>
            </p:nvSpPr>
            <p:spPr bwMode="auto">
              <a:xfrm>
                <a:off x="7064375" y="4454525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  <a:gd name="T12" fmla="*/ 12 w 12"/>
                  <a:gd name="T13" fmla="*/ 0 h 6"/>
                  <a:gd name="T14" fmla="*/ 6 w 12"/>
                  <a:gd name="T15" fmla="*/ 0 h 6"/>
                  <a:gd name="T16" fmla="*/ 6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3" name="Freeform 667"/>
              <p:cNvSpPr>
                <a:spLocks/>
              </p:cNvSpPr>
              <p:nvPr/>
            </p:nvSpPr>
            <p:spPr bwMode="auto">
              <a:xfrm>
                <a:off x="7035800" y="45021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4" name="Freeform 668"/>
              <p:cNvSpPr>
                <a:spLocks/>
              </p:cNvSpPr>
              <p:nvPr/>
            </p:nvSpPr>
            <p:spPr bwMode="auto">
              <a:xfrm>
                <a:off x="7035800" y="4502150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0 h 12"/>
                  <a:gd name="T24" fmla="*/ 0 w 6"/>
                  <a:gd name="T25" fmla="*/ 0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5" name="Freeform 669"/>
              <p:cNvSpPr>
                <a:spLocks/>
              </p:cNvSpPr>
              <p:nvPr/>
            </p:nvSpPr>
            <p:spPr bwMode="auto">
              <a:xfrm>
                <a:off x="7026275" y="43783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6" name="Freeform 670"/>
              <p:cNvSpPr>
                <a:spLocks/>
              </p:cNvSpPr>
              <p:nvPr/>
            </p:nvSpPr>
            <p:spPr bwMode="auto">
              <a:xfrm>
                <a:off x="7026275" y="4378325"/>
                <a:ext cx="9525" cy="19050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6 h 12"/>
                  <a:gd name="T8" fmla="*/ 6 w 6"/>
                  <a:gd name="T9" fmla="*/ 6 h 12"/>
                  <a:gd name="T10" fmla="*/ 6 w 6"/>
                  <a:gd name="T11" fmla="*/ 6 h 12"/>
                  <a:gd name="T12" fmla="*/ 6 w 6"/>
                  <a:gd name="T13" fmla="*/ 6 h 12"/>
                  <a:gd name="T14" fmla="*/ 6 w 6"/>
                  <a:gd name="T15" fmla="*/ 6 h 12"/>
                  <a:gd name="T16" fmla="*/ 6 w 6"/>
                  <a:gd name="T17" fmla="*/ 6 h 12"/>
                  <a:gd name="T18" fmla="*/ 6 w 6"/>
                  <a:gd name="T19" fmla="*/ 0 h 12"/>
                  <a:gd name="T20" fmla="*/ 0 w 6"/>
                  <a:gd name="T21" fmla="*/ 0 h 12"/>
                  <a:gd name="T22" fmla="*/ 0 w 6"/>
                  <a:gd name="T23" fmla="*/ 6 h 12"/>
                  <a:gd name="T24" fmla="*/ 0 w 6"/>
                  <a:gd name="T25" fmla="*/ 6 h 12"/>
                  <a:gd name="T26" fmla="*/ 0 w 6"/>
                  <a:gd name="T27" fmla="*/ 6 h 12"/>
                  <a:gd name="T28" fmla="*/ 0 w 6"/>
                  <a:gd name="T29" fmla="*/ 6 h 12"/>
                  <a:gd name="T30" fmla="*/ 0 w 6"/>
                  <a:gd name="T31" fmla="*/ 6 h 12"/>
                  <a:gd name="T32" fmla="*/ 0 w 6"/>
                  <a:gd name="T33" fmla="*/ 6 h 12"/>
                  <a:gd name="T34" fmla="*/ 0 w 6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7" name="Freeform 671"/>
              <p:cNvSpPr>
                <a:spLocks/>
              </p:cNvSpPr>
              <p:nvPr/>
            </p:nvSpPr>
            <p:spPr bwMode="auto">
              <a:xfrm>
                <a:off x="7064375" y="43688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8" name="Freeform 672"/>
              <p:cNvSpPr>
                <a:spLocks/>
              </p:cNvSpPr>
              <p:nvPr/>
            </p:nvSpPr>
            <p:spPr bwMode="auto">
              <a:xfrm>
                <a:off x="7064375" y="43688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49" name="Freeform 673"/>
              <p:cNvSpPr>
                <a:spLocks/>
              </p:cNvSpPr>
              <p:nvPr/>
            </p:nvSpPr>
            <p:spPr bwMode="auto">
              <a:xfrm>
                <a:off x="7035800" y="4692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0" name="Freeform 674"/>
              <p:cNvSpPr>
                <a:spLocks/>
              </p:cNvSpPr>
              <p:nvPr/>
            </p:nvSpPr>
            <p:spPr bwMode="auto">
              <a:xfrm>
                <a:off x="7035800" y="4692650"/>
                <a:ext cx="19050" cy="9525"/>
              </a:xfrm>
              <a:custGeom>
                <a:avLst/>
                <a:gdLst>
                  <a:gd name="T0" fmla="*/ 6 w 12"/>
                  <a:gd name="T1" fmla="*/ 6 h 6"/>
                  <a:gd name="T2" fmla="*/ 6 w 12"/>
                  <a:gd name="T3" fmla="*/ 6 h 6"/>
                  <a:gd name="T4" fmla="*/ 6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12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0 h 6"/>
                  <a:gd name="T24" fmla="*/ 6 w 12"/>
                  <a:gd name="T25" fmla="*/ 0 h 6"/>
                  <a:gd name="T26" fmla="*/ 0 w 12"/>
                  <a:gd name="T27" fmla="*/ 0 h 6"/>
                  <a:gd name="T28" fmla="*/ 0 w 12"/>
                  <a:gd name="T29" fmla="*/ 0 h 6"/>
                  <a:gd name="T30" fmla="*/ 6 w 12"/>
                  <a:gd name="T31" fmla="*/ 6 h 6"/>
                  <a:gd name="T32" fmla="*/ 6 w 12"/>
                  <a:gd name="T33" fmla="*/ 6 h 6"/>
                  <a:gd name="T34" fmla="*/ 6 w 12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1" name="Freeform 675"/>
              <p:cNvSpPr>
                <a:spLocks/>
              </p:cNvSpPr>
              <p:nvPr/>
            </p:nvSpPr>
            <p:spPr bwMode="auto">
              <a:xfrm>
                <a:off x="7035800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2" name="Freeform 676"/>
              <p:cNvSpPr>
                <a:spLocks/>
              </p:cNvSpPr>
              <p:nvPr/>
            </p:nvSpPr>
            <p:spPr bwMode="auto">
              <a:xfrm>
                <a:off x="7035800" y="4635500"/>
                <a:ext cx="9525" cy="9525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6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6 h 6"/>
                  <a:gd name="T28" fmla="*/ 0 w 6"/>
                  <a:gd name="T29" fmla="*/ 6 h 6"/>
                  <a:gd name="T30" fmla="*/ 0 w 6"/>
                  <a:gd name="T31" fmla="*/ 6 h 6"/>
                  <a:gd name="T32" fmla="*/ 0 w 6"/>
                  <a:gd name="T33" fmla="*/ 6 h 6"/>
                  <a:gd name="T34" fmla="*/ 0 w 6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3" name="Freeform 677"/>
              <p:cNvSpPr>
                <a:spLocks/>
              </p:cNvSpPr>
              <p:nvPr/>
            </p:nvSpPr>
            <p:spPr bwMode="auto">
              <a:xfrm>
                <a:off x="7178675" y="5026025"/>
                <a:ext cx="333375" cy="342900"/>
              </a:xfrm>
              <a:custGeom>
                <a:avLst/>
                <a:gdLst>
                  <a:gd name="T0" fmla="*/ 0 w 210"/>
                  <a:gd name="T1" fmla="*/ 216 h 216"/>
                  <a:gd name="T2" fmla="*/ 42 w 210"/>
                  <a:gd name="T3" fmla="*/ 216 h 216"/>
                  <a:gd name="T4" fmla="*/ 120 w 210"/>
                  <a:gd name="T5" fmla="*/ 216 h 216"/>
                  <a:gd name="T6" fmla="*/ 162 w 210"/>
                  <a:gd name="T7" fmla="*/ 216 h 216"/>
                  <a:gd name="T8" fmla="*/ 162 w 210"/>
                  <a:gd name="T9" fmla="*/ 216 h 216"/>
                  <a:gd name="T10" fmla="*/ 174 w 210"/>
                  <a:gd name="T11" fmla="*/ 216 h 216"/>
                  <a:gd name="T12" fmla="*/ 186 w 210"/>
                  <a:gd name="T13" fmla="*/ 210 h 216"/>
                  <a:gd name="T14" fmla="*/ 198 w 210"/>
                  <a:gd name="T15" fmla="*/ 204 h 216"/>
                  <a:gd name="T16" fmla="*/ 198 w 210"/>
                  <a:gd name="T17" fmla="*/ 204 h 216"/>
                  <a:gd name="T18" fmla="*/ 204 w 210"/>
                  <a:gd name="T19" fmla="*/ 192 h 216"/>
                  <a:gd name="T20" fmla="*/ 210 w 210"/>
                  <a:gd name="T21" fmla="*/ 174 h 216"/>
                  <a:gd name="T22" fmla="*/ 210 w 210"/>
                  <a:gd name="T23" fmla="*/ 144 h 216"/>
                  <a:gd name="T24" fmla="*/ 210 w 210"/>
                  <a:gd name="T25" fmla="*/ 144 h 216"/>
                  <a:gd name="T26" fmla="*/ 210 w 210"/>
                  <a:gd name="T27" fmla="*/ 108 h 216"/>
                  <a:gd name="T28" fmla="*/ 210 w 210"/>
                  <a:gd name="T29" fmla="*/ 36 h 216"/>
                  <a:gd name="T30" fmla="*/ 210 w 210"/>
                  <a:gd name="T31" fmla="*/ 0 h 216"/>
                  <a:gd name="T32" fmla="*/ 210 w 210"/>
                  <a:gd name="T33" fmla="*/ 0 h 216"/>
                  <a:gd name="T34" fmla="*/ 186 w 210"/>
                  <a:gd name="T35" fmla="*/ 0 h 216"/>
                  <a:gd name="T36" fmla="*/ 186 w 210"/>
                  <a:gd name="T37" fmla="*/ 0 h 216"/>
                  <a:gd name="T38" fmla="*/ 186 w 210"/>
                  <a:gd name="T39" fmla="*/ 36 h 216"/>
                  <a:gd name="T40" fmla="*/ 186 w 210"/>
                  <a:gd name="T41" fmla="*/ 108 h 216"/>
                  <a:gd name="T42" fmla="*/ 186 w 210"/>
                  <a:gd name="T43" fmla="*/ 144 h 216"/>
                  <a:gd name="T44" fmla="*/ 186 w 210"/>
                  <a:gd name="T45" fmla="*/ 144 h 216"/>
                  <a:gd name="T46" fmla="*/ 186 w 210"/>
                  <a:gd name="T47" fmla="*/ 174 h 216"/>
                  <a:gd name="T48" fmla="*/ 174 w 210"/>
                  <a:gd name="T49" fmla="*/ 186 h 216"/>
                  <a:gd name="T50" fmla="*/ 162 w 210"/>
                  <a:gd name="T51" fmla="*/ 192 h 216"/>
                  <a:gd name="T52" fmla="*/ 162 w 210"/>
                  <a:gd name="T53" fmla="*/ 192 h 216"/>
                  <a:gd name="T54" fmla="*/ 120 w 210"/>
                  <a:gd name="T55" fmla="*/ 192 h 216"/>
                  <a:gd name="T56" fmla="*/ 42 w 210"/>
                  <a:gd name="T57" fmla="*/ 192 h 216"/>
                  <a:gd name="T58" fmla="*/ 0 w 210"/>
                  <a:gd name="T59" fmla="*/ 192 h 216"/>
                  <a:gd name="T60" fmla="*/ 0 w 210"/>
                  <a:gd name="T61" fmla="*/ 192 h 216"/>
                  <a:gd name="T62" fmla="*/ 0 w 210"/>
                  <a:gd name="T63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0" h="216">
                    <a:moveTo>
                      <a:pt x="0" y="216"/>
                    </a:moveTo>
                    <a:lnTo>
                      <a:pt x="42" y="216"/>
                    </a:lnTo>
                    <a:lnTo>
                      <a:pt x="120" y="216"/>
                    </a:lnTo>
                    <a:lnTo>
                      <a:pt x="162" y="216"/>
                    </a:lnTo>
                    <a:lnTo>
                      <a:pt x="162" y="216"/>
                    </a:lnTo>
                    <a:lnTo>
                      <a:pt x="174" y="216"/>
                    </a:lnTo>
                    <a:lnTo>
                      <a:pt x="186" y="210"/>
                    </a:lnTo>
                    <a:lnTo>
                      <a:pt x="198" y="204"/>
                    </a:lnTo>
                    <a:lnTo>
                      <a:pt x="198" y="204"/>
                    </a:lnTo>
                    <a:lnTo>
                      <a:pt x="204" y="192"/>
                    </a:lnTo>
                    <a:lnTo>
                      <a:pt x="210" y="174"/>
                    </a:lnTo>
                    <a:lnTo>
                      <a:pt x="210" y="144"/>
                    </a:lnTo>
                    <a:lnTo>
                      <a:pt x="210" y="144"/>
                    </a:lnTo>
                    <a:lnTo>
                      <a:pt x="210" y="108"/>
                    </a:lnTo>
                    <a:lnTo>
                      <a:pt x="210" y="36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3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74"/>
                    </a:lnTo>
                    <a:lnTo>
                      <a:pt x="174" y="186"/>
                    </a:lnTo>
                    <a:lnTo>
                      <a:pt x="162" y="192"/>
                    </a:lnTo>
                    <a:lnTo>
                      <a:pt x="162" y="192"/>
                    </a:lnTo>
                    <a:lnTo>
                      <a:pt x="120" y="192"/>
                    </a:lnTo>
                    <a:lnTo>
                      <a:pt x="42" y="192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4" name="Freeform 678"/>
              <p:cNvSpPr>
                <a:spLocks/>
              </p:cNvSpPr>
              <p:nvPr/>
            </p:nvSpPr>
            <p:spPr bwMode="auto">
              <a:xfrm>
                <a:off x="7178675" y="5368925"/>
                <a:ext cx="257175" cy="1588"/>
              </a:xfrm>
              <a:custGeom>
                <a:avLst/>
                <a:gdLst>
                  <a:gd name="T0" fmla="*/ 0 w 162"/>
                  <a:gd name="T1" fmla="*/ 42 w 162"/>
                  <a:gd name="T2" fmla="*/ 120 w 162"/>
                  <a:gd name="T3" fmla="*/ 162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0" y="0"/>
                    </a:moveTo>
                    <a:lnTo>
                      <a:pt x="42" y="0"/>
                    </a:lnTo>
                    <a:lnTo>
                      <a:pt x="120" y="0"/>
                    </a:lnTo>
                    <a:lnTo>
                      <a:pt x="16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5" name="Freeform 679"/>
              <p:cNvSpPr>
                <a:spLocks/>
              </p:cNvSpPr>
              <p:nvPr/>
            </p:nvSpPr>
            <p:spPr bwMode="auto">
              <a:xfrm>
                <a:off x="7435850" y="5349875"/>
                <a:ext cx="57150" cy="19050"/>
              </a:xfrm>
              <a:custGeom>
                <a:avLst/>
                <a:gdLst>
                  <a:gd name="T0" fmla="*/ 0 w 36"/>
                  <a:gd name="T1" fmla="*/ 12 h 12"/>
                  <a:gd name="T2" fmla="*/ 12 w 36"/>
                  <a:gd name="T3" fmla="*/ 12 h 12"/>
                  <a:gd name="T4" fmla="*/ 24 w 36"/>
                  <a:gd name="T5" fmla="*/ 6 h 12"/>
                  <a:gd name="T6" fmla="*/ 36 w 3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6"/>
                    </a:lnTo>
                    <a:lnTo>
                      <a:pt x="3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6" name="Freeform 680"/>
              <p:cNvSpPr>
                <a:spLocks/>
              </p:cNvSpPr>
              <p:nvPr/>
            </p:nvSpPr>
            <p:spPr bwMode="auto">
              <a:xfrm>
                <a:off x="7512050" y="5026025"/>
                <a:ext cx="1588" cy="228600"/>
              </a:xfrm>
              <a:custGeom>
                <a:avLst/>
                <a:gdLst>
                  <a:gd name="T0" fmla="*/ 144 h 144"/>
                  <a:gd name="T1" fmla="*/ 108 h 144"/>
                  <a:gd name="T2" fmla="*/ 36 h 144"/>
                  <a:gd name="T3" fmla="*/ 0 h 14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44">
                    <a:moveTo>
                      <a:pt x="0" y="144"/>
                    </a:moveTo>
                    <a:lnTo>
                      <a:pt x="0" y="108"/>
                    </a:ln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7" name="Line 681"/>
              <p:cNvSpPr>
                <a:spLocks noChangeShapeType="1"/>
              </p:cNvSpPr>
              <p:nvPr/>
            </p:nvSpPr>
            <p:spPr bwMode="auto">
              <a:xfrm flipH="1">
                <a:off x="7473950" y="5026025"/>
                <a:ext cx="3810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8" name="Freeform 682"/>
              <p:cNvSpPr>
                <a:spLocks/>
              </p:cNvSpPr>
              <p:nvPr/>
            </p:nvSpPr>
            <p:spPr bwMode="auto">
              <a:xfrm>
                <a:off x="7473950" y="5026025"/>
                <a:ext cx="1588" cy="228600"/>
              </a:xfrm>
              <a:custGeom>
                <a:avLst/>
                <a:gdLst>
                  <a:gd name="T0" fmla="*/ 0 h 144"/>
                  <a:gd name="T1" fmla="*/ 36 h 144"/>
                  <a:gd name="T2" fmla="*/ 108 h 144"/>
                  <a:gd name="T3" fmla="*/ 144 h 14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44">
                    <a:moveTo>
                      <a:pt x="0" y="0"/>
                    </a:moveTo>
                    <a:lnTo>
                      <a:pt x="0" y="36"/>
                    </a:lnTo>
                    <a:lnTo>
                      <a:pt x="0" y="108"/>
                    </a:lnTo>
                    <a:lnTo>
                      <a:pt x="0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59" name="Freeform 683"/>
              <p:cNvSpPr>
                <a:spLocks/>
              </p:cNvSpPr>
              <p:nvPr/>
            </p:nvSpPr>
            <p:spPr bwMode="auto">
              <a:xfrm>
                <a:off x="7435850" y="5254625"/>
                <a:ext cx="38100" cy="76200"/>
              </a:xfrm>
              <a:custGeom>
                <a:avLst/>
                <a:gdLst>
                  <a:gd name="T0" fmla="*/ 24 w 24"/>
                  <a:gd name="T1" fmla="*/ 0 h 48"/>
                  <a:gd name="T2" fmla="*/ 24 w 24"/>
                  <a:gd name="T3" fmla="*/ 30 h 48"/>
                  <a:gd name="T4" fmla="*/ 12 w 24"/>
                  <a:gd name="T5" fmla="*/ 42 h 48"/>
                  <a:gd name="T6" fmla="*/ 0 w 24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8">
                    <a:moveTo>
                      <a:pt x="24" y="0"/>
                    </a:moveTo>
                    <a:lnTo>
                      <a:pt x="24" y="30"/>
                    </a:lnTo>
                    <a:lnTo>
                      <a:pt x="12" y="42"/>
                    </a:lnTo>
                    <a:lnTo>
                      <a:pt x="0" y="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0" name="Freeform 684"/>
              <p:cNvSpPr>
                <a:spLocks/>
              </p:cNvSpPr>
              <p:nvPr/>
            </p:nvSpPr>
            <p:spPr bwMode="auto">
              <a:xfrm>
                <a:off x="7178675" y="5330825"/>
                <a:ext cx="257175" cy="1588"/>
              </a:xfrm>
              <a:custGeom>
                <a:avLst/>
                <a:gdLst>
                  <a:gd name="T0" fmla="*/ 162 w 162"/>
                  <a:gd name="T1" fmla="*/ 120 w 162"/>
                  <a:gd name="T2" fmla="*/ 42 w 162"/>
                  <a:gd name="T3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2" y="0"/>
                    </a:moveTo>
                    <a:lnTo>
                      <a:pt x="120" y="0"/>
                    </a:lnTo>
                    <a:lnTo>
                      <a:pt x="4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1" name="Rectangle 685"/>
              <p:cNvSpPr>
                <a:spLocks noChangeArrowheads="1"/>
              </p:cNvSpPr>
              <p:nvPr/>
            </p:nvSpPr>
            <p:spPr bwMode="auto">
              <a:xfrm>
                <a:off x="7478713" y="5011738"/>
                <a:ext cx="28575" cy="85725"/>
              </a:xfrm>
              <a:prstGeom prst="rect">
                <a:avLst/>
              </a:prstGeom>
              <a:solidFill>
                <a:srgbClr val="4CB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2" name="Freeform 686"/>
              <p:cNvSpPr>
                <a:spLocks/>
              </p:cNvSpPr>
              <p:nvPr/>
            </p:nvSpPr>
            <p:spPr bwMode="auto">
              <a:xfrm>
                <a:off x="7454900" y="4930775"/>
                <a:ext cx="76200" cy="76200"/>
              </a:xfrm>
              <a:custGeom>
                <a:avLst/>
                <a:gdLst>
                  <a:gd name="T0" fmla="*/ 48 w 48"/>
                  <a:gd name="T1" fmla="*/ 48 h 48"/>
                  <a:gd name="T2" fmla="*/ 24 w 48"/>
                  <a:gd name="T3" fmla="*/ 0 h 48"/>
                  <a:gd name="T4" fmla="*/ 0 w 48"/>
                  <a:gd name="T5" fmla="*/ 48 h 48"/>
                  <a:gd name="T6" fmla="*/ 24 w 48"/>
                  <a:gd name="T7" fmla="*/ 48 h 48"/>
                  <a:gd name="T8" fmla="*/ 48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48"/>
                    </a:moveTo>
                    <a:lnTo>
                      <a:pt x="24" y="0"/>
                    </a:lnTo>
                    <a:lnTo>
                      <a:pt x="0" y="48"/>
                    </a:lnTo>
                    <a:lnTo>
                      <a:pt x="24" y="48"/>
                    </a:lnTo>
                    <a:lnTo>
                      <a:pt x="48" y="48"/>
                    </a:lnTo>
                    <a:close/>
                  </a:path>
                </a:pathLst>
              </a:custGeom>
              <a:solidFill>
                <a:srgbClr val="FF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3" name="Freeform 687"/>
              <p:cNvSpPr>
                <a:spLocks/>
              </p:cNvSpPr>
              <p:nvPr/>
            </p:nvSpPr>
            <p:spPr bwMode="auto">
              <a:xfrm>
                <a:off x="7454900" y="4930775"/>
                <a:ext cx="76200" cy="76200"/>
              </a:xfrm>
              <a:custGeom>
                <a:avLst/>
                <a:gdLst>
                  <a:gd name="T0" fmla="*/ 48 w 48"/>
                  <a:gd name="T1" fmla="*/ 48 h 48"/>
                  <a:gd name="T2" fmla="*/ 24 w 48"/>
                  <a:gd name="T3" fmla="*/ 0 h 48"/>
                  <a:gd name="T4" fmla="*/ 0 w 48"/>
                  <a:gd name="T5" fmla="*/ 48 h 48"/>
                  <a:gd name="T6" fmla="*/ 24 w 48"/>
                  <a:gd name="T7" fmla="*/ 48 h 48"/>
                  <a:gd name="T8" fmla="*/ 48 w 48"/>
                  <a:gd name="T9" fmla="*/ 48 h 48"/>
                  <a:gd name="T10" fmla="*/ 48 w 48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48" y="48"/>
                    </a:moveTo>
                    <a:lnTo>
                      <a:pt x="24" y="0"/>
                    </a:lnTo>
                    <a:lnTo>
                      <a:pt x="0" y="48"/>
                    </a:lnTo>
                    <a:lnTo>
                      <a:pt x="24" y="48"/>
                    </a:lnTo>
                    <a:lnTo>
                      <a:pt x="48" y="48"/>
                    </a:lnTo>
                    <a:lnTo>
                      <a:pt x="48" y="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4" name="Line 688"/>
              <p:cNvSpPr>
                <a:spLocks noChangeShapeType="1"/>
              </p:cNvSpPr>
              <p:nvPr/>
            </p:nvSpPr>
            <p:spPr bwMode="auto">
              <a:xfrm flipH="1">
                <a:off x="7112000" y="4121150"/>
                <a:ext cx="285750" cy="419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65" name="Freeform 689"/>
              <p:cNvSpPr>
                <a:spLocks/>
              </p:cNvSpPr>
              <p:nvPr/>
            </p:nvSpPr>
            <p:spPr bwMode="auto">
              <a:xfrm>
                <a:off x="6931025" y="4273550"/>
                <a:ext cx="600075" cy="236538"/>
              </a:xfrm>
              <a:custGeom>
                <a:avLst/>
                <a:gdLst>
                  <a:gd name="T0" fmla="*/ 228 w 378"/>
                  <a:gd name="T1" fmla="*/ 145 h 149"/>
                  <a:gd name="T2" fmla="*/ 228 w 378"/>
                  <a:gd name="T3" fmla="*/ 108 h 149"/>
                  <a:gd name="T4" fmla="*/ 378 w 378"/>
                  <a:gd name="T5" fmla="*/ 108 h 149"/>
                  <a:gd name="T6" fmla="*/ 378 w 378"/>
                  <a:gd name="T7" fmla="*/ 84 h 149"/>
                  <a:gd name="T8" fmla="*/ 378 w 378"/>
                  <a:gd name="T9" fmla="*/ 84 h 149"/>
                  <a:gd name="T10" fmla="*/ 342 w 378"/>
                  <a:gd name="T11" fmla="*/ 84 h 149"/>
                  <a:gd name="T12" fmla="*/ 264 w 378"/>
                  <a:gd name="T13" fmla="*/ 84 h 149"/>
                  <a:gd name="T14" fmla="*/ 228 w 378"/>
                  <a:gd name="T15" fmla="*/ 84 h 149"/>
                  <a:gd name="T16" fmla="*/ 228 w 378"/>
                  <a:gd name="T17" fmla="*/ 84 h 149"/>
                  <a:gd name="T18" fmla="*/ 228 w 378"/>
                  <a:gd name="T19" fmla="*/ 36 h 149"/>
                  <a:gd name="T20" fmla="*/ 222 w 378"/>
                  <a:gd name="T21" fmla="*/ 12 h 149"/>
                  <a:gd name="T22" fmla="*/ 204 w 378"/>
                  <a:gd name="T23" fmla="*/ 0 h 149"/>
                  <a:gd name="T24" fmla="*/ 204 w 378"/>
                  <a:gd name="T25" fmla="*/ 0 h 149"/>
                  <a:gd name="T26" fmla="*/ 174 w 378"/>
                  <a:gd name="T27" fmla="*/ 0 h 149"/>
                  <a:gd name="T28" fmla="*/ 144 w 378"/>
                  <a:gd name="T29" fmla="*/ 0 h 149"/>
                  <a:gd name="T30" fmla="*/ 114 w 378"/>
                  <a:gd name="T31" fmla="*/ 0 h 149"/>
                  <a:gd name="T32" fmla="*/ 114 w 378"/>
                  <a:gd name="T33" fmla="*/ 0 h 149"/>
                  <a:gd name="T34" fmla="*/ 84 w 378"/>
                  <a:gd name="T35" fmla="*/ 0 h 149"/>
                  <a:gd name="T36" fmla="*/ 54 w 378"/>
                  <a:gd name="T37" fmla="*/ 0 h 149"/>
                  <a:gd name="T38" fmla="*/ 24 w 378"/>
                  <a:gd name="T39" fmla="*/ 0 h 149"/>
                  <a:gd name="T40" fmla="*/ 24 w 378"/>
                  <a:gd name="T41" fmla="*/ 0 h 149"/>
                  <a:gd name="T42" fmla="*/ 0 w 378"/>
                  <a:gd name="T43" fmla="*/ 12 h 149"/>
                  <a:gd name="T44" fmla="*/ 0 w 378"/>
                  <a:gd name="T45" fmla="*/ 36 h 149"/>
                  <a:gd name="T46" fmla="*/ 0 w 378"/>
                  <a:gd name="T47" fmla="*/ 84 h 149"/>
                  <a:gd name="T48" fmla="*/ 0 w 378"/>
                  <a:gd name="T49" fmla="*/ 84 h 149"/>
                  <a:gd name="T50" fmla="*/ 0 w 378"/>
                  <a:gd name="T51" fmla="*/ 114 h 149"/>
                  <a:gd name="T52" fmla="*/ 0 w 378"/>
                  <a:gd name="T5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8" h="149">
                    <a:moveTo>
                      <a:pt x="228" y="145"/>
                    </a:moveTo>
                    <a:lnTo>
                      <a:pt x="228" y="108"/>
                    </a:lnTo>
                    <a:lnTo>
                      <a:pt x="378" y="108"/>
                    </a:lnTo>
                    <a:lnTo>
                      <a:pt x="378" y="84"/>
                    </a:lnTo>
                    <a:lnTo>
                      <a:pt x="378" y="84"/>
                    </a:lnTo>
                    <a:lnTo>
                      <a:pt x="342" y="84"/>
                    </a:lnTo>
                    <a:lnTo>
                      <a:pt x="264" y="84"/>
                    </a:lnTo>
                    <a:lnTo>
                      <a:pt x="228" y="84"/>
                    </a:lnTo>
                    <a:lnTo>
                      <a:pt x="228" y="84"/>
                    </a:lnTo>
                    <a:lnTo>
                      <a:pt x="228" y="36"/>
                    </a:lnTo>
                    <a:lnTo>
                      <a:pt x="222" y="12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174" y="0"/>
                    </a:lnTo>
                    <a:lnTo>
                      <a:pt x="144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5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114"/>
                    </a:lnTo>
                    <a:lnTo>
                      <a:pt x="0" y="149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3C551"/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6466" name="Rectangle 690"/>
              <p:cNvSpPr>
                <a:spLocks noChangeArrowheads="1"/>
              </p:cNvSpPr>
              <p:nvPr/>
            </p:nvSpPr>
            <p:spPr bwMode="auto">
              <a:xfrm>
                <a:off x="5300663" y="3825875"/>
                <a:ext cx="3509962" cy="213360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6467" name="Text Box 691"/>
          <p:cNvSpPr txBox="1">
            <a:spLocks noChangeArrowheads="1"/>
          </p:cNvSpPr>
          <p:nvPr/>
        </p:nvSpPr>
        <p:spPr bwMode="auto">
          <a:xfrm>
            <a:off x="1606550" y="6400800"/>
            <a:ext cx="1570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en-US" sz="1000" b="1" i="1">
                <a:latin typeface="Arial" pitchFamily="34" charset="0"/>
              </a:rPr>
              <a:t>* FP : Fission Products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86200" y="990600"/>
            <a:ext cx="5159375" cy="1981200"/>
            <a:chOff x="4323241" y="1273628"/>
            <a:chExt cx="4973159" cy="1879600"/>
          </a:xfrm>
        </p:grpSpPr>
        <p:sp>
          <p:nvSpPr>
            <p:cNvPr id="76469" name="Rectangle 693"/>
            <p:cNvSpPr>
              <a:spLocks noChangeArrowheads="1"/>
            </p:cNvSpPr>
            <p:nvPr/>
          </p:nvSpPr>
          <p:spPr bwMode="auto">
            <a:xfrm>
              <a:off x="5513869" y="2182586"/>
              <a:ext cx="983382" cy="522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PF*</a:t>
              </a:r>
            </a:p>
          </p:txBody>
        </p:sp>
        <p:sp>
          <p:nvSpPr>
            <p:cNvPr id="76471" name="Rectangle 695"/>
            <p:cNvSpPr>
              <a:spLocks noChangeArrowheads="1"/>
            </p:cNvSpPr>
            <p:nvPr/>
          </p:nvSpPr>
          <p:spPr bwMode="auto">
            <a:xfrm>
              <a:off x="4874361" y="1273628"/>
              <a:ext cx="2411544" cy="615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eaLnBrk="0" hangingPunct="0"/>
              <a:r>
                <a:rPr lang="fr-FR" altLang="en-US" sz="1200" b="1" dirty="0">
                  <a:latin typeface="Arial" pitchFamily="34" charset="0"/>
                </a:rPr>
                <a:t>Mixer </a:t>
              </a:r>
              <a:r>
                <a:rPr lang="fr-FR" altLang="en-US" sz="1200" b="1" dirty="0" err="1">
                  <a:latin typeface="Arial" pitchFamily="34" charset="0"/>
                </a:rPr>
                <a:t>settler</a:t>
              </a:r>
              <a:endParaRPr lang="fr-FR" altLang="en-US" sz="1200" b="1" dirty="0">
                <a:latin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323241" y="1747157"/>
              <a:ext cx="2306159" cy="876300"/>
              <a:chOff x="4170841" y="1747157"/>
              <a:chExt cx="2306159" cy="876300"/>
            </a:xfrm>
          </p:grpSpPr>
          <p:sp>
            <p:nvSpPr>
              <p:cNvPr id="76472" name="Rectangle 696"/>
              <p:cNvSpPr>
                <a:spLocks noChangeArrowheads="1"/>
              </p:cNvSpPr>
              <p:nvPr/>
            </p:nvSpPr>
            <p:spPr bwMode="auto">
              <a:xfrm>
                <a:off x="4170841" y="1747157"/>
                <a:ext cx="993806" cy="6150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33A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33AB"/>
                      </a:outerShdw>
                    </a:effectLst>
                  </a14:hiddenEffects>
                </a:ext>
              </a:extLst>
            </p:spPr>
            <p:txBody>
              <a:bodyPr lIns="252000" tIns="0" rIns="0" bIns="0" anchor="ctr"/>
              <a:lstStyle/>
              <a:p>
                <a:pPr algn="ctr" eaLnBrk="0" hangingPunct="0"/>
                <a:r>
                  <a:rPr lang="fr-FR" altLang="en-US" sz="1000" b="1" dirty="0" err="1">
                    <a:solidFill>
                      <a:schemeClr val="tx2"/>
                    </a:solidFill>
                    <a:latin typeface="Arial" pitchFamily="34" charset="0"/>
                  </a:rPr>
                  <a:t>U+Pu+FP</a:t>
                </a:r>
                <a:r>
                  <a:rPr lang="fr-FR" altLang="en-US" sz="1000" b="1" dirty="0">
                    <a:solidFill>
                      <a:schemeClr val="tx2"/>
                    </a:solidFill>
                    <a:latin typeface="Arial" pitchFamily="34" charset="0"/>
                  </a:rPr>
                  <a:t>*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685716" y="1915886"/>
                <a:ext cx="1791284" cy="707571"/>
                <a:chOff x="4610409" y="1915886"/>
                <a:chExt cx="1791284" cy="707571"/>
              </a:xfrm>
            </p:grpSpPr>
            <p:sp>
              <p:nvSpPr>
                <p:cNvPr id="76470" name="Rectangle 694"/>
                <p:cNvSpPr>
                  <a:spLocks noChangeArrowheads="1"/>
                </p:cNvSpPr>
                <p:nvPr/>
              </p:nvSpPr>
              <p:spPr bwMode="auto">
                <a:xfrm>
                  <a:off x="5418311" y="1961243"/>
                  <a:ext cx="983382" cy="522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33A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33AB"/>
                        </a:outerShdw>
                      </a:effectLst>
                    </a14:hiddenEffects>
                  </a:ext>
                </a:extLst>
              </p:spPr>
              <p:txBody>
                <a:bodyPr lIns="252000" tIns="0" rIns="0" bIns="0" anchor="ctr"/>
                <a:lstStyle/>
                <a:p>
                  <a:pPr algn="ctr" eaLnBrk="0" hangingPunct="0"/>
                  <a:r>
                    <a:rPr lang="fr-FR" altLang="en-US" sz="1000" b="1">
                      <a:solidFill>
                        <a:schemeClr val="tx2"/>
                      </a:solidFill>
                      <a:latin typeface="Arial" pitchFamily="34" charset="0"/>
                    </a:rPr>
                    <a:t>U+Pu</a:t>
                  </a:r>
                </a:p>
              </p:txBody>
            </p:sp>
            <p:sp>
              <p:nvSpPr>
                <p:cNvPr id="76473" name="Rectangle 697"/>
                <p:cNvSpPr>
                  <a:spLocks noChangeArrowheads="1"/>
                </p:cNvSpPr>
                <p:nvPr/>
              </p:nvSpPr>
              <p:spPr bwMode="auto">
                <a:xfrm>
                  <a:off x="5122949" y="1915886"/>
                  <a:ext cx="701919" cy="279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fr-FR" altLang="en-US" sz="1000" b="1">
                      <a:solidFill>
                        <a:schemeClr val="tx2"/>
                      </a:solidFill>
                      <a:latin typeface="Arial" pitchFamily="34" charset="0"/>
                    </a:rPr>
                    <a:t>Solvent</a:t>
                  </a:r>
                </a:p>
              </p:txBody>
            </p:sp>
            <p:sp>
              <p:nvSpPr>
                <p:cNvPr id="76474" name="Rectangle 698"/>
                <p:cNvSpPr>
                  <a:spLocks noChangeArrowheads="1"/>
                </p:cNvSpPr>
                <p:nvPr/>
              </p:nvSpPr>
              <p:spPr bwMode="auto">
                <a:xfrm>
                  <a:off x="5267155" y="2307771"/>
                  <a:ext cx="573350" cy="119743"/>
                </a:xfrm>
                <a:prstGeom prst="rect">
                  <a:avLst/>
                </a:prstGeom>
                <a:solidFill>
                  <a:srgbClr val="F3C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75" name="Freeform 699"/>
                <p:cNvSpPr>
                  <a:spLocks/>
                </p:cNvSpPr>
                <p:nvPr/>
              </p:nvSpPr>
              <p:spPr bwMode="auto">
                <a:xfrm>
                  <a:off x="5267155" y="2307771"/>
                  <a:ext cx="573350" cy="119743"/>
                </a:xfrm>
                <a:custGeom>
                  <a:avLst/>
                  <a:gdLst>
                    <a:gd name="T0" fmla="*/ 330 w 330"/>
                    <a:gd name="T1" fmla="*/ 0 h 66"/>
                    <a:gd name="T2" fmla="*/ 330 w 330"/>
                    <a:gd name="T3" fmla="*/ 66 h 66"/>
                    <a:gd name="T4" fmla="*/ 0 w 330"/>
                    <a:gd name="T5" fmla="*/ 66 h 66"/>
                    <a:gd name="T6" fmla="*/ 0 w 330"/>
                    <a:gd name="T7" fmla="*/ 0 h 66"/>
                    <a:gd name="T8" fmla="*/ 330 w 330"/>
                    <a:gd name="T9" fmla="*/ 0 h 66"/>
                    <a:gd name="T10" fmla="*/ 330 w 330"/>
                    <a:gd name="T1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0" h="66">
                      <a:moveTo>
                        <a:pt x="330" y="0"/>
                      </a:moveTo>
                      <a:lnTo>
                        <a:pt x="330" y="66"/>
                      </a:lnTo>
                      <a:lnTo>
                        <a:pt x="0" y="66"/>
                      </a:lnTo>
                      <a:lnTo>
                        <a:pt x="0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76" name="Rectangle 700"/>
                <p:cNvSpPr>
                  <a:spLocks noChangeArrowheads="1"/>
                </p:cNvSpPr>
                <p:nvPr/>
              </p:nvSpPr>
              <p:spPr bwMode="auto">
                <a:xfrm>
                  <a:off x="5048240" y="2307771"/>
                  <a:ext cx="187642" cy="28302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77" name="Rectangle 701"/>
                <p:cNvSpPr>
                  <a:spLocks noChangeArrowheads="1"/>
                </p:cNvSpPr>
                <p:nvPr/>
              </p:nvSpPr>
              <p:spPr bwMode="auto">
                <a:xfrm>
                  <a:off x="5267155" y="2427514"/>
                  <a:ext cx="573350" cy="163286"/>
                </a:xfrm>
                <a:prstGeom prst="rect">
                  <a:avLst/>
                </a:prstGeom>
                <a:solidFill>
                  <a:srgbClr val="FC18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78" name="Freeform 702"/>
                <p:cNvSpPr>
                  <a:spLocks/>
                </p:cNvSpPr>
                <p:nvPr/>
              </p:nvSpPr>
              <p:spPr bwMode="auto">
                <a:xfrm>
                  <a:off x="5006542" y="2253343"/>
                  <a:ext cx="875661" cy="370114"/>
                </a:xfrm>
                <a:custGeom>
                  <a:avLst/>
                  <a:gdLst>
                    <a:gd name="T0" fmla="*/ 504 w 504"/>
                    <a:gd name="T1" fmla="*/ 0 h 204"/>
                    <a:gd name="T2" fmla="*/ 504 w 504"/>
                    <a:gd name="T3" fmla="*/ 204 h 204"/>
                    <a:gd name="T4" fmla="*/ 0 w 504"/>
                    <a:gd name="T5" fmla="*/ 204 h 204"/>
                    <a:gd name="T6" fmla="*/ 0 w 504"/>
                    <a:gd name="T7" fmla="*/ 12 h 204"/>
                    <a:gd name="T8" fmla="*/ 24 w 504"/>
                    <a:gd name="T9" fmla="*/ 12 h 204"/>
                    <a:gd name="T10" fmla="*/ 24 w 504"/>
                    <a:gd name="T11" fmla="*/ 186 h 204"/>
                    <a:gd name="T12" fmla="*/ 132 w 504"/>
                    <a:gd name="T13" fmla="*/ 186 h 204"/>
                    <a:gd name="T14" fmla="*/ 132 w 504"/>
                    <a:gd name="T15" fmla="*/ 12 h 204"/>
                    <a:gd name="T16" fmla="*/ 150 w 504"/>
                    <a:gd name="T17" fmla="*/ 12 h 204"/>
                    <a:gd name="T18" fmla="*/ 150 w 504"/>
                    <a:gd name="T19" fmla="*/ 186 h 204"/>
                    <a:gd name="T20" fmla="*/ 480 w 504"/>
                    <a:gd name="T21" fmla="*/ 186 h 204"/>
                    <a:gd name="T22" fmla="*/ 480 w 504"/>
                    <a:gd name="T23" fmla="*/ 0 h 204"/>
                    <a:gd name="T24" fmla="*/ 504 w 504"/>
                    <a:gd name="T25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04" h="204">
                      <a:moveTo>
                        <a:pt x="504" y="0"/>
                      </a:moveTo>
                      <a:lnTo>
                        <a:pt x="504" y="204"/>
                      </a:lnTo>
                      <a:lnTo>
                        <a:pt x="0" y="204"/>
                      </a:lnTo>
                      <a:lnTo>
                        <a:pt x="0" y="12"/>
                      </a:lnTo>
                      <a:lnTo>
                        <a:pt x="24" y="12"/>
                      </a:lnTo>
                      <a:lnTo>
                        <a:pt x="24" y="186"/>
                      </a:lnTo>
                      <a:lnTo>
                        <a:pt x="132" y="186"/>
                      </a:lnTo>
                      <a:lnTo>
                        <a:pt x="132" y="12"/>
                      </a:lnTo>
                      <a:lnTo>
                        <a:pt x="150" y="12"/>
                      </a:lnTo>
                      <a:lnTo>
                        <a:pt x="150" y="186"/>
                      </a:lnTo>
                      <a:lnTo>
                        <a:pt x="480" y="186"/>
                      </a:lnTo>
                      <a:lnTo>
                        <a:pt x="480" y="0"/>
                      </a:lnTo>
                      <a:lnTo>
                        <a:pt x="50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79" name="Freeform 703"/>
                <p:cNvSpPr>
                  <a:spLocks/>
                </p:cNvSpPr>
                <p:nvPr/>
              </p:nvSpPr>
              <p:spPr bwMode="auto">
                <a:xfrm>
                  <a:off x="5861354" y="2547257"/>
                  <a:ext cx="239764" cy="1814"/>
                </a:xfrm>
                <a:custGeom>
                  <a:avLst/>
                  <a:gdLst>
                    <a:gd name="T0" fmla="*/ 0 w 138"/>
                    <a:gd name="T1" fmla="*/ 36 w 138"/>
                    <a:gd name="T2" fmla="*/ 102 w 138"/>
                    <a:gd name="T3" fmla="*/ 138 w 13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38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102" y="0"/>
                      </a:lnTo>
                      <a:lnTo>
                        <a:pt x="138" y="0"/>
                      </a:lnTo>
                    </a:path>
                  </a:pathLst>
                </a:custGeom>
                <a:noFill/>
                <a:ln w="476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0" name="Freeform 704"/>
                <p:cNvSpPr>
                  <a:spLocks/>
                </p:cNvSpPr>
                <p:nvPr/>
              </p:nvSpPr>
              <p:spPr bwMode="auto">
                <a:xfrm>
                  <a:off x="5788382" y="2547257"/>
                  <a:ext cx="312736" cy="1814"/>
                </a:xfrm>
                <a:custGeom>
                  <a:avLst/>
                  <a:gdLst>
                    <a:gd name="T0" fmla="*/ 0 w 180"/>
                    <a:gd name="T1" fmla="*/ 48 w 180"/>
                    <a:gd name="T2" fmla="*/ 132 w 180"/>
                    <a:gd name="T3" fmla="*/ 180 w 18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80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132" y="0"/>
                      </a:lnTo>
                      <a:lnTo>
                        <a:pt x="180" y="0"/>
                      </a:lnTo>
                    </a:path>
                  </a:pathLst>
                </a:custGeom>
                <a:noFill/>
                <a:ln w="28575">
                  <a:solidFill>
                    <a:srgbClr val="FC001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1" name="Freeform 705"/>
                <p:cNvSpPr>
                  <a:spLocks/>
                </p:cNvSpPr>
                <p:nvPr/>
              </p:nvSpPr>
              <p:spPr bwMode="auto">
                <a:xfrm>
                  <a:off x="5871779" y="2340429"/>
                  <a:ext cx="229340" cy="1814"/>
                </a:xfrm>
                <a:custGeom>
                  <a:avLst/>
                  <a:gdLst>
                    <a:gd name="T0" fmla="*/ 0 w 132"/>
                    <a:gd name="T1" fmla="*/ 30 w 132"/>
                    <a:gd name="T2" fmla="*/ 96 w 132"/>
                    <a:gd name="T3" fmla="*/ 132 w 13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32"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96" y="0"/>
                      </a:lnTo>
                      <a:lnTo>
                        <a:pt x="132" y="0"/>
                      </a:lnTo>
                    </a:path>
                  </a:pathLst>
                </a:custGeom>
                <a:noFill/>
                <a:ln w="476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2" name="Freeform 706"/>
                <p:cNvSpPr>
                  <a:spLocks/>
                </p:cNvSpPr>
                <p:nvPr/>
              </p:nvSpPr>
              <p:spPr bwMode="auto">
                <a:xfrm>
                  <a:off x="5788382" y="2340429"/>
                  <a:ext cx="312736" cy="1814"/>
                </a:xfrm>
                <a:custGeom>
                  <a:avLst/>
                  <a:gdLst>
                    <a:gd name="T0" fmla="*/ 0 w 180"/>
                    <a:gd name="T1" fmla="*/ 48 w 180"/>
                    <a:gd name="T2" fmla="*/ 132 w 180"/>
                    <a:gd name="T3" fmla="*/ 180 w 18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80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132" y="0"/>
                      </a:lnTo>
                      <a:lnTo>
                        <a:pt x="180" y="0"/>
                      </a:lnTo>
                    </a:path>
                  </a:pathLst>
                </a:custGeom>
                <a:solidFill>
                  <a:srgbClr val="F3C551"/>
                </a:solidFill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3" name="Freeform 707"/>
                <p:cNvSpPr>
                  <a:spLocks/>
                </p:cNvSpPr>
                <p:nvPr/>
              </p:nvSpPr>
              <p:spPr bwMode="auto">
                <a:xfrm>
                  <a:off x="6121968" y="2307771"/>
                  <a:ext cx="104245" cy="43543"/>
                </a:xfrm>
                <a:custGeom>
                  <a:avLst/>
                  <a:gdLst>
                    <a:gd name="T0" fmla="*/ 36 w 60"/>
                    <a:gd name="T1" fmla="*/ 18 h 24"/>
                    <a:gd name="T2" fmla="*/ 36 w 60"/>
                    <a:gd name="T3" fmla="*/ 24 h 24"/>
                    <a:gd name="T4" fmla="*/ 60 w 60"/>
                    <a:gd name="T5" fmla="*/ 12 h 24"/>
                    <a:gd name="T6" fmla="*/ 36 w 60"/>
                    <a:gd name="T7" fmla="*/ 0 h 24"/>
                    <a:gd name="T8" fmla="*/ 36 w 60"/>
                    <a:gd name="T9" fmla="*/ 12 h 24"/>
                    <a:gd name="T10" fmla="*/ 0 w 60"/>
                    <a:gd name="T11" fmla="*/ 12 h 24"/>
                    <a:gd name="T12" fmla="*/ 0 w 60"/>
                    <a:gd name="T13" fmla="*/ 18 h 24"/>
                    <a:gd name="T14" fmla="*/ 36 w 60"/>
                    <a:gd name="T15" fmla="*/ 1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" h="24">
                      <a:moveTo>
                        <a:pt x="36" y="18"/>
                      </a:moveTo>
                      <a:lnTo>
                        <a:pt x="36" y="24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36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3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4" name="Freeform 708"/>
                <p:cNvSpPr>
                  <a:spLocks/>
                </p:cNvSpPr>
                <p:nvPr/>
              </p:nvSpPr>
              <p:spPr bwMode="auto">
                <a:xfrm>
                  <a:off x="6121968" y="2525486"/>
                  <a:ext cx="104245" cy="43543"/>
                </a:xfrm>
                <a:custGeom>
                  <a:avLst/>
                  <a:gdLst>
                    <a:gd name="T0" fmla="*/ 36 w 60"/>
                    <a:gd name="T1" fmla="*/ 18 h 24"/>
                    <a:gd name="T2" fmla="*/ 36 w 60"/>
                    <a:gd name="T3" fmla="*/ 24 h 24"/>
                    <a:gd name="T4" fmla="*/ 60 w 60"/>
                    <a:gd name="T5" fmla="*/ 12 h 24"/>
                    <a:gd name="T6" fmla="*/ 36 w 60"/>
                    <a:gd name="T7" fmla="*/ 0 h 24"/>
                    <a:gd name="T8" fmla="*/ 36 w 60"/>
                    <a:gd name="T9" fmla="*/ 6 h 24"/>
                    <a:gd name="T10" fmla="*/ 0 w 60"/>
                    <a:gd name="T11" fmla="*/ 6 h 24"/>
                    <a:gd name="T12" fmla="*/ 0 w 60"/>
                    <a:gd name="T13" fmla="*/ 18 h 24"/>
                    <a:gd name="T14" fmla="*/ 36 w 60"/>
                    <a:gd name="T15" fmla="*/ 1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" h="24">
                      <a:moveTo>
                        <a:pt x="36" y="18"/>
                      </a:moveTo>
                      <a:lnTo>
                        <a:pt x="36" y="24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36" y="6"/>
                      </a:lnTo>
                      <a:lnTo>
                        <a:pt x="0" y="6"/>
                      </a:lnTo>
                      <a:lnTo>
                        <a:pt x="0" y="18"/>
                      </a:lnTo>
                      <a:lnTo>
                        <a:pt x="3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5" name="Freeform 709"/>
                <p:cNvSpPr>
                  <a:spLocks/>
                </p:cNvSpPr>
                <p:nvPr/>
              </p:nvSpPr>
              <p:spPr bwMode="auto">
                <a:xfrm>
                  <a:off x="5235882" y="2155371"/>
                  <a:ext cx="437831" cy="1814"/>
                </a:xfrm>
                <a:custGeom>
                  <a:avLst/>
                  <a:gdLst>
                    <a:gd name="T0" fmla="*/ 252 w 252"/>
                    <a:gd name="T1" fmla="*/ 186 w 252"/>
                    <a:gd name="T2" fmla="*/ 66 w 252"/>
                    <a:gd name="T3" fmla="*/ 0 w 25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2">
                      <a:moveTo>
                        <a:pt x="252" y="0"/>
                      </a:moveTo>
                      <a:lnTo>
                        <a:pt x="186" y="0"/>
                      </a:lnTo>
                      <a:lnTo>
                        <a:pt x="66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6" name="Freeform 710"/>
                <p:cNvSpPr>
                  <a:spLocks/>
                </p:cNvSpPr>
                <p:nvPr/>
              </p:nvSpPr>
              <p:spPr bwMode="auto">
                <a:xfrm>
                  <a:off x="5194183" y="2155371"/>
                  <a:ext cx="41698" cy="43543"/>
                </a:xfrm>
                <a:custGeom>
                  <a:avLst/>
                  <a:gdLst>
                    <a:gd name="T0" fmla="*/ 24 w 24"/>
                    <a:gd name="T1" fmla="*/ 0 h 24"/>
                    <a:gd name="T2" fmla="*/ 12 w 24"/>
                    <a:gd name="T3" fmla="*/ 0 h 24"/>
                    <a:gd name="T4" fmla="*/ 6 w 24"/>
                    <a:gd name="T5" fmla="*/ 12 h 24"/>
                    <a:gd name="T6" fmla="*/ 0 w 24"/>
                    <a:gd name="T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4">
                      <a:moveTo>
                        <a:pt x="24" y="0"/>
                      </a:move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7" name="Freeform 711"/>
                <p:cNvSpPr>
                  <a:spLocks/>
                </p:cNvSpPr>
                <p:nvPr/>
              </p:nvSpPr>
              <p:spPr bwMode="auto">
                <a:xfrm>
                  <a:off x="5194183" y="2198914"/>
                  <a:ext cx="1737" cy="21771"/>
                </a:xfrm>
                <a:custGeom>
                  <a:avLst/>
                  <a:gdLst>
                    <a:gd name="T0" fmla="*/ 0 h 12"/>
                    <a:gd name="T1" fmla="*/ 0 h 12"/>
                    <a:gd name="T2" fmla="*/ 6 h 12"/>
                    <a:gd name="T3" fmla="*/ 12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8" name="Freeform 712"/>
                <p:cNvSpPr>
                  <a:spLocks/>
                </p:cNvSpPr>
                <p:nvPr/>
              </p:nvSpPr>
              <p:spPr bwMode="auto">
                <a:xfrm>
                  <a:off x="5235882" y="2155371"/>
                  <a:ext cx="437831" cy="1814"/>
                </a:xfrm>
                <a:custGeom>
                  <a:avLst/>
                  <a:gdLst>
                    <a:gd name="T0" fmla="*/ 252 w 252"/>
                    <a:gd name="T1" fmla="*/ 186 w 252"/>
                    <a:gd name="T2" fmla="*/ 66 w 252"/>
                    <a:gd name="T3" fmla="*/ 0 w 25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2">
                      <a:moveTo>
                        <a:pt x="252" y="0"/>
                      </a:moveTo>
                      <a:lnTo>
                        <a:pt x="186" y="0"/>
                      </a:lnTo>
                      <a:lnTo>
                        <a:pt x="66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89" name="Freeform 713"/>
                <p:cNvSpPr>
                  <a:spLocks/>
                </p:cNvSpPr>
                <p:nvPr/>
              </p:nvSpPr>
              <p:spPr bwMode="auto">
                <a:xfrm>
                  <a:off x="5194183" y="2155371"/>
                  <a:ext cx="41698" cy="43543"/>
                </a:xfrm>
                <a:custGeom>
                  <a:avLst/>
                  <a:gdLst>
                    <a:gd name="T0" fmla="*/ 24 w 24"/>
                    <a:gd name="T1" fmla="*/ 0 h 24"/>
                    <a:gd name="T2" fmla="*/ 12 w 24"/>
                    <a:gd name="T3" fmla="*/ 0 h 24"/>
                    <a:gd name="T4" fmla="*/ 6 w 24"/>
                    <a:gd name="T5" fmla="*/ 12 h 24"/>
                    <a:gd name="T6" fmla="*/ 0 w 24"/>
                    <a:gd name="T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4">
                      <a:moveTo>
                        <a:pt x="24" y="0"/>
                      </a:move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0" name="Rectangle 714"/>
                <p:cNvSpPr>
                  <a:spLocks noChangeArrowheads="1"/>
                </p:cNvSpPr>
                <p:nvPr/>
              </p:nvSpPr>
              <p:spPr bwMode="auto">
                <a:xfrm>
                  <a:off x="5194183" y="2198914"/>
                  <a:ext cx="0" cy="10886"/>
                </a:xfrm>
                <a:prstGeom prst="rect">
                  <a:avLst/>
                </a:prstGeom>
                <a:noFill/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1" name="Freeform 715"/>
                <p:cNvSpPr>
                  <a:spLocks/>
                </p:cNvSpPr>
                <p:nvPr/>
              </p:nvSpPr>
              <p:spPr bwMode="auto">
                <a:xfrm>
                  <a:off x="5058664" y="2492829"/>
                  <a:ext cx="72972" cy="32657"/>
                </a:xfrm>
                <a:custGeom>
                  <a:avLst/>
                  <a:gdLst>
                    <a:gd name="T0" fmla="*/ 0 w 42"/>
                    <a:gd name="T1" fmla="*/ 0 h 18"/>
                    <a:gd name="T2" fmla="*/ 42 w 42"/>
                    <a:gd name="T3" fmla="*/ 12 h 18"/>
                    <a:gd name="T4" fmla="*/ 0 w 42"/>
                    <a:gd name="T5" fmla="*/ 18 h 18"/>
                    <a:gd name="T6" fmla="*/ 0 w 42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18">
                      <a:moveTo>
                        <a:pt x="0" y="0"/>
                      </a:moveTo>
                      <a:lnTo>
                        <a:pt x="42" y="12"/>
                      </a:lnTo>
                      <a:lnTo>
                        <a:pt x="0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2" name="Freeform 716"/>
                <p:cNvSpPr>
                  <a:spLocks/>
                </p:cNvSpPr>
                <p:nvPr/>
              </p:nvSpPr>
              <p:spPr bwMode="auto">
                <a:xfrm>
                  <a:off x="5142061" y="2492829"/>
                  <a:ext cx="83396" cy="32657"/>
                </a:xfrm>
                <a:custGeom>
                  <a:avLst/>
                  <a:gdLst>
                    <a:gd name="T0" fmla="*/ 48 w 48"/>
                    <a:gd name="T1" fmla="*/ 0 h 18"/>
                    <a:gd name="T2" fmla="*/ 0 w 48"/>
                    <a:gd name="T3" fmla="*/ 12 h 18"/>
                    <a:gd name="T4" fmla="*/ 48 w 48"/>
                    <a:gd name="T5" fmla="*/ 18 h 18"/>
                    <a:gd name="T6" fmla="*/ 48 w 48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18">
                      <a:moveTo>
                        <a:pt x="48" y="0"/>
                      </a:moveTo>
                      <a:lnTo>
                        <a:pt x="0" y="12"/>
                      </a:lnTo>
                      <a:lnTo>
                        <a:pt x="48" y="1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3" name="Freeform 717"/>
                <p:cNvSpPr>
                  <a:spLocks/>
                </p:cNvSpPr>
                <p:nvPr/>
              </p:nvSpPr>
              <p:spPr bwMode="auto">
                <a:xfrm>
                  <a:off x="5058664" y="2231571"/>
                  <a:ext cx="41698" cy="32657"/>
                </a:xfrm>
                <a:custGeom>
                  <a:avLst/>
                  <a:gdLst>
                    <a:gd name="T0" fmla="*/ 0 w 24"/>
                    <a:gd name="T1" fmla="*/ 0 h 18"/>
                    <a:gd name="T2" fmla="*/ 18 w 24"/>
                    <a:gd name="T3" fmla="*/ 18 h 18"/>
                    <a:gd name="T4" fmla="*/ 24 w 24"/>
                    <a:gd name="T5" fmla="*/ 0 h 18"/>
                    <a:gd name="T6" fmla="*/ 0 w 24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18">
                      <a:moveTo>
                        <a:pt x="0" y="0"/>
                      </a:moveTo>
                      <a:lnTo>
                        <a:pt x="18" y="18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4" name="Freeform 718"/>
                <p:cNvSpPr>
                  <a:spLocks/>
                </p:cNvSpPr>
                <p:nvPr/>
              </p:nvSpPr>
              <p:spPr bwMode="auto">
                <a:xfrm>
                  <a:off x="5058664" y="2231571"/>
                  <a:ext cx="41698" cy="32657"/>
                </a:xfrm>
                <a:custGeom>
                  <a:avLst/>
                  <a:gdLst>
                    <a:gd name="T0" fmla="*/ 0 w 24"/>
                    <a:gd name="T1" fmla="*/ 0 h 18"/>
                    <a:gd name="T2" fmla="*/ 18 w 24"/>
                    <a:gd name="T3" fmla="*/ 18 h 18"/>
                    <a:gd name="T4" fmla="*/ 24 w 24"/>
                    <a:gd name="T5" fmla="*/ 0 h 18"/>
                    <a:gd name="T6" fmla="*/ 0 w 24"/>
                    <a:gd name="T7" fmla="*/ 0 h 18"/>
                    <a:gd name="T8" fmla="*/ 0 w 24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8">
                      <a:moveTo>
                        <a:pt x="0" y="0"/>
                      </a:moveTo>
                      <a:lnTo>
                        <a:pt x="18" y="1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5" name="Freeform 719"/>
                <p:cNvSpPr>
                  <a:spLocks/>
                </p:cNvSpPr>
                <p:nvPr/>
              </p:nvSpPr>
              <p:spPr bwMode="auto">
                <a:xfrm>
                  <a:off x="5173334" y="2231571"/>
                  <a:ext cx="41698" cy="32657"/>
                </a:xfrm>
                <a:custGeom>
                  <a:avLst/>
                  <a:gdLst>
                    <a:gd name="T0" fmla="*/ 0 w 24"/>
                    <a:gd name="T1" fmla="*/ 0 h 18"/>
                    <a:gd name="T2" fmla="*/ 12 w 24"/>
                    <a:gd name="T3" fmla="*/ 18 h 18"/>
                    <a:gd name="T4" fmla="*/ 24 w 24"/>
                    <a:gd name="T5" fmla="*/ 0 h 18"/>
                    <a:gd name="T6" fmla="*/ 0 w 24"/>
                    <a:gd name="T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6" name="Freeform 720"/>
                <p:cNvSpPr>
                  <a:spLocks/>
                </p:cNvSpPr>
                <p:nvPr/>
              </p:nvSpPr>
              <p:spPr bwMode="auto">
                <a:xfrm>
                  <a:off x="5173334" y="2231571"/>
                  <a:ext cx="41698" cy="32657"/>
                </a:xfrm>
                <a:custGeom>
                  <a:avLst/>
                  <a:gdLst>
                    <a:gd name="T0" fmla="*/ 0 w 24"/>
                    <a:gd name="T1" fmla="*/ 0 h 18"/>
                    <a:gd name="T2" fmla="*/ 12 w 24"/>
                    <a:gd name="T3" fmla="*/ 18 h 18"/>
                    <a:gd name="T4" fmla="*/ 24 w 24"/>
                    <a:gd name="T5" fmla="*/ 0 h 18"/>
                    <a:gd name="T6" fmla="*/ 0 w 24"/>
                    <a:gd name="T7" fmla="*/ 0 h 18"/>
                    <a:gd name="T8" fmla="*/ 0 w 24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7" name="Freeform 721"/>
                <p:cNvSpPr>
                  <a:spLocks/>
                </p:cNvSpPr>
                <p:nvPr/>
              </p:nvSpPr>
              <p:spPr bwMode="auto">
                <a:xfrm>
                  <a:off x="4610409" y="2155371"/>
                  <a:ext cx="437831" cy="1814"/>
                </a:xfrm>
                <a:custGeom>
                  <a:avLst/>
                  <a:gdLst>
                    <a:gd name="T0" fmla="*/ 0 w 252"/>
                    <a:gd name="T1" fmla="*/ 66 w 252"/>
                    <a:gd name="T2" fmla="*/ 186 w 252"/>
                    <a:gd name="T3" fmla="*/ 252 w 25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2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186" y="0"/>
                      </a:lnTo>
                      <a:lnTo>
                        <a:pt x="252" y="0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8" name="Freeform 722"/>
                <p:cNvSpPr>
                  <a:spLocks/>
                </p:cNvSpPr>
                <p:nvPr/>
              </p:nvSpPr>
              <p:spPr bwMode="auto">
                <a:xfrm>
                  <a:off x="5048240" y="2155371"/>
                  <a:ext cx="41698" cy="43543"/>
                </a:xfrm>
                <a:custGeom>
                  <a:avLst/>
                  <a:gdLst>
                    <a:gd name="T0" fmla="*/ 0 w 24"/>
                    <a:gd name="T1" fmla="*/ 0 h 24"/>
                    <a:gd name="T2" fmla="*/ 12 w 24"/>
                    <a:gd name="T3" fmla="*/ 0 h 24"/>
                    <a:gd name="T4" fmla="*/ 18 w 24"/>
                    <a:gd name="T5" fmla="*/ 12 h 24"/>
                    <a:gd name="T6" fmla="*/ 24 w 24"/>
                    <a:gd name="T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4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8" y="12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99" name="Freeform 723"/>
                <p:cNvSpPr>
                  <a:spLocks/>
                </p:cNvSpPr>
                <p:nvPr/>
              </p:nvSpPr>
              <p:spPr bwMode="auto">
                <a:xfrm>
                  <a:off x="5089938" y="2198914"/>
                  <a:ext cx="1737" cy="21771"/>
                </a:xfrm>
                <a:custGeom>
                  <a:avLst/>
                  <a:gdLst>
                    <a:gd name="T0" fmla="*/ 0 h 12"/>
                    <a:gd name="T1" fmla="*/ 0 h 12"/>
                    <a:gd name="T2" fmla="*/ 6 h 12"/>
                    <a:gd name="T3" fmla="*/ 12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00" name="Freeform 724"/>
                <p:cNvSpPr>
                  <a:spLocks/>
                </p:cNvSpPr>
                <p:nvPr/>
              </p:nvSpPr>
              <p:spPr bwMode="auto">
                <a:xfrm>
                  <a:off x="4610409" y="2155371"/>
                  <a:ext cx="437831" cy="1814"/>
                </a:xfrm>
                <a:custGeom>
                  <a:avLst/>
                  <a:gdLst>
                    <a:gd name="T0" fmla="*/ 0 w 252"/>
                    <a:gd name="T1" fmla="*/ 66 w 252"/>
                    <a:gd name="T2" fmla="*/ 186 w 252"/>
                    <a:gd name="T3" fmla="*/ 252 w 25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2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186" y="0"/>
                      </a:lnTo>
                      <a:lnTo>
                        <a:pt x="252" y="0"/>
                      </a:lnTo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01" name="Freeform 725"/>
                <p:cNvSpPr>
                  <a:spLocks/>
                </p:cNvSpPr>
                <p:nvPr/>
              </p:nvSpPr>
              <p:spPr bwMode="auto">
                <a:xfrm>
                  <a:off x="5048240" y="2155371"/>
                  <a:ext cx="41698" cy="43543"/>
                </a:xfrm>
                <a:custGeom>
                  <a:avLst/>
                  <a:gdLst>
                    <a:gd name="T0" fmla="*/ 0 w 24"/>
                    <a:gd name="T1" fmla="*/ 0 h 24"/>
                    <a:gd name="T2" fmla="*/ 12 w 24"/>
                    <a:gd name="T3" fmla="*/ 0 h 24"/>
                    <a:gd name="T4" fmla="*/ 18 w 24"/>
                    <a:gd name="T5" fmla="*/ 12 h 24"/>
                    <a:gd name="T6" fmla="*/ 24 w 24"/>
                    <a:gd name="T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4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8" y="12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02" name="Rectangle 726"/>
                <p:cNvSpPr>
                  <a:spLocks noChangeArrowheads="1"/>
                </p:cNvSpPr>
                <p:nvPr/>
              </p:nvSpPr>
              <p:spPr bwMode="auto">
                <a:xfrm>
                  <a:off x="5089938" y="2198914"/>
                  <a:ext cx="0" cy="10886"/>
                </a:xfrm>
                <a:prstGeom prst="rect">
                  <a:avLst/>
                </a:prstGeom>
                <a:noFill/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03" name="Line 727"/>
                <p:cNvSpPr>
                  <a:spLocks noChangeShapeType="1"/>
                </p:cNvSpPr>
                <p:nvPr/>
              </p:nvSpPr>
              <p:spPr bwMode="auto">
                <a:xfrm flipV="1">
                  <a:off x="5131636" y="2209800"/>
                  <a:ext cx="1737" cy="34834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6504" name="Rectangle 728"/>
            <p:cNvSpPr>
              <a:spLocks noChangeArrowheads="1"/>
            </p:cNvSpPr>
            <p:nvPr/>
          </p:nvSpPr>
          <p:spPr bwMode="auto">
            <a:xfrm>
              <a:off x="6119984" y="1937657"/>
              <a:ext cx="1011180" cy="522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Solvent</a:t>
              </a:r>
              <a:endParaRPr lang="fr-FR" altLang="en-US" sz="1000" b="1" dirty="0">
                <a:solidFill>
                  <a:schemeClr val="tx2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In</a:t>
              </a:r>
            </a:p>
          </p:txBody>
        </p:sp>
        <p:sp>
          <p:nvSpPr>
            <p:cNvPr id="76505" name="Rectangle 729"/>
            <p:cNvSpPr>
              <a:spLocks noChangeArrowheads="1"/>
            </p:cNvSpPr>
            <p:nvPr/>
          </p:nvSpPr>
          <p:spPr bwMode="auto">
            <a:xfrm>
              <a:off x="6106084" y="1366157"/>
              <a:ext cx="1567156" cy="522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Feed </a:t>
              </a:r>
            </a:p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Aqueous Phase</a:t>
              </a:r>
            </a:p>
            <a:p>
              <a:pPr algn="ctr"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U+Pu+FP*</a:t>
              </a:r>
            </a:p>
          </p:txBody>
        </p:sp>
        <p:sp>
          <p:nvSpPr>
            <p:cNvPr id="76506" name="Rectangle 730"/>
            <p:cNvSpPr>
              <a:spLocks noChangeArrowheads="1"/>
            </p:cNvSpPr>
            <p:nvPr/>
          </p:nvSpPr>
          <p:spPr bwMode="auto">
            <a:xfrm>
              <a:off x="8062829" y="1651000"/>
              <a:ext cx="1233571" cy="696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>
              <a:spAutoFit/>
            </a:bodyPr>
            <a:lstStyle/>
            <a:p>
              <a:pPr eaLnBrk="0" hangingPunct="0"/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Solvent</a:t>
              </a:r>
              <a:endParaRPr lang="fr-FR" altLang="en-US" sz="1000" b="1" dirty="0">
                <a:solidFill>
                  <a:schemeClr val="tx2"/>
                </a:solidFill>
                <a:latin typeface="Arial" pitchFamily="34" charset="0"/>
              </a:endParaRPr>
            </a:p>
            <a:p>
              <a:pPr eaLnBrk="0" hangingPunct="0"/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Out</a:t>
              </a:r>
            </a:p>
            <a:p>
              <a:pPr eaLnBrk="0" hangingPunct="0"/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Loaded</a:t>
              </a:r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 </a:t>
              </a:r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with</a:t>
              </a:r>
              <a:r>
                <a:rPr lang="fr-FR" altLang="en-US" sz="1000" b="1" dirty="0">
                  <a:solidFill>
                    <a:schemeClr val="tx2"/>
                  </a:solidFill>
                  <a:latin typeface="Arial" pitchFamily="34" charset="0"/>
                </a:rPr>
                <a:t> </a:t>
              </a:r>
              <a:r>
                <a:rPr lang="fr-FR" altLang="en-US" sz="1000" b="1" dirty="0" err="1">
                  <a:solidFill>
                    <a:schemeClr val="tx2"/>
                  </a:solidFill>
                  <a:latin typeface="Arial" pitchFamily="34" charset="0"/>
                </a:rPr>
                <a:t>U+Pu</a:t>
              </a:r>
              <a:endParaRPr lang="fr-FR" altLang="en-US" sz="10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76507" name="Rectangle 731"/>
            <p:cNvSpPr>
              <a:spLocks noChangeArrowheads="1"/>
            </p:cNvSpPr>
            <p:nvPr/>
          </p:nvSpPr>
          <p:spPr bwMode="auto">
            <a:xfrm>
              <a:off x="7549883" y="2224314"/>
              <a:ext cx="1316967" cy="928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A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AB"/>
                    </a:outerShdw>
                  </a:effectLst>
                </a14:hiddenEffects>
              </a:ext>
            </a:extLst>
          </p:spPr>
          <p:txBody>
            <a:bodyPr lIns="252000" tIns="0" rIns="0" bIns="0" anchor="ctr"/>
            <a:lstStyle/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Exit</a:t>
              </a:r>
            </a:p>
            <a:p>
              <a:pPr eaLnBrk="0" hangingPunct="0"/>
              <a:r>
                <a:rPr lang="fr-FR" altLang="en-US" sz="1000" b="1">
                  <a:solidFill>
                    <a:schemeClr val="tx2"/>
                  </a:solidFill>
                  <a:latin typeface="Arial" pitchFamily="34" charset="0"/>
                </a:rPr>
                <a:t>raffinate FP*</a:t>
              </a:r>
            </a:p>
          </p:txBody>
        </p:sp>
        <p:sp>
          <p:nvSpPr>
            <p:cNvPr id="76508" name="Freeform 732"/>
            <p:cNvSpPr>
              <a:spLocks/>
            </p:cNvSpPr>
            <p:nvPr/>
          </p:nvSpPr>
          <p:spPr bwMode="auto">
            <a:xfrm>
              <a:off x="7077304" y="1915886"/>
              <a:ext cx="875661" cy="489857"/>
            </a:xfrm>
            <a:custGeom>
              <a:avLst/>
              <a:gdLst>
                <a:gd name="T0" fmla="*/ 0 w 504"/>
                <a:gd name="T1" fmla="*/ 270 h 270"/>
                <a:gd name="T2" fmla="*/ 336 w 504"/>
                <a:gd name="T3" fmla="*/ 0 h 270"/>
                <a:gd name="T4" fmla="*/ 504 w 504"/>
                <a:gd name="T5" fmla="*/ 0 h 270"/>
                <a:gd name="T6" fmla="*/ 234 w 504"/>
                <a:gd name="T7" fmla="*/ 270 h 270"/>
                <a:gd name="T8" fmla="*/ 0 w 504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270">
                  <a:moveTo>
                    <a:pt x="0" y="270"/>
                  </a:moveTo>
                  <a:lnTo>
                    <a:pt x="336" y="0"/>
                  </a:lnTo>
                  <a:lnTo>
                    <a:pt x="504" y="0"/>
                  </a:lnTo>
                  <a:lnTo>
                    <a:pt x="234" y="2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F3C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9" name="Freeform 733"/>
            <p:cNvSpPr>
              <a:spLocks/>
            </p:cNvSpPr>
            <p:nvPr/>
          </p:nvSpPr>
          <p:spPr bwMode="auto">
            <a:xfrm>
              <a:off x="6973058" y="2405743"/>
              <a:ext cx="510803" cy="261257"/>
            </a:xfrm>
            <a:custGeom>
              <a:avLst/>
              <a:gdLst>
                <a:gd name="T0" fmla="*/ 294 w 294"/>
                <a:gd name="T1" fmla="*/ 144 h 144"/>
                <a:gd name="T2" fmla="*/ 294 w 294"/>
                <a:gd name="T3" fmla="*/ 0 h 144"/>
                <a:gd name="T4" fmla="*/ 0 w 294"/>
                <a:gd name="T5" fmla="*/ 0 h 144"/>
                <a:gd name="T6" fmla="*/ 0 w 294"/>
                <a:gd name="T7" fmla="*/ 144 h 144"/>
                <a:gd name="T8" fmla="*/ 294 w 294"/>
                <a:gd name="T9" fmla="*/ 144 h 144"/>
                <a:gd name="T10" fmla="*/ 294 w 294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144">
                  <a:moveTo>
                    <a:pt x="294" y="144"/>
                  </a:moveTo>
                  <a:lnTo>
                    <a:pt x="294" y="0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294" y="144"/>
                  </a:lnTo>
                  <a:lnTo>
                    <a:pt x="294" y="144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10" name="Freeform 734"/>
            <p:cNvSpPr>
              <a:spLocks/>
            </p:cNvSpPr>
            <p:nvPr/>
          </p:nvSpPr>
          <p:spPr bwMode="auto">
            <a:xfrm>
              <a:off x="6973058" y="1850571"/>
              <a:ext cx="688020" cy="555171"/>
            </a:xfrm>
            <a:custGeom>
              <a:avLst/>
              <a:gdLst>
                <a:gd name="T0" fmla="*/ 0 w 396"/>
                <a:gd name="T1" fmla="*/ 306 h 306"/>
                <a:gd name="T2" fmla="*/ 396 w 396"/>
                <a:gd name="T3" fmla="*/ 0 h 306"/>
                <a:gd name="T4" fmla="*/ 0 w 396"/>
                <a:gd name="T5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6" h="306">
                  <a:moveTo>
                    <a:pt x="0" y="306"/>
                  </a:moveTo>
                  <a:lnTo>
                    <a:pt x="396" y="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1" name="Line 735"/>
            <p:cNvSpPr>
              <a:spLocks noChangeShapeType="1"/>
            </p:cNvSpPr>
            <p:nvPr/>
          </p:nvSpPr>
          <p:spPr bwMode="auto">
            <a:xfrm flipV="1">
              <a:off x="6973058" y="1850571"/>
              <a:ext cx="688020" cy="555171"/>
            </a:xfrm>
            <a:prstGeom prst="line">
              <a:avLst/>
            </a:prstGeom>
            <a:noFill/>
            <a:ln w="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2" name="Freeform 736"/>
            <p:cNvSpPr>
              <a:spLocks/>
            </p:cNvSpPr>
            <p:nvPr/>
          </p:nvSpPr>
          <p:spPr bwMode="auto">
            <a:xfrm>
              <a:off x="7661078" y="1850571"/>
              <a:ext cx="364859" cy="65314"/>
            </a:xfrm>
            <a:custGeom>
              <a:avLst/>
              <a:gdLst>
                <a:gd name="T0" fmla="*/ 210 w 210"/>
                <a:gd name="T1" fmla="*/ 0 h 36"/>
                <a:gd name="T2" fmla="*/ 0 w 210"/>
                <a:gd name="T3" fmla="*/ 0 h 36"/>
                <a:gd name="T4" fmla="*/ 0 w 210"/>
                <a:gd name="T5" fmla="*/ 36 h 36"/>
                <a:gd name="T6" fmla="*/ 168 w 210"/>
                <a:gd name="T7" fmla="*/ 36 h 36"/>
                <a:gd name="T8" fmla="*/ 210 w 210"/>
                <a:gd name="T9" fmla="*/ 0 h 36"/>
                <a:gd name="T10" fmla="*/ 210 w 21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36">
                  <a:moveTo>
                    <a:pt x="210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68" y="36"/>
                  </a:lnTo>
                  <a:lnTo>
                    <a:pt x="210" y="0"/>
                  </a:lnTo>
                  <a:lnTo>
                    <a:pt x="210" y="0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13" name="Freeform 737"/>
            <p:cNvSpPr>
              <a:spLocks/>
            </p:cNvSpPr>
            <p:nvPr/>
          </p:nvSpPr>
          <p:spPr bwMode="auto">
            <a:xfrm>
              <a:off x="7483861" y="1850571"/>
              <a:ext cx="542076" cy="816429"/>
            </a:xfrm>
            <a:custGeom>
              <a:avLst/>
              <a:gdLst>
                <a:gd name="T0" fmla="*/ 0 w 312"/>
                <a:gd name="T1" fmla="*/ 450 h 450"/>
                <a:gd name="T2" fmla="*/ 312 w 312"/>
                <a:gd name="T3" fmla="*/ 102 h 450"/>
                <a:gd name="T4" fmla="*/ 312 w 312"/>
                <a:gd name="T5" fmla="*/ 0 h 450"/>
                <a:gd name="T6" fmla="*/ 0 w 312"/>
                <a:gd name="T7" fmla="*/ 306 h 450"/>
                <a:gd name="T8" fmla="*/ 0 w 312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450">
                  <a:moveTo>
                    <a:pt x="0" y="450"/>
                  </a:moveTo>
                  <a:lnTo>
                    <a:pt x="312" y="102"/>
                  </a:lnTo>
                  <a:lnTo>
                    <a:pt x="312" y="0"/>
                  </a:lnTo>
                  <a:lnTo>
                    <a:pt x="0" y="30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14" name="Freeform 738"/>
            <p:cNvSpPr>
              <a:spLocks/>
            </p:cNvSpPr>
            <p:nvPr/>
          </p:nvSpPr>
          <p:spPr bwMode="auto">
            <a:xfrm>
              <a:off x="7556833" y="1807029"/>
              <a:ext cx="125094" cy="1814"/>
            </a:xfrm>
            <a:custGeom>
              <a:avLst/>
              <a:gdLst>
                <a:gd name="T0" fmla="*/ 0 w 72"/>
                <a:gd name="T1" fmla="*/ 18 w 72"/>
                <a:gd name="T2" fmla="*/ 54 w 72"/>
                <a:gd name="T3" fmla="*/ 72 w 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2">
                  <a:moveTo>
                    <a:pt x="0" y="0"/>
                  </a:moveTo>
                  <a:lnTo>
                    <a:pt x="18" y="0"/>
                  </a:lnTo>
                  <a:lnTo>
                    <a:pt x="54" y="0"/>
                  </a:lnTo>
                  <a:lnTo>
                    <a:pt x="7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5" name="Freeform 739"/>
            <p:cNvSpPr>
              <a:spLocks/>
            </p:cNvSpPr>
            <p:nvPr/>
          </p:nvSpPr>
          <p:spPr bwMode="auto">
            <a:xfrm>
              <a:off x="7681927" y="1807029"/>
              <a:ext cx="31274" cy="32657"/>
            </a:xfrm>
            <a:custGeom>
              <a:avLst/>
              <a:gdLst>
                <a:gd name="T0" fmla="*/ 0 w 18"/>
                <a:gd name="T1" fmla="*/ 0 h 18"/>
                <a:gd name="T2" fmla="*/ 12 w 18"/>
                <a:gd name="T3" fmla="*/ 0 h 18"/>
                <a:gd name="T4" fmla="*/ 18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12" y="0"/>
                  </a:lnTo>
                  <a:lnTo>
                    <a:pt x="18" y="6"/>
                  </a:lnTo>
                  <a:lnTo>
                    <a:pt x="18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6" name="Rectangle 740"/>
            <p:cNvSpPr>
              <a:spLocks noChangeArrowheads="1"/>
            </p:cNvSpPr>
            <p:nvPr/>
          </p:nvSpPr>
          <p:spPr bwMode="auto">
            <a:xfrm>
              <a:off x="7713201" y="1839686"/>
              <a:ext cx="0" cy="108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7" name="Freeform 741"/>
            <p:cNvSpPr>
              <a:spLocks/>
            </p:cNvSpPr>
            <p:nvPr/>
          </p:nvSpPr>
          <p:spPr bwMode="auto">
            <a:xfrm>
              <a:off x="7431738" y="1807029"/>
              <a:ext cx="250189" cy="1814"/>
            </a:xfrm>
            <a:custGeom>
              <a:avLst/>
              <a:gdLst>
                <a:gd name="T0" fmla="*/ 0 w 144"/>
                <a:gd name="T1" fmla="*/ 36 w 144"/>
                <a:gd name="T2" fmla="*/ 108 w 144"/>
                <a:gd name="T3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4">
                  <a:moveTo>
                    <a:pt x="0" y="0"/>
                  </a:moveTo>
                  <a:lnTo>
                    <a:pt x="36" y="0"/>
                  </a:lnTo>
                  <a:lnTo>
                    <a:pt x="108" y="0"/>
                  </a:lnTo>
                  <a:lnTo>
                    <a:pt x="144" y="0"/>
                  </a:lnTo>
                </a:path>
              </a:pathLst>
            </a:custGeom>
            <a:noFill/>
            <a:ln w="476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8" name="Freeform 742"/>
            <p:cNvSpPr>
              <a:spLocks/>
            </p:cNvSpPr>
            <p:nvPr/>
          </p:nvSpPr>
          <p:spPr bwMode="auto">
            <a:xfrm>
              <a:off x="7681927" y="1807029"/>
              <a:ext cx="31274" cy="32657"/>
            </a:xfrm>
            <a:custGeom>
              <a:avLst/>
              <a:gdLst>
                <a:gd name="T0" fmla="*/ 0 w 18"/>
                <a:gd name="T1" fmla="*/ 0 h 18"/>
                <a:gd name="T2" fmla="*/ 12 w 18"/>
                <a:gd name="T3" fmla="*/ 0 h 18"/>
                <a:gd name="T4" fmla="*/ 18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12" y="0"/>
                  </a:lnTo>
                  <a:lnTo>
                    <a:pt x="18" y="6"/>
                  </a:lnTo>
                  <a:lnTo>
                    <a:pt x="18" y="18"/>
                  </a:lnTo>
                </a:path>
              </a:pathLst>
            </a:custGeom>
            <a:noFill/>
            <a:ln w="476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19" name="Freeform 743"/>
            <p:cNvSpPr>
              <a:spLocks/>
            </p:cNvSpPr>
            <p:nvPr/>
          </p:nvSpPr>
          <p:spPr bwMode="auto">
            <a:xfrm>
              <a:off x="7713201" y="1839686"/>
              <a:ext cx="1737" cy="43543"/>
            </a:xfrm>
            <a:custGeom>
              <a:avLst/>
              <a:gdLst>
                <a:gd name="T0" fmla="*/ 0 h 24"/>
                <a:gd name="T1" fmla="*/ 6 h 24"/>
                <a:gd name="T2" fmla="*/ 12 h 24"/>
                <a:gd name="T3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476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0" name="Freeform 744"/>
            <p:cNvSpPr>
              <a:spLocks/>
            </p:cNvSpPr>
            <p:nvPr/>
          </p:nvSpPr>
          <p:spPr bwMode="auto">
            <a:xfrm>
              <a:off x="7744475" y="1763486"/>
              <a:ext cx="41698" cy="54429"/>
            </a:xfrm>
            <a:custGeom>
              <a:avLst/>
              <a:gdLst>
                <a:gd name="T0" fmla="*/ 18 w 24"/>
                <a:gd name="T1" fmla="*/ 12 h 30"/>
                <a:gd name="T2" fmla="*/ 24 w 24"/>
                <a:gd name="T3" fmla="*/ 12 h 30"/>
                <a:gd name="T4" fmla="*/ 12 w 24"/>
                <a:gd name="T5" fmla="*/ 30 h 30"/>
                <a:gd name="T6" fmla="*/ 0 w 24"/>
                <a:gd name="T7" fmla="*/ 12 h 30"/>
                <a:gd name="T8" fmla="*/ 12 w 24"/>
                <a:gd name="T9" fmla="*/ 12 h 30"/>
                <a:gd name="T10" fmla="*/ 12 w 24"/>
                <a:gd name="T11" fmla="*/ 0 h 30"/>
                <a:gd name="T12" fmla="*/ 18 w 24"/>
                <a:gd name="T13" fmla="*/ 0 h 30"/>
                <a:gd name="T14" fmla="*/ 18 w 24"/>
                <a:gd name="T15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0">
                  <a:moveTo>
                    <a:pt x="18" y="12"/>
                  </a:moveTo>
                  <a:lnTo>
                    <a:pt x="24" y="12"/>
                  </a:lnTo>
                  <a:lnTo>
                    <a:pt x="12" y="3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1" name="Freeform 745"/>
            <p:cNvSpPr>
              <a:spLocks/>
            </p:cNvSpPr>
            <p:nvPr/>
          </p:nvSpPr>
          <p:spPr bwMode="auto">
            <a:xfrm>
              <a:off x="6973058" y="1850571"/>
              <a:ext cx="688020" cy="555171"/>
            </a:xfrm>
            <a:custGeom>
              <a:avLst/>
              <a:gdLst>
                <a:gd name="T0" fmla="*/ 60 w 396"/>
                <a:gd name="T1" fmla="*/ 306 h 306"/>
                <a:gd name="T2" fmla="*/ 0 w 396"/>
                <a:gd name="T3" fmla="*/ 306 h 306"/>
                <a:gd name="T4" fmla="*/ 396 w 396"/>
                <a:gd name="T5" fmla="*/ 0 h 306"/>
                <a:gd name="T6" fmla="*/ 396 w 396"/>
                <a:gd name="T7" fmla="*/ 36 h 306"/>
                <a:gd name="T8" fmla="*/ 60 w 396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306">
                  <a:moveTo>
                    <a:pt x="60" y="306"/>
                  </a:moveTo>
                  <a:lnTo>
                    <a:pt x="0" y="306"/>
                  </a:lnTo>
                  <a:lnTo>
                    <a:pt x="396" y="0"/>
                  </a:lnTo>
                  <a:lnTo>
                    <a:pt x="396" y="36"/>
                  </a:lnTo>
                  <a:lnTo>
                    <a:pt x="60" y="306"/>
                  </a:lnTo>
                  <a:close/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22" name="Rectangle 746"/>
            <p:cNvSpPr>
              <a:spLocks noChangeArrowheads="1"/>
            </p:cNvSpPr>
            <p:nvPr/>
          </p:nvSpPr>
          <p:spPr bwMode="auto">
            <a:xfrm>
              <a:off x="7191974" y="2547257"/>
              <a:ext cx="291887" cy="108857"/>
            </a:xfrm>
            <a:prstGeom prst="rect">
              <a:avLst/>
            </a:pr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3" name="Freeform 747"/>
            <p:cNvSpPr>
              <a:spLocks/>
            </p:cNvSpPr>
            <p:nvPr/>
          </p:nvSpPr>
          <p:spPr bwMode="auto">
            <a:xfrm>
              <a:off x="7191974" y="2547257"/>
              <a:ext cx="291887" cy="108857"/>
            </a:xfrm>
            <a:custGeom>
              <a:avLst/>
              <a:gdLst>
                <a:gd name="T0" fmla="*/ 0 w 168"/>
                <a:gd name="T1" fmla="*/ 0 h 60"/>
                <a:gd name="T2" fmla="*/ 0 w 168"/>
                <a:gd name="T3" fmla="*/ 60 h 60"/>
                <a:gd name="T4" fmla="*/ 168 w 168"/>
                <a:gd name="T5" fmla="*/ 60 h 60"/>
                <a:gd name="T6" fmla="*/ 168 w 168"/>
                <a:gd name="T7" fmla="*/ 0 h 60"/>
                <a:gd name="T8" fmla="*/ 0 w 168"/>
                <a:gd name="T9" fmla="*/ 0 h 60"/>
                <a:gd name="T10" fmla="*/ 0 w 16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60">
                  <a:moveTo>
                    <a:pt x="0" y="0"/>
                  </a:moveTo>
                  <a:lnTo>
                    <a:pt x="0" y="60"/>
                  </a:lnTo>
                  <a:lnTo>
                    <a:pt x="168" y="60"/>
                  </a:lnTo>
                  <a:lnTo>
                    <a:pt x="1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4" name="Freeform 748"/>
            <p:cNvSpPr>
              <a:spLocks/>
            </p:cNvSpPr>
            <p:nvPr/>
          </p:nvSpPr>
          <p:spPr bwMode="auto">
            <a:xfrm>
              <a:off x="7483861" y="2383971"/>
              <a:ext cx="145944" cy="283029"/>
            </a:xfrm>
            <a:custGeom>
              <a:avLst/>
              <a:gdLst>
                <a:gd name="T0" fmla="*/ 84 w 84"/>
                <a:gd name="T1" fmla="*/ 0 h 156"/>
                <a:gd name="T2" fmla="*/ 84 w 84"/>
                <a:gd name="T3" fmla="*/ 60 h 156"/>
                <a:gd name="T4" fmla="*/ 0 w 84"/>
                <a:gd name="T5" fmla="*/ 156 h 156"/>
                <a:gd name="T6" fmla="*/ 0 w 84"/>
                <a:gd name="T7" fmla="*/ 90 h 156"/>
                <a:gd name="T8" fmla="*/ 84 w 84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6">
                  <a:moveTo>
                    <a:pt x="84" y="0"/>
                  </a:moveTo>
                  <a:lnTo>
                    <a:pt x="84" y="60"/>
                  </a:lnTo>
                  <a:lnTo>
                    <a:pt x="0" y="156"/>
                  </a:lnTo>
                  <a:lnTo>
                    <a:pt x="0" y="9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5" name="Freeform 749"/>
            <p:cNvSpPr>
              <a:spLocks/>
            </p:cNvSpPr>
            <p:nvPr/>
          </p:nvSpPr>
          <p:spPr bwMode="auto">
            <a:xfrm>
              <a:off x="7483861" y="2383971"/>
              <a:ext cx="145944" cy="283029"/>
            </a:xfrm>
            <a:custGeom>
              <a:avLst/>
              <a:gdLst>
                <a:gd name="T0" fmla="*/ 84 w 84"/>
                <a:gd name="T1" fmla="*/ 0 h 156"/>
                <a:gd name="T2" fmla="*/ 84 w 84"/>
                <a:gd name="T3" fmla="*/ 60 h 156"/>
                <a:gd name="T4" fmla="*/ 0 w 84"/>
                <a:gd name="T5" fmla="*/ 156 h 156"/>
                <a:gd name="T6" fmla="*/ 0 w 84"/>
                <a:gd name="T7" fmla="*/ 90 h 156"/>
                <a:gd name="T8" fmla="*/ 84 w 84"/>
                <a:gd name="T9" fmla="*/ 0 h 156"/>
                <a:gd name="T10" fmla="*/ 84 w 84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56">
                  <a:moveTo>
                    <a:pt x="84" y="0"/>
                  </a:moveTo>
                  <a:lnTo>
                    <a:pt x="84" y="60"/>
                  </a:lnTo>
                  <a:lnTo>
                    <a:pt x="0" y="156"/>
                  </a:lnTo>
                  <a:lnTo>
                    <a:pt x="0" y="9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6" name="Freeform 750"/>
            <p:cNvSpPr>
              <a:spLocks/>
            </p:cNvSpPr>
            <p:nvPr/>
          </p:nvSpPr>
          <p:spPr bwMode="auto">
            <a:xfrm>
              <a:off x="7025181" y="2188029"/>
              <a:ext cx="218915" cy="43543"/>
            </a:xfrm>
            <a:custGeom>
              <a:avLst/>
              <a:gdLst>
                <a:gd name="T0" fmla="*/ 6 w 126"/>
                <a:gd name="T1" fmla="*/ 0 h 24"/>
                <a:gd name="T2" fmla="*/ 126 w 126"/>
                <a:gd name="T3" fmla="*/ 0 h 24"/>
                <a:gd name="T4" fmla="*/ 96 w 126"/>
                <a:gd name="T5" fmla="*/ 24 h 24"/>
                <a:gd name="T6" fmla="*/ 0 w 12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24">
                  <a:moveTo>
                    <a:pt x="6" y="0"/>
                  </a:moveTo>
                  <a:lnTo>
                    <a:pt x="126" y="0"/>
                  </a:lnTo>
                  <a:lnTo>
                    <a:pt x="96" y="24"/>
                  </a:lnTo>
                  <a:lnTo>
                    <a:pt x="0" y="24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27" name="Freeform 751"/>
            <p:cNvSpPr>
              <a:spLocks/>
            </p:cNvSpPr>
            <p:nvPr/>
          </p:nvSpPr>
          <p:spPr bwMode="auto">
            <a:xfrm>
              <a:off x="7254521" y="2188029"/>
              <a:ext cx="20849" cy="43543"/>
            </a:xfrm>
            <a:custGeom>
              <a:avLst/>
              <a:gdLst>
                <a:gd name="T0" fmla="*/ 6 w 12"/>
                <a:gd name="T1" fmla="*/ 24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12 h 24"/>
                <a:gd name="T8" fmla="*/ 12 w 12"/>
                <a:gd name="T9" fmla="*/ 12 h 24"/>
                <a:gd name="T10" fmla="*/ 12 w 12"/>
                <a:gd name="T11" fmla="*/ 6 h 24"/>
                <a:gd name="T12" fmla="*/ 6 w 12"/>
                <a:gd name="T13" fmla="*/ 0 h 24"/>
                <a:gd name="T14" fmla="*/ 6 w 12"/>
                <a:gd name="T15" fmla="*/ 0 h 24"/>
                <a:gd name="T16" fmla="*/ 6 w 12"/>
                <a:gd name="T17" fmla="*/ 0 h 24"/>
                <a:gd name="T18" fmla="*/ 0 w 12"/>
                <a:gd name="T19" fmla="*/ 0 h 24"/>
                <a:gd name="T20" fmla="*/ 0 w 12"/>
                <a:gd name="T21" fmla="*/ 6 h 24"/>
                <a:gd name="T22" fmla="*/ 0 w 12"/>
                <a:gd name="T23" fmla="*/ 12 h 24"/>
                <a:gd name="T24" fmla="*/ 0 w 12"/>
                <a:gd name="T25" fmla="*/ 12 h 24"/>
                <a:gd name="T26" fmla="*/ 0 w 12"/>
                <a:gd name="T27" fmla="*/ 18 h 24"/>
                <a:gd name="T28" fmla="*/ 0 w 12"/>
                <a:gd name="T29" fmla="*/ 24 h 24"/>
                <a:gd name="T30" fmla="*/ 6 w 12"/>
                <a:gd name="T31" fmla="*/ 24 h 24"/>
                <a:gd name="T32" fmla="*/ 6 w 12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8" name="Freeform 752"/>
            <p:cNvSpPr>
              <a:spLocks/>
            </p:cNvSpPr>
            <p:nvPr/>
          </p:nvSpPr>
          <p:spPr bwMode="auto">
            <a:xfrm>
              <a:off x="7254521" y="2188029"/>
              <a:ext cx="20849" cy="43543"/>
            </a:xfrm>
            <a:custGeom>
              <a:avLst/>
              <a:gdLst>
                <a:gd name="T0" fmla="*/ 6 w 12"/>
                <a:gd name="T1" fmla="*/ 24 h 24"/>
                <a:gd name="T2" fmla="*/ 6 w 12"/>
                <a:gd name="T3" fmla="*/ 24 h 24"/>
                <a:gd name="T4" fmla="*/ 12 w 12"/>
                <a:gd name="T5" fmla="*/ 18 h 24"/>
                <a:gd name="T6" fmla="*/ 12 w 12"/>
                <a:gd name="T7" fmla="*/ 12 h 24"/>
                <a:gd name="T8" fmla="*/ 12 w 12"/>
                <a:gd name="T9" fmla="*/ 12 h 24"/>
                <a:gd name="T10" fmla="*/ 12 w 12"/>
                <a:gd name="T11" fmla="*/ 6 h 24"/>
                <a:gd name="T12" fmla="*/ 6 w 12"/>
                <a:gd name="T13" fmla="*/ 0 h 24"/>
                <a:gd name="T14" fmla="*/ 6 w 12"/>
                <a:gd name="T15" fmla="*/ 0 h 24"/>
                <a:gd name="T16" fmla="*/ 6 w 12"/>
                <a:gd name="T17" fmla="*/ 0 h 24"/>
                <a:gd name="T18" fmla="*/ 0 w 12"/>
                <a:gd name="T19" fmla="*/ 0 h 24"/>
                <a:gd name="T20" fmla="*/ 0 w 12"/>
                <a:gd name="T21" fmla="*/ 6 h 24"/>
                <a:gd name="T22" fmla="*/ 0 w 12"/>
                <a:gd name="T23" fmla="*/ 12 h 24"/>
                <a:gd name="T24" fmla="*/ 0 w 12"/>
                <a:gd name="T25" fmla="*/ 12 h 24"/>
                <a:gd name="T26" fmla="*/ 0 w 12"/>
                <a:gd name="T27" fmla="*/ 18 h 24"/>
                <a:gd name="T28" fmla="*/ 0 w 12"/>
                <a:gd name="T29" fmla="*/ 24 h 24"/>
                <a:gd name="T30" fmla="*/ 6 w 12"/>
                <a:gd name="T31" fmla="*/ 24 h 24"/>
                <a:gd name="T32" fmla="*/ 6 w 12"/>
                <a:gd name="T33" fmla="*/ 24 h 24"/>
                <a:gd name="T34" fmla="*/ 6 w 12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29" name="Freeform 753"/>
            <p:cNvSpPr>
              <a:spLocks/>
            </p:cNvSpPr>
            <p:nvPr/>
          </p:nvSpPr>
          <p:spPr bwMode="auto">
            <a:xfrm>
              <a:off x="7504710" y="2547257"/>
              <a:ext cx="239764" cy="43543"/>
            </a:xfrm>
            <a:custGeom>
              <a:avLst/>
              <a:gdLst>
                <a:gd name="T0" fmla="*/ 126 w 138"/>
                <a:gd name="T1" fmla="*/ 0 h 24"/>
                <a:gd name="T2" fmla="*/ 96 w 138"/>
                <a:gd name="T3" fmla="*/ 0 h 24"/>
                <a:gd name="T4" fmla="*/ 36 w 138"/>
                <a:gd name="T5" fmla="*/ 0 h 24"/>
                <a:gd name="T6" fmla="*/ 6 w 138"/>
                <a:gd name="T7" fmla="*/ 0 h 24"/>
                <a:gd name="T8" fmla="*/ 6 w 138"/>
                <a:gd name="T9" fmla="*/ 0 h 24"/>
                <a:gd name="T10" fmla="*/ 0 w 138"/>
                <a:gd name="T11" fmla="*/ 0 h 24"/>
                <a:gd name="T12" fmla="*/ 0 w 138"/>
                <a:gd name="T13" fmla="*/ 6 h 24"/>
                <a:gd name="T14" fmla="*/ 0 w 138"/>
                <a:gd name="T15" fmla="*/ 12 h 24"/>
                <a:gd name="T16" fmla="*/ 0 w 138"/>
                <a:gd name="T17" fmla="*/ 12 h 24"/>
                <a:gd name="T18" fmla="*/ 0 w 138"/>
                <a:gd name="T19" fmla="*/ 18 h 24"/>
                <a:gd name="T20" fmla="*/ 0 w 138"/>
                <a:gd name="T21" fmla="*/ 24 h 24"/>
                <a:gd name="T22" fmla="*/ 6 w 138"/>
                <a:gd name="T23" fmla="*/ 24 h 24"/>
                <a:gd name="T24" fmla="*/ 6 w 138"/>
                <a:gd name="T25" fmla="*/ 24 h 24"/>
                <a:gd name="T26" fmla="*/ 42 w 138"/>
                <a:gd name="T27" fmla="*/ 24 h 24"/>
                <a:gd name="T28" fmla="*/ 102 w 138"/>
                <a:gd name="T29" fmla="*/ 24 h 24"/>
                <a:gd name="T30" fmla="*/ 138 w 138"/>
                <a:gd name="T31" fmla="*/ 24 h 24"/>
                <a:gd name="T32" fmla="*/ 138 w 138"/>
                <a:gd name="T33" fmla="*/ 24 h 24"/>
                <a:gd name="T34" fmla="*/ 126 w 138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24">
                  <a:moveTo>
                    <a:pt x="126" y="0"/>
                  </a:moveTo>
                  <a:lnTo>
                    <a:pt x="96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2" y="24"/>
                  </a:lnTo>
                  <a:lnTo>
                    <a:pt x="102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C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0" name="Freeform 754"/>
            <p:cNvSpPr>
              <a:spLocks/>
            </p:cNvSpPr>
            <p:nvPr/>
          </p:nvSpPr>
          <p:spPr bwMode="auto">
            <a:xfrm>
              <a:off x="7515135" y="2547257"/>
              <a:ext cx="208491" cy="1814"/>
            </a:xfrm>
            <a:custGeom>
              <a:avLst/>
              <a:gdLst>
                <a:gd name="T0" fmla="*/ 120 w 120"/>
                <a:gd name="T1" fmla="*/ 90 w 120"/>
                <a:gd name="T2" fmla="*/ 30 w 120"/>
                <a:gd name="T3" fmla="*/ 0 w 1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20">
                  <a:moveTo>
                    <a:pt x="120" y="0"/>
                  </a:moveTo>
                  <a:lnTo>
                    <a:pt x="90" y="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1" name="Freeform 755"/>
            <p:cNvSpPr>
              <a:spLocks/>
            </p:cNvSpPr>
            <p:nvPr/>
          </p:nvSpPr>
          <p:spPr bwMode="auto">
            <a:xfrm>
              <a:off x="7504710" y="2547257"/>
              <a:ext cx="10425" cy="21771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0 w 6"/>
                <a:gd name="T5" fmla="*/ 6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2" name="Freeform 756"/>
            <p:cNvSpPr>
              <a:spLocks/>
            </p:cNvSpPr>
            <p:nvPr/>
          </p:nvSpPr>
          <p:spPr bwMode="auto">
            <a:xfrm>
              <a:off x="7504710" y="2569029"/>
              <a:ext cx="10425" cy="21771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3" name="Freeform 757"/>
            <p:cNvSpPr>
              <a:spLocks/>
            </p:cNvSpPr>
            <p:nvPr/>
          </p:nvSpPr>
          <p:spPr bwMode="auto">
            <a:xfrm>
              <a:off x="7515135" y="2590800"/>
              <a:ext cx="229340" cy="1814"/>
            </a:xfrm>
            <a:custGeom>
              <a:avLst/>
              <a:gdLst>
                <a:gd name="T0" fmla="*/ 0 w 132"/>
                <a:gd name="T1" fmla="*/ 36 w 132"/>
                <a:gd name="T2" fmla="*/ 96 w 132"/>
                <a:gd name="T3" fmla="*/ 132 w 1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2">
                  <a:moveTo>
                    <a:pt x="0" y="0"/>
                  </a:moveTo>
                  <a:lnTo>
                    <a:pt x="36" y="0"/>
                  </a:lnTo>
                  <a:lnTo>
                    <a:pt x="96" y="0"/>
                  </a:lnTo>
                  <a:lnTo>
                    <a:pt x="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4" name="Freeform 758"/>
            <p:cNvSpPr>
              <a:spLocks/>
            </p:cNvSpPr>
            <p:nvPr/>
          </p:nvSpPr>
          <p:spPr bwMode="auto">
            <a:xfrm>
              <a:off x="7973814" y="1915886"/>
              <a:ext cx="198066" cy="32657"/>
            </a:xfrm>
            <a:custGeom>
              <a:avLst/>
              <a:gdLst>
                <a:gd name="T0" fmla="*/ 108 w 114"/>
                <a:gd name="T1" fmla="*/ 0 h 18"/>
                <a:gd name="T2" fmla="*/ 78 w 114"/>
                <a:gd name="T3" fmla="*/ 0 h 18"/>
                <a:gd name="T4" fmla="*/ 36 w 114"/>
                <a:gd name="T5" fmla="*/ 0 h 18"/>
                <a:gd name="T6" fmla="*/ 6 w 114"/>
                <a:gd name="T7" fmla="*/ 0 h 18"/>
                <a:gd name="T8" fmla="*/ 6 w 114"/>
                <a:gd name="T9" fmla="*/ 0 h 18"/>
                <a:gd name="T10" fmla="*/ 6 w 114"/>
                <a:gd name="T11" fmla="*/ 0 h 18"/>
                <a:gd name="T12" fmla="*/ 6 w 114"/>
                <a:gd name="T13" fmla="*/ 0 h 18"/>
                <a:gd name="T14" fmla="*/ 0 w 114"/>
                <a:gd name="T15" fmla="*/ 6 h 18"/>
                <a:gd name="T16" fmla="*/ 0 w 114"/>
                <a:gd name="T17" fmla="*/ 6 h 18"/>
                <a:gd name="T18" fmla="*/ 6 w 114"/>
                <a:gd name="T19" fmla="*/ 12 h 18"/>
                <a:gd name="T20" fmla="*/ 6 w 114"/>
                <a:gd name="T21" fmla="*/ 18 h 18"/>
                <a:gd name="T22" fmla="*/ 6 w 114"/>
                <a:gd name="T23" fmla="*/ 18 h 18"/>
                <a:gd name="T24" fmla="*/ 6 w 114"/>
                <a:gd name="T25" fmla="*/ 18 h 18"/>
                <a:gd name="T26" fmla="*/ 36 w 114"/>
                <a:gd name="T27" fmla="*/ 18 h 18"/>
                <a:gd name="T28" fmla="*/ 90 w 114"/>
                <a:gd name="T29" fmla="*/ 18 h 18"/>
                <a:gd name="T30" fmla="*/ 114 w 114"/>
                <a:gd name="T31" fmla="*/ 18 h 18"/>
                <a:gd name="T32" fmla="*/ 114 w 114"/>
                <a:gd name="T33" fmla="*/ 18 h 18"/>
                <a:gd name="T34" fmla="*/ 108 w 114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18">
                  <a:moveTo>
                    <a:pt x="108" y="0"/>
                  </a:moveTo>
                  <a:lnTo>
                    <a:pt x="78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36" y="18"/>
                  </a:lnTo>
                  <a:lnTo>
                    <a:pt x="90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3C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5" name="Freeform 759"/>
            <p:cNvSpPr>
              <a:spLocks/>
            </p:cNvSpPr>
            <p:nvPr/>
          </p:nvSpPr>
          <p:spPr bwMode="auto">
            <a:xfrm>
              <a:off x="7984239" y="1915886"/>
              <a:ext cx="177217" cy="1814"/>
            </a:xfrm>
            <a:custGeom>
              <a:avLst/>
              <a:gdLst>
                <a:gd name="T0" fmla="*/ 102 w 102"/>
                <a:gd name="T1" fmla="*/ 72 w 102"/>
                <a:gd name="T2" fmla="*/ 30 w 102"/>
                <a:gd name="T3" fmla="*/ 0 w 10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2">
                  <a:moveTo>
                    <a:pt x="102" y="0"/>
                  </a:moveTo>
                  <a:lnTo>
                    <a:pt x="72" y="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6" name="Freeform 760"/>
            <p:cNvSpPr>
              <a:spLocks/>
            </p:cNvSpPr>
            <p:nvPr/>
          </p:nvSpPr>
          <p:spPr bwMode="auto">
            <a:xfrm>
              <a:off x="7973814" y="1915886"/>
              <a:ext cx="10425" cy="1088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7" name="Freeform 761"/>
            <p:cNvSpPr>
              <a:spLocks/>
            </p:cNvSpPr>
            <p:nvPr/>
          </p:nvSpPr>
          <p:spPr bwMode="auto">
            <a:xfrm>
              <a:off x="7973814" y="1926771"/>
              <a:ext cx="10425" cy="21771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8" name="Freeform 762"/>
            <p:cNvSpPr>
              <a:spLocks/>
            </p:cNvSpPr>
            <p:nvPr/>
          </p:nvSpPr>
          <p:spPr bwMode="auto">
            <a:xfrm>
              <a:off x="7984239" y="1948543"/>
              <a:ext cx="187642" cy="1814"/>
            </a:xfrm>
            <a:custGeom>
              <a:avLst/>
              <a:gdLst>
                <a:gd name="T0" fmla="*/ 0 w 108"/>
                <a:gd name="T1" fmla="*/ 30 w 108"/>
                <a:gd name="T2" fmla="*/ 84 w 108"/>
                <a:gd name="T3" fmla="*/ 108 w 1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8">
                  <a:moveTo>
                    <a:pt x="0" y="0"/>
                  </a:moveTo>
                  <a:lnTo>
                    <a:pt x="30" y="0"/>
                  </a:lnTo>
                  <a:lnTo>
                    <a:pt x="84" y="0"/>
                  </a:lnTo>
                  <a:lnTo>
                    <a:pt x="1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39" name="Freeform 763"/>
            <p:cNvSpPr>
              <a:spLocks/>
            </p:cNvSpPr>
            <p:nvPr/>
          </p:nvSpPr>
          <p:spPr bwMode="auto">
            <a:xfrm>
              <a:off x="8182305" y="1905000"/>
              <a:ext cx="52123" cy="43543"/>
            </a:xfrm>
            <a:custGeom>
              <a:avLst/>
              <a:gdLst>
                <a:gd name="T0" fmla="*/ 12 w 30"/>
                <a:gd name="T1" fmla="*/ 6 h 24"/>
                <a:gd name="T2" fmla="*/ 12 w 30"/>
                <a:gd name="T3" fmla="*/ 0 h 24"/>
                <a:gd name="T4" fmla="*/ 30 w 30"/>
                <a:gd name="T5" fmla="*/ 12 h 24"/>
                <a:gd name="T6" fmla="*/ 12 w 30"/>
                <a:gd name="T7" fmla="*/ 24 h 24"/>
                <a:gd name="T8" fmla="*/ 12 w 30"/>
                <a:gd name="T9" fmla="*/ 12 h 24"/>
                <a:gd name="T10" fmla="*/ 0 w 30"/>
                <a:gd name="T11" fmla="*/ 12 h 24"/>
                <a:gd name="T12" fmla="*/ 0 w 30"/>
                <a:gd name="T13" fmla="*/ 6 h 24"/>
                <a:gd name="T14" fmla="*/ 12 w 30"/>
                <a:gd name="T15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4">
                  <a:moveTo>
                    <a:pt x="12" y="6"/>
                  </a:moveTo>
                  <a:lnTo>
                    <a:pt x="12" y="0"/>
                  </a:lnTo>
                  <a:lnTo>
                    <a:pt x="3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0" name="Freeform 764"/>
            <p:cNvSpPr>
              <a:spLocks/>
            </p:cNvSpPr>
            <p:nvPr/>
          </p:nvSpPr>
          <p:spPr bwMode="auto">
            <a:xfrm>
              <a:off x="7754899" y="2536371"/>
              <a:ext cx="41698" cy="43543"/>
            </a:xfrm>
            <a:custGeom>
              <a:avLst/>
              <a:gdLst>
                <a:gd name="T0" fmla="*/ 12 w 24"/>
                <a:gd name="T1" fmla="*/ 6 h 24"/>
                <a:gd name="T2" fmla="*/ 12 w 24"/>
                <a:gd name="T3" fmla="*/ 0 h 24"/>
                <a:gd name="T4" fmla="*/ 24 w 24"/>
                <a:gd name="T5" fmla="*/ 12 h 24"/>
                <a:gd name="T6" fmla="*/ 12 w 24"/>
                <a:gd name="T7" fmla="*/ 24 h 24"/>
                <a:gd name="T8" fmla="*/ 12 w 24"/>
                <a:gd name="T9" fmla="*/ 18 h 24"/>
                <a:gd name="T10" fmla="*/ 0 w 24"/>
                <a:gd name="T11" fmla="*/ 18 h 24"/>
                <a:gd name="T12" fmla="*/ 0 w 24"/>
                <a:gd name="T13" fmla="*/ 6 h 24"/>
                <a:gd name="T14" fmla="*/ 12 w 24"/>
                <a:gd name="T15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12" y="6"/>
                  </a:moveTo>
                  <a:lnTo>
                    <a:pt x="12" y="0"/>
                  </a:lnTo>
                  <a:lnTo>
                    <a:pt x="24" y="12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0" y="18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1" name="Freeform 765"/>
            <p:cNvSpPr>
              <a:spLocks/>
            </p:cNvSpPr>
            <p:nvPr/>
          </p:nvSpPr>
          <p:spPr bwMode="auto">
            <a:xfrm>
              <a:off x="6983483" y="2166257"/>
              <a:ext cx="41698" cy="43543"/>
            </a:xfrm>
            <a:custGeom>
              <a:avLst/>
              <a:gdLst>
                <a:gd name="T0" fmla="*/ 6 w 24"/>
                <a:gd name="T1" fmla="*/ 12 h 24"/>
                <a:gd name="T2" fmla="*/ 6 w 24"/>
                <a:gd name="T3" fmla="*/ 0 h 24"/>
                <a:gd name="T4" fmla="*/ 24 w 24"/>
                <a:gd name="T5" fmla="*/ 12 h 24"/>
                <a:gd name="T6" fmla="*/ 6 w 24"/>
                <a:gd name="T7" fmla="*/ 24 h 24"/>
                <a:gd name="T8" fmla="*/ 6 w 24"/>
                <a:gd name="T9" fmla="*/ 18 h 24"/>
                <a:gd name="T10" fmla="*/ 0 w 24"/>
                <a:gd name="T11" fmla="*/ 18 h 24"/>
                <a:gd name="T12" fmla="*/ 0 w 24"/>
                <a:gd name="T13" fmla="*/ 12 h 24"/>
                <a:gd name="T14" fmla="*/ 6 w 24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6" y="0"/>
                  </a:lnTo>
                  <a:lnTo>
                    <a:pt x="24" y="12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2" name="Line 766"/>
            <p:cNvSpPr>
              <a:spLocks noChangeShapeType="1"/>
            </p:cNvSpPr>
            <p:nvPr/>
          </p:nvSpPr>
          <p:spPr bwMode="auto">
            <a:xfrm flipH="1">
              <a:off x="7181549" y="1915886"/>
              <a:ext cx="531652" cy="489857"/>
            </a:xfrm>
            <a:prstGeom prst="line">
              <a:avLst/>
            </a:prstGeom>
            <a:noFill/>
            <a:ln w="952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3" name="Freeform 767"/>
            <p:cNvSpPr>
              <a:spLocks/>
            </p:cNvSpPr>
            <p:nvPr/>
          </p:nvSpPr>
          <p:spPr bwMode="auto">
            <a:xfrm>
              <a:off x="7191974" y="2231571"/>
              <a:ext cx="291887" cy="76200"/>
            </a:xfrm>
            <a:custGeom>
              <a:avLst/>
              <a:gdLst>
                <a:gd name="T0" fmla="*/ 0 w 168"/>
                <a:gd name="T1" fmla="*/ 42 h 42"/>
                <a:gd name="T2" fmla="*/ 0 w 168"/>
                <a:gd name="T3" fmla="*/ 0 h 42"/>
                <a:gd name="T4" fmla="*/ 168 w 168"/>
                <a:gd name="T5" fmla="*/ 0 h 42"/>
                <a:gd name="T6" fmla="*/ 168 w 168"/>
                <a:gd name="T7" fmla="*/ 42 h 42"/>
                <a:gd name="T8" fmla="*/ 0 w 168"/>
                <a:gd name="T9" fmla="*/ 42 h 42"/>
                <a:gd name="T10" fmla="*/ 0 w 168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2">
                  <a:moveTo>
                    <a:pt x="0" y="42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42"/>
                  </a:lnTo>
                  <a:lnTo>
                    <a:pt x="0" y="42"/>
                  </a:lnTo>
                  <a:lnTo>
                    <a:pt x="0" y="42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44" name="Freeform 768"/>
            <p:cNvSpPr>
              <a:spLocks/>
            </p:cNvSpPr>
            <p:nvPr/>
          </p:nvSpPr>
          <p:spPr bwMode="auto">
            <a:xfrm>
              <a:off x="7463012" y="2133600"/>
              <a:ext cx="281463" cy="65314"/>
            </a:xfrm>
            <a:custGeom>
              <a:avLst/>
              <a:gdLst>
                <a:gd name="T0" fmla="*/ 162 w 162"/>
                <a:gd name="T1" fmla="*/ 0 h 36"/>
                <a:gd name="T2" fmla="*/ 0 w 162"/>
                <a:gd name="T3" fmla="*/ 0 h 36"/>
                <a:gd name="T4" fmla="*/ 0 w 162"/>
                <a:gd name="T5" fmla="*/ 36 h 36"/>
                <a:gd name="T6" fmla="*/ 126 w 162"/>
                <a:gd name="T7" fmla="*/ 36 h 36"/>
                <a:gd name="T8" fmla="*/ 162 w 162"/>
                <a:gd name="T9" fmla="*/ 0 h 36"/>
                <a:gd name="T10" fmla="*/ 162 w 162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36">
                  <a:moveTo>
                    <a:pt x="162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26" y="36"/>
                  </a:lnTo>
                  <a:lnTo>
                    <a:pt x="162" y="0"/>
                  </a:lnTo>
                  <a:lnTo>
                    <a:pt x="162" y="0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45" name="Freeform 769"/>
            <p:cNvSpPr>
              <a:spLocks/>
            </p:cNvSpPr>
            <p:nvPr/>
          </p:nvSpPr>
          <p:spPr bwMode="auto">
            <a:xfrm>
              <a:off x="7442163" y="2024743"/>
              <a:ext cx="271038" cy="65314"/>
            </a:xfrm>
            <a:custGeom>
              <a:avLst/>
              <a:gdLst>
                <a:gd name="T0" fmla="*/ 0 w 156"/>
                <a:gd name="T1" fmla="*/ 36 h 36"/>
                <a:gd name="T2" fmla="*/ 0 w 156"/>
                <a:gd name="T3" fmla="*/ 0 h 36"/>
                <a:gd name="T4" fmla="*/ 156 w 156"/>
                <a:gd name="T5" fmla="*/ 0 h 36"/>
                <a:gd name="T6" fmla="*/ 156 w 156"/>
                <a:gd name="T7" fmla="*/ 36 h 36"/>
                <a:gd name="T8" fmla="*/ 0 w 156"/>
                <a:gd name="T9" fmla="*/ 36 h 36"/>
                <a:gd name="T10" fmla="*/ 0 w 156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36">
                  <a:moveTo>
                    <a:pt x="0" y="36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36"/>
                  </a:lnTo>
                  <a:lnTo>
                    <a:pt x="0" y="36"/>
                  </a:lnTo>
                  <a:lnTo>
                    <a:pt x="0" y="36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46" name="Freeform 770"/>
            <p:cNvSpPr>
              <a:spLocks/>
            </p:cNvSpPr>
            <p:nvPr/>
          </p:nvSpPr>
          <p:spPr bwMode="auto">
            <a:xfrm>
              <a:off x="7702776" y="1926771"/>
              <a:ext cx="239764" cy="65314"/>
            </a:xfrm>
            <a:custGeom>
              <a:avLst/>
              <a:gdLst>
                <a:gd name="T0" fmla="*/ 138 w 138"/>
                <a:gd name="T1" fmla="*/ 0 h 36"/>
                <a:gd name="T2" fmla="*/ 0 w 138"/>
                <a:gd name="T3" fmla="*/ 0 h 36"/>
                <a:gd name="T4" fmla="*/ 0 w 138"/>
                <a:gd name="T5" fmla="*/ 36 h 36"/>
                <a:gd name="T6" fmla="*/ 108 w 138"/>
                <a:gd name="T7" fmla="*/ 36 h 36"/>
                <a:gd name="T8" fmla="*/ 138 w 138"/>
                <a:gd name="T9" fmla="*/ 0 h 36"/>
                <a:gd name="T10" fmla="*/ 138 w 138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36">
                  <a:moveTo>
                    <a:pt x="138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08" y="36"/>
                  </a:lnTo>
                  <a:lnTo>
                    <a:pt x="138" y="0"/>
                  </a:lnTo>
                  <a:lnTo>
                    <a:pt x="138" y="0"/>
                  </a:lnTo>
                </a:path>
              </a:pathLst>
            </a:custGeom>
            <a:solidFill>
              <a:srgbClr val="A5A6C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47" name="Freeform 771"/>
            <p:cNvSpPr>
              <a:spLocks/>
            </p:cNvSpPr>
            <p:nvPr/>
          </p:nvSpPr>
          <p:spPr bwMode="auto">
            <a:xfrm>
              <a:off x="7431738" y="1807029"/>
              <a:ext cx="250189" cy="1814"/>
            </a:xfrm>
            <a:custGeom>
              <a:avLst/>
              <a:gdLst>
                <a:gd name="T0" fmla="*/ 0 w 144"/>
                <a:gd name="T1" fmla="*/ 36 w 144"/>
                <a:gd name="T2" fmla="*/ 108 w 144"/>
                <a:gd name="T3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4">
                  <a:moveTo>
                    <a:pt x="0" y="0"/>
                  </a:moveTo>
                  <a:lnTo>
                    <a:pt x="36" y="0"/>
                  </a:lnTo>
                  <a:lnTo>
                    <a:pt x="108" y="0"/>
                  </a:lnTo>
                  <a:lnTo>
                    <a:pt x="144" y="0"/>
                  </a:lnTo>
                </a:path>
              </a:pathLst>
            </a:custGeom>
            <a:solidFill>
              <a:srgbClr val="F3C551"/>
            </a:solidFill>
            <a:ln w="28575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48" name="Freeform 772"/>
            <p:cNvSpPr>
              <a:spLocks/>
            </p:cNvSpPr>
            <p:nvPr/>
          </p:nvSpPr>
          <p:spPr bwMode="auto">
            <a:xfrm>
              <a:off x="7681927" y="1807029"/>
              <a:ext cx="31274" cy="32657"/>
            </a:xfrm>
            <a:custGeom>
              <a:avLst/>
              <a:gdLst>
                <a:gd name="T0" fmla="*/ 0 w 18"/>
                <a:gd name="T1" fmla="*/ 0 h 18"/>
                <a:gd name="T2" fmla="*/ 12 w 18"/>
                <a:gd name="T3" fmla="*/ 0 h 18"/>
                <a:gd name="T4" fmla="*/ 18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12" y="0"/>
                  </a:lnTo>
                  <a:lnTo>
                    <a:pt x="18" y="6"/>
                  </a:lnTo>
                  <a:lnTo>
                    <a:pt x="18" y="18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49" name="Freeform 773"/>
            <p:cNvSpPr>
              <a:spLocks/>
            </p:cNvSpPr>
            <p:nvPr/>
          </p:nvSpPr>
          <p:spPr bwMode="auto">
            <a:xfrm>
              <a:off x="7713201" y="1839686"/>
              <a:ext cx="1737" cy="32657"/>
            </a:xfrm>
            <a:custGeom>
              <a:avLst/>
              <a:gdLst>
                <a:gd name="T0" fmla="*/ 0 h 18"/>
                <a:gd name="T1" fmla="*/ 0 h 18"/>
                <a:gd name="T2" fmla="*/ 12 h 18"/>
                <a:gd name="T3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0" name="Freeform 774"/>
            <p:cNvSpPr>
              <a:spLocks/>
            </p:cNvSpPr>
            <p:nvPr/>
          </p:nvSpPr>
          <p:spPr bwMode="auto">
            <a:xfrm>
              <a:off x="7473436" y="2264229"/>
              <a:ext cx="93821" cy="87086"/>
            </a:xfrm>
            <a:custGeom>
              <a:avLst/>
              <a:gdLst>
                <a:gd name="T0" fmla="*/ 0 w 54"/>
                <a:gd name="T1" fmla="*/ 36 h 48"/>
                <a:gd name="T2" fmla="*/ 30 w 54"/>
                <a:gd name="T3" fmla="*/ 30 h 48"/>
                <a:gd name="T4" fmla="*/ 30 w 54"/>
                <a:gd name="T5" fmla="*/ 18 h 48"/>
                <a:gd name="T6" fmla="*/ 24 w 54"/>
                <a:gd name="T7" fmla="*/ 12 h 48"/>
                <a:gd name="T8" fmla="*/ 24 w 54"/>
                <a:gd name="T9" fmla="*/ 12 h 48"/>
                <a:gd name="T10" fmla="*/ 12 w 54"/>
                <a:gd name="T11" fmla="*/ 18 h 48"/>
                <a:gd name="T12" fmla="*/ 24 w 54"/>
                <a:gd name="T13" fmla="*/ 0 h 48"/>
                <a:gd name="T14" fmla="*/ 54 w 54"/>
                <a:gd name="T15" fmla="*/ 12 h 48"/>
                <a:gd name="T16" fmla="*/ 36 w 54"/>
                <a:gd name="T17" fmla="*/ 12 h 48"/>
                <a:gd name="T18" fmla="*/ 36 w 54"/>
                <a:gd name="T19" fmla="*/ 12 h 48"/>
                <a:gd name="T20" fmla="*/ 42 w 54"/>
                <a:gd name="T21" fmla="*/ 18 h 48"/>
                <a:gd name="T22" fmla="*/ 42 w 54"/>
                <a:gd name="T23" fmla="*/ 30 h 48"/>
                <a:gd name="T24" fmla="*/ 18 w 54"/>
                <a:gd name="T25" fmla="*/ 48 h 48"/>
                <a:gd name="T26" fmla="*/ 18 w 54"/>
                <a:gd name="T27" fmla="*/ 48 h 48"/>
                <a:gd name="T28" fmla="*/ 18 w 54"/>
                <a:gd name="T29" fmla="*/ 48 h 48"/>
                <a:gd name="T30" fmla="*/ 18 w 54"/>
                <a:gd name="T31" fmla="*/ 42 h 48"/>
                <a:gd name="T32" fmla="*/ 18 w 54"/>
                <a:gd name="T33" fmla="*/ 42 h 48"/>
                <a:gd name="T34" fmla="*/ 18 w 54"/>
                <a:gd name="T35" fmla="*/ 42 h 48"/>
                <a:gd name="T36" fmla="*/ 0 w 54"/>
                <a:gd name="T37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8">
                  <a:moveTo>
                    <a:pt x="0" y="36"/>
                  </a:moveTo>
                  <a:lnTo>
                    <a:pt x="30" y="30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5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1" name="Freeform 775"/>
            <p:cNvSpPr>
              <a:spLocks/>
            </p:cNvSpPr>
            <p:nvPr/>
          </p:nvSpPr>
          <p:spPr bwMode="auto">
            <a:xfrm>
              <a:off x="7473436" y="2264229"/>
              <a:ext cx="93821" cy="87086"/>
            </a:xfrm>
            <a:custGeom>
              <a:avLst/>
              <a:gdLst>
                <a:gd name="T0" fmla="*/ 0 w 54"/>
                <a:gd name="T1" fmla="*/ 36 h 48"/>
                <a:gd name="T2" fmla="*/ 30 w 54"/>
                <a:gd name="T3" fmla="*/ 30 h 48"/>
                <a:gd name="T4" fmla="*/ 30 w 54"/>
                <a:gd name="T5" fmla="*/ 18 h 48"/>
                <a:gd name="T6" fmla="*/ 24 w 54"/>
                <a:gd name="T7" fmla="*/ 12 h 48"/>
                <a:gd name="T8" fmla="*/ 24 w 54"/>
                <a:gd name="T9" fmla="*/ 12 h 48"/>
                <a:gd name="T10" fmla="*/ 12 w 54"/>
                <a:gd name="T11" fmla="*/ 18 h 48"/>
                <a:gd name="T12" fmla="*/ 24 w 54"/>
                <a:gd name="T13" fmla="*/ 0 h 48"/>
                <a:gd name="T14" fmla="*/ 54 w 54"/>
                <a:gd name="T15" fmla="*/ 12 h 48"/>
                <a:gd name="T16" fmla="*/ 36 w 54"/>
                <a:gd name="T17" fmla="*/ 12 h 48"/>
                <a:gd name="T18" fmla="*/ 36 w 54"/>
                <a:gd name="T19" fmla="*/ 12 h 48"/>
                <a:gd name="T20" fmla="*/ 42 w 54"/>
                <a:gd name="T21" fmla="*/ 18 h 48"/>
                <a:gd name="T22" fmla="*/ 42 w 54"/>
                <a:gd name="T23" fmla="*/ 30 h 48"/>
                <a:gd name="T24" fmla="*/ 18 w 54"/>
                <a:gd name="T25" fmla="*/ 48 h 48"/>
                <a:gd name="T26" fmla="*/ 18 w 54"/>
                <a:gd name="T27" fmla="*/ 48 h 48"/>
                <a:gd name="T28" fmla="*/ 18 w 54"/>
                <a:gd name="T29" fmla="*/ 48 h 48"/>
                <a:gd name="T30" fmla="*/ 18 w 54"/>
                <a:gd name="T31" fmla="*/ 42 h 48"/>
                <a:gd name="T32" fmla="*/ 18 w 54"/>
                <a:gd name="T33" fmla="*/ 42 h 48"/>
                <a:gd name="T34" fmla="*/ 18 w 54"/>
                <a:gd name="T35" fmla="*/ 42 h 48"/>
                <a:gd name="T36" fmla="*/ 0 w 54"/>
                <a:gd name="T37" fmla="*/ 36 h 48"/>
                <a:gd name="T38" fmla="*/ 0 w 54"/>
                <a:gd name="T39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8">
                  <a:moveTo>
                    <a:pt x="0" y="36"/>
                  </a:moveTo>
                  <a:lnTo>
                    <a:pt x="30" y="30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5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0" y="36"/>
                  </a:lnTo>
                  <a:lnTo>
                    <a:pt x="0" y="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2" name="Freeform 776"/>
            <p:cNvSpPr>
              <a:spLocks/>
            </p:cNvSpPr>
            <p:nvPr/>
          </p:nvSpPr>
          <p:spPr bwMode="auto">
            <a:xfrm>
              <a:off x="7713201" y="2046514"/>
              <a:ext cx="62547" cy="76200"/>
            </a:xfrm>
            <a:custGeom>
              <a:avLst/>
              <a:gdLst>
                <a:gd name="T0" fmla="*/ 0 w 36"/>
                <a:gd name="T1" fmla="*/ 30 h 42"/>
                <a:gd name="T2" fmla="*/ 18 w 36"/>
                <a:gd name="T3" fmla="*/ 24 h 42"/>
                <a:gd name="T4" fmla="*/ 18 w 36"/>
                <a:gd name="T5" fmla="*/ 18 h 42"/>
                <a:gd name="T6" fmla="*/ 18 w 36"/>
                <a:gd name="T7" fmla="*/ 12 h 42"/>
                <a:gd name="T8" fmla="*/ 18 w 36"/>
                <a:gd name="T9" fmla="*/ 12 h 42"/>
                <a:gd name="T10" fmla="*/ 6 w 36"/>
                <a:gd name="T11" fmla="*/ 18 h 42"/>
                <a:gd name="T12" fmla="*/ 18 w 36"/>
                <a:gd name="T13" fmla="*/ 0 h 42"/>
                <a:gd name="T14" fmla="*/ 36 w 36"/>
                <a:gd name="T15" fmla="*/ 12 h 42"/>
                <a:gd name="T16" fmla="*/ 24 w 36"/>
                <a:gd name="T17" fmla="*/ 12 h 42"/>
                <a:gd name="T18" fmla="*/ 24 w 36"/>
                <a:gd name="T19" fmla="*/ 12 h 42"/>
                <a:gd name="T20" fmla="*/ 30 w 36"/>
                <a:gd name="T21" fmla="*/ 18 h 42"/>
                <a:gd name="T22" fmla="*/ 30 w 36"/>
                <a:gd name="T23" fmla="*/ 24 h 42"/>
                <a:gd name="T24" fmla="*/ 12 w 36"/>
                <a:gd name="T25" fmla="*/ 42 h 42"/>
                <a:gd name="T26" fmla="*/ 12 w 36"/>
                <a:gd name="T27" fmla="*/ 42 h 42"/>
                <a:gd name="T28" fmla="*/ 12 w 36"/>
                <a:gd name="T29" fmla="*/ 36 h 42"/>
                <a:gd name="T30" fmla="*/ 12 w 36"/>
                <a:gd name="T31" fmla="*/ 36 h 42"/>
                <a:gd name="T32" fmla="*/ 12 w 36"/>
                <a:gd name="T33" fmla="*/ 36 h 42"/>
                <a:gd name="T34" fmla="*/ 12 w 36"/>
                <a:gd name="T35" fmla="*/ 36 h 42"/>
                <a:gd name="T36" fmla="*/ 0 w 36"/>
                <a:gd name="T37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42">
                  <a:moveTo>
                    <a:pt x="0" y="30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18" y="0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3" name="Freeform 777"/>
            <p:cNvSpPr>
              <a:spLocks/>
            </p:cNvSpPr>
            <p:nvPr/>
          </p:nvSpPr>
          <p:spPr bwMode="auto">
            <a:xfrm>
              <a:off x="7713201" y="2046514"/>
              <a:ext cx="62547" cy="76200"/>
            </a:xfrm>
            <a:custGeom>
              <a:avLst/>
              <a:gdLst>
                <a:gd name="T0" fmla="*/ 0 w 36"/>
                <a:gd name="T1" fmla="*/ 30 h 42"/>
                <a:gd name="T2" fmla="*/ 18 w 36"/>
                <a:gd name="T3" fmla="*/ 24 h 42"/>
                <a:gd name="T4" fmla="*/ 18 w 36"/>
                <a:gd name="T5" fmla="*/ 18 h 42"/>
                <a:gd name="T6" fmla="*/ 18 w 36"/>
                <a:gd name="T7" fmla="*/ 12 h 42"/>
                <a:gd name="T8" fmla="*/ 18 w 36"/>
                <a:gd name="T9" fmla="*/ 12 h 42"/>
                <a:gd name="T10" fmla="*/ 6 w 36"/>
                <a:gd name="T11" fmla="*/ 18 h 42"/>
                <a:gd name="T12" fmla="*/ 18 w 36"/>
                <a:gd name="T13" fmla="*/ 0 h 42"/>
                <a:gd name="T14" fmla="*/ 36 w 36"/>
                <a:gd name="T15" fmla="*/ 12 h 42"/>
                <a:gd name="T16" fmla="*/ 24 w 36"/>
                <a:gd name="T17" fmla="*/ 12 h 42"/>
                <a:gd name="T18" fmla="*/ 24 w 36"/>
                <a:gd name="T19" fmla="*/ 12 h 42"/>
                <a:gd name="T20" fmla="*/ 30 w 36"/>
                <a:gd name="T21" fmla="*/ 18 h 42"/>
                <a:gd name="T22" fmla="*/ 30 w 36"/>
                <a:gd name="T23" fmla="*/ 24 h 42"/>
                <a:gd name="T24" fmla="*/ 12 w 36"/>
                <a:gd name="T25" fmla="*/ 42 h 42"/>
                <a:gd name="T26" fmla="*/ 12 w 36"/>
                <a:gd name="T27" fmla="*/ 42 h 42"/>
                <a:gd name="T28" fmla="*/ 12 w 36"/>
                <a:gd name="T29" fmla="*/ 36 h 42"/>
                <a:gd name="T30" fmla="*/ 12 w 36"/>
                <a:gd name="T31" fmla="*/ 36 h 42"/>
                <a:gd name="T32" fmla="*/ 12 w 36"/>
                <a:gd name="T33" fmla="*/ 36 h 42"/>
                <a:gd name="T34" fmla="*/ 12 w 36"/>
                <a:gd name="T35" fmla="*/ 36 h 42"/>
                <a:gd name="T36" fmla="*/ 0 w 36"/>
                <a:gd name="T37" fmla="*/ 30 h 42"/>
                <a:gd name="T38" fmla="*/ 0 w 36"/>
                <a:gd name="T3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42">
                  <a:moveTo>
                    <a:pt x="0" y="30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18" y="0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4" name="Freeform 778"/>
            <p:cNvSpPr>
              <a:spLocks/>
            </p:cNvSpPr>
            <p:nvPr/>
          </p:nvSpPr>
          <p:spPr bwMode="auto">
            <a:xfrm>
              <a:off x="7629805" y="1948543"/>
              <a:ext cx="62547" cy="65314"/>
            </a:xfrm>
            <a:custGeom>
              <a:avLst/>
              <a:gdLst>
                <a:gd name="T0" fmla="*/ 36 w 36"/>
                <a:gd name="T1" fmla="*/ 24 h 36"/>
                <a:gd name="T2" fmla="*/ 12 w 36"/>
                <a:gd name="T3" fmla="*/ 18 h 36"/>
                <a:gd name="T4" fmla="*/ 12 w 36"/>
                <a:gd name="T5" fmla="*/ 12 h 36"/>
                <a:gd name="T6" fmla="*/ 18 w 36"/>
                <a:gd name="T7" fmla="*/ 12 h 36"/>
                <a:gd name="T8" fmla="*/ 18 w 36"/>
                <a:gd name="T9" fmla="*/ 12 h 36"/>
                <a:gd name="T10" fmla="*/ 24 w 36"/>
                <a:gd name="T11" fmla="*/ 12 h 36"/>
                <a:gd name="T12" fmla="*/ 18 w 36"/>
                <a:gd name="T13" fmla="*/ 0 h 36"/>
                <a:gd name="T14" fmla="*/ 0 w 36"/>
                <a:gd name="T15" fmla="*/ 6 h 36"/>
                <a:gd name="T16" fmla="*/ 6 w 36"/>
                <a:gd name="T17" fmla="*/ 6 h 36"/>
                <a:gd name="T18" fmla="*/ 6 w 36"/>
                <a:gd name="T19" fmla="*/ 6 h 36"/>
                <a:gd name="T20" fmla="*/ 6 w 36"/>
                <a:gd name="T21" fmla="*/ 12 h 36"/>
                <a:gd name="T22" fmla="*/ 0 w 36"/>
                <a:gd name="T23" fmla="*/ 18 h 36"/>
                <a:gd name="T24" fmla="*/ 18 w 36"/>
                <a:gd name="T25" fmla="*/ 36 h 36"/>
                <a:gd name="T26" fmla="*/ 18 w 36"/>
                <a:gd name="T27" fmla="*/ 36 h 36"/>
                <a:gd name="T28" fmla="*/ 24 w 36"/>
                <a:gd name="T29" fmla="*/ 30 h 36"/>
                <a:gd name="T30" fmla="*/ 24 w 36"/>
                <a:gd name="T31" fmla="*/ 30 h 36"/>
                <a:gd name="T32" fmla="*/ 24 w 36"/>
                <a:gd name="T33" fmla="*/ 30 h 36"/>
                <a:gd name="T34" fmla="*/ 24 w 36"/>
                <a:gd name="T35" fmla="*/ 30 h 36"/>
                <a:gd name="T36" fmla="*/ 36 w 36"/>
                <a:gd name="T37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6">
                  <a:moveTo>
                    <a:pt x="36" y="24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5" name="Freeform 779"/>
            <p:cNvSpPr>
              <a:spLocks/>
            </p:cNvSpPr>
            <p:nvPr/>
          </p:nvSpPr>
          <p:spPr bwMode="auto">
            <a:xfrm>
              <a:off x="7629805" y="1948543"/>
              <a:ext cx="62547" cy="65314"/>
            </a:xfrm>
            <a:custGeom>
              <a:avLst/>
              <a:gdLst>
                <a:gd name="T0" fmla="*/ 36 w 36"/>
                <a:gd name="T1" fmla="*/ 24 h 36"/>
                <a:gd name="T2" fmla="*/ 12 w 36"/>
                <a:gd name="T3" fmla="*/ 18 h 36"/>
                <a:gd name="T4" fmla="*/ 12 w 36"/>
                <a:gd name="T5" fmla="*/ 12 h 36"/>
                <a:gd name="T6" fmla="*/ 18 w 36"/>
                <a:gd name="T7" fmla="*/ 12 h 36"/>
                <a:gd name="T8" fmla="*/ 18 w 36"/>
                <a:gd name="T9" fmla="*/ 12 h 36"/>
                <a:gd name="T10" fmla="*/ 24 w 36"/>
                <a:gd name="T11" fmla="*/ 12 h 36"/>
                <a:gd name="T12" fmla="*/ 18 w 36"/>
                <a:gd name="T13" fmla="*/ 0 h 36"/>
                <a:gd name="T14" fmla="*/ 0 w 36"/>
                <a:gd name="T15" fmla="*/ 6 h 36"/>
                <a:gd name="T16" fmla="*/ 6 w 36"/>
                <a:gd name="T17" fmla="*/ 6 h 36"/>
                <a:gd name="T18" fmla="*/ 6 w 36"/>
                <a:gd name="T19" fmla="*/ 6 h 36"/>
                <a:gd name="T20" fmla="*/ 6 w 36"/>
                <a:gd name="T21" fmla="*/ 12 h 36"/>
                <a:gd name="T22" fmla="*/ 0 w 36"/>
                <a:gd name="T23" fmla="*/ 18 h 36"/>
                <a:gd name="T24" fmla="*/ 18 w 36"/>
                <a:gd name="T25" fmla="*/ 36 h 36"/>
                <a:gd name="T26" fmla="*/ 18 w 36"/>
                <a:gd name="T27" fmla="*/ 36 h 36"/>
                <a:gd name="T28" fmla="*/ 24 w 36"/>
                <a:gd name="T29" fmla="*/ 30 h 36"/>
                <a:gd name="T30" fmla="*/ 24 w 36"/>
                <a:gd name="T31" fmla="*/ 30 h 36"/>
                <a:gd name="T32" fmla="*/ 24 w 36"/>
                <a:gd name="T33" fmla="*/ 30 h 36"/>
                <a:gd name="T34" fmla="*/ 24 w 36"/>
                <a:gd name="T35" fmla="*/ 30 h 36"/>
                <a:gd name="T36" fmla="*/ 36 w 36"/>
                <a:gd name="T37" fmla="*/ 24 h 36"/>
                <a:gd name="T38" fmla="*/ 36 w 36"/>
                <a:gd name="T3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36" y="24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6" y="24"/>
                  </a:lnTo>
                  <a:lnTo>
                    <a:pt x="36" y="2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6" name="Freeform 780"/>
            <p:cNvSpPr>
              <a:spLocks/>
            </p:cNvSpPr>
            <p:nvPr/>
          </p:nvSpPr>
          <p:spPr bwMode="auto">
            <a:xfrm>
              <a:off x="7379616" y="2144486"/>
              <a:ext cx="83396" cy="76200"/>
            </a:xfrm>
            <a:custGeom>
              <a:avLst/>
              <a:gdLst>
                <a:gd name="T0" fmla="*/ 48 w 48"/>
                <a:gd name="T1" fmla="*/ 36 h 42"/>
                <a:gd name="T2" fmla="*/ 24 w 48"/>
                <a:gd name="T3" fmla="*/ 24 h 42"/>
                <a:gd name="T4" fmla="*/ 18 w 48"/>
                <a:gd name="T5" fmla="*/ 18 h 42"/>
                <a:gd name="T6" fmla="*/ 24 w 48"/>
                <a:gd name="T7" fmla="*/ 12 h 42"/>
                <a:gd name="T8" fmla="*/ 24 w 48"/>
                <a:gd name="T9" fmla="*/ 12 h 42"/>
                <a:gd name="T10" fmla="*/ 36 w 48"/>
                <a:gd name="T11" fmla="*/ 18 h 42"/>
                <a:gd name="T12" fmla="*/ 24 w 48"/>
                <a:gd name="T13" fmla="*/ 0 h 42"/>
                <a:gd name="T14" fmla="*/ 0 w 48"/>
                <a:gd name="T15" fmla="*/ 12 h 42"/>
                <a:gd name="T16" fmla="*/ 12 w 48"/>
                <a:gd name="T17" fmla="*/ 12 h 42"/>
                <a:gd name="T18" fmla="*/ 12 w 48"/>
                <a:gd name="T19" fmla="*/ 12 h 42"/>
                <a:gd name="T20" fmla="*/ 12 w 48"/>
                <a:gd name="T21" fmla="*/ 18 h 42"/>
                <a:gd name="T22" fmla="*/ 6 w 48"/>
                <a:gd name="T23" fmla="*/ 30 h 42"/>
                <a:gd name="T24" fmla="*/ 30 w 48"/>
                <a:gd name="T25" fmla="*/ 42 h 42"/>
                <a:gd name="T26" fmla="*/ 30 w 48"/>
                <a:gd name="T27" fmla="*/ 42 h 42"/>
                <a:gd name="T28" fmla="*/ 30 w 48"/>
                <a:gd name="T29" fmla="*/ 42 h 42"/>
                <a:gd name="T30" fmla="*/ 30 w 48"/>
                <a:gd name="T31" fmla="*/ 36 h 42"/>
                <a:gd name="T32" fmla="*/ 30 w 48"/>
                <a:gd name="T33" fmla="*/ 36 h 42"/>
                <a:gd name="T34" fmla="*/ 30 w 48"/>
                <a:gd name="T35" fmla="*/ 36 h 42"/>
                <a:gd name="T36" fmla="*/ 48 w 48"/>
                <a:gd name="T3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42">
                  <a:moveTo>
                    <a:pt x="48" y="36"/>
                  </a:moveTo>
                  <a:lnTo>
                    <a:pt x="24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48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7" name="Freeform 781"/>
            <p:cNvSpPr>
              <a:spLocks/>
            </p:cNvSpPr>
            <p:nvPr/>
          </p:nvSpPr>
          <p:spPr bwMode="auto">
            <a:xfrm>
              <a:off x="7379616" y="2144486"/>
              <a:ext cx="83396" cy="76200"/>
            </a:xfrm>
            <a:custGeom>
              <a:avLst/>
              <a:gdLst>
                <a:gd name="T0" fmla="*/ 48 w 48"/>
                <a:gd name="T1" fmla="*/ 36 h 42"/>
                <a:gd name="T2" fmla="*/ 24 w 48"/>
                <a:gd name="T3" fmla="*/ 24 h 42"/>
                <a:gd name="T4" fmla="*/ 18 w 48"/>
                <a:gd name="T5" fmla="*/ 18 h 42"/>
                <a:gd name="T6" fmla="*/ 24 w 48"/>
                <a:gd name="T7" fmla="*/ 12 h 42"/>
                <a:gd name="T8" fmla="*/ 24 w 48"/>
                <a:gd name="T9" fmla="*/ 12 h 42"/>
                <a:gd name="T10" fmla="*/ 36 w 48"/>
                <a:gd name="T11" fmla="*/ 18 h 42"/>
                <a:gd name="T12" fmla="*/ 24 w 48"/>
                <a:gd name="T13" fmla="*/ 0 h 42"/>
                <a:gd name="T14" fmla="*/ 0 w 48"/>
                <a:gd name="T15" fmla="*/ 12 h 42"/>
                <a:gd name="T16" fmla="*/ 12 w 48"/>
                <a:gd name="T17" fmla="*/ 12 h 42"/>
                <a:gd name="T18" fmla="*/ 12 w 48"/>
                <a:gd name="T19" fmla="*/ 12 h 42"/>
                <a:gd name="T20" fmla="*/ 12 w 48"/>
                <a:gd name="T21" fmla="*/ 18 h 42"/>
                <a:gd name="T22" fmla="*/ 6 w 48"/>
                <a:gd name="T23" fmla="*/ 30 h 42"/>
                <a:gd name="T24" fmla="*/ 30 w 48"/>
                <a:gd name="T25" fmla="*/ 42 h 42"/>
                <a:gd name="T26" fmla="*/ 30 w 48"/>
                <a:gd name="T27" fmla="*/ 42 h 42"/>
                <a:gd name="T28" fmla="*/ 30 w 48"/>
                <a:gd name="T29" fmla="*/ 42 h 42"/>
                <a:gd name="T30" fmla="*/ 30 w 48"/>
                <a:gd name="T31" fmla="*/ 36 h 42"/>
                <a:gd name="T32" fmla="*/ 30 w 48"/>
                <a:gd name="T33" fmla="*/ 36 h 42"/>
                <a:gd name="T34" fmla="*/ 30 w 48"/>
                <a:gd name="T35" fmla="*/ 36 h 42"/>
                <a:gd name="T36" fmla="*/ 48 w 48"/>
                <a:gd name="T37" fmla="*/ 36 h 42"/>
                <a:gd name="T38" fmla="*/ 48 w 48"/>
                <a:gd name="T3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42">
                  <a:moveTo>
                    <a:pt x="48" y="36"/>
                  </a:moveTo>
                  <a:lnTo>
                    <a:pt x="24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48" y="36"/>
                  </a:lnTo>
                  <a:lnTo>
                    <a:pt x="48" y="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8" name="Freeform 782"/>
            <p:cNvSpPr>
              <a:spLocks/>
            </p:cNvSpPr>
            <p:nvPr/>
          </p:nvSpPr>
          <p:spPr bwMode="auto">
            <a:xfrm>
              <a:off x="7254521" y="2188029"/>
              <a:ext cx="10425" cy="43543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18 h 24"/>
                <a:gd name="T4" fmla="*/ 0 w 6"/>
                <a:gd name="T5" fmla="*/ 18 h 24"/>
                <a:gd name="T6" fmla="*/ 0 w 6"/>
                <a:gd name="T7" fmla="*/ 12 h 24"/>
                <a:gd name="T8" fmla="*/ 0 w 6"/>
                <a:gd name="T9" fmla="*/ 12 h 24"/>
                <a:gd name="T10" fmla="*/ 0 w 6"/>
                <a:gd name="T11" fmla="*/ 6 h 24"/>
                <a:gd name="T12" fmla="*/ 6 w 6"/>
                <a:gd name="T13" fmla="*/ 6 h 24"/>
                <a:gd name="T14" fmla="*/ 6 w 6"/>
                <a:gd name="T15" fmla="*/ 6 h 24"/>
                <a:gd name="T16" fmla="*/ 6 w 6"/>
                <a:gd name="T17" fmla="*/ 6 h 24"/>
                <a:gd name="T18" fmla="*/ 6 w 6"/>
                <a:gd name="T19" fmla="*/ 6 h 24"/>
                <a:gd name="T20" fmla="*/ 6 w 6"/>
                <a:gd name="T21" fmla="*/ 6 h 24"/>
                <a:gd name="T22" fmla="*/ 6 w 6"/>
                <a:gd name="T23" fmla="*/ 6 h 24"/>
                <a:gd name="T24" fmla="*/ 6 w 6"/>
                <a:gd name="T25" fmla="*/ 6 h 24"/>
                <a:gd name="T26" fmla="*/ 6 w 6"/>
                <a:gd name="T27" fmla="*/ 6 h 24"/>
                <a:gd name="T28" fmla="*/ 6 w 6"/>
                <a:gd name="T29" fmla="*/ 6 h 24"/>
                <a:gd name="T30" fmla="*/ 6 w 6"/>
                <a:gd name="T31" fmla="*/ 6 h 24"/>
                <a:gd name="T32" fmla="*/ 6 w 6"/>
                <a:gd name="T33" fmla="*/ 6 h 24"/>
                <a:gd name="T34" fmla="*/ 6 w 6"/>
                <a:gd name="T35" fmla="*/ 0 h 24"/>
                <a:gd name="T36" fmla="*/ 6 w 6"/>
                <a:gd name="T37" fmla="*/ 0 h 24"/>
                <a:gd name="T38" fmla="*/ 6 w 6"/>
                <a:gd name="T39" fmla="*/ 0 h 24"/>
                <a:gd name="T40" fmla="*/ 6 w 6"/>
                <a:gd name="T41" fmla="*/ 0 h 24"/>
                <a:gd name="T42" fmla="*/ 0 w 6"/>
                <a:gd name="T43" fmla="*/ 0 h 24"/>
                <a:gd name="T44" fmla="*/ 0 w 6"/>
                <a:gd name="T45" fmla="*/ 6 h 24"/>
                <a:gd name="T46" fmla="*/ 0 w 6"/>
                <a:gd name="T47" fmla="*/ 12 h 24"/>
                <a:gd name="T48" fmla="*/ 0 w 6"/>
                <a:gd name="T49" fmla="*/ 12 h 24"/>
                <a:gd name="T50" fmla="*/ 0 w 6"/>
                <a:gd name="T51" fmla="*/ 18 h 24"/>
                <a:gd name="T52" fmla="*/ 0 w 6"/>
                <a:gd name="T53" fmla="*/ 18 h 24"/>
                <a:gd name="T54" fmla="*/ 0 w 6"/>
                <a:gd name="T55" fmla="*/ 24 h 24"/>
                <a:gd name="T56" fmla="*/ 0 w 6"/>
                <a:gd name="T57" fmla="*/ 24 h 24"/>
                <a:gd name="T58" fmla="*/ 0 w 6"/>
                <a:gd name="T59" fmla="*/ 24 h 24"/>
                <a:gd name="T60" fmla="*/ 0 w 6"/>
                <a:gd name="T61" fmla="*/ 24 h 24"/>
                <a:gd name="T62" fmla="*/ 0 w 6"/>
                <a:gd name="T63" fmla="*/ 24 h 24"/>
                <a:gd name="T64" fmla="*/ 0 w 6"/>
                <a:gd name="T6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59" name="Rectangle 783"/>
            <p:cNvSpPr>
              <a:spLocks noChangeArrowheads="1"/>
            </p:cNvSpPr>
            <p:nvPr/>
          </p:nvSpPr>
          <p:spPr bwMode="auto">
            <a:xfrm>
              <a:off x="4572000" y="1366156"/>
              <a:ext cx="4494900" cy="1476739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21"/>
    </mc:Choice>
    <mc:Fallback xmlns="">
      <p:transition spd="slow" advTm="14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5" x="1974850" y="1447800"/>
          <p14:tracePt t="6592" x="1987550" y="1441450"/>
          <p14:tracePt t="6601" x="2000250" y="1435100"/>
          <p14:tracePt t="6609" x="2006600" y="1422400"/>
          <p14:tracePt t="6615" x="2012950" y="1409700"/>
          <p14:tracePt t="6632" x="2012950" y="1397000"/>
          <p14:tracePt t="6648" x="2012950" y="1384300"/>
          <p14:tracePt t="6664" x="2019300" y="1352550"/>
          <p14:tracePt t="6679" x="2019300" y="1314450"/>
          <p14:tracePt t="6698" x="2012950" y="1263650"/>
          <p14:tracePt t="6721" x="1993900" y="1238250"/>
          <p14:tracePt t="6739" x="1974850" y="1212850"/>
          <p14:tracePt t="6759" x="1949450" y="1187450"/>
          <p14:tracePt t="6771" x="1936750" y="1168400"/>
          <p14:tracePt t="6784" x="1898650" y="1155700"/>
          <p14:tracePt t="6799" x="1835150" y="1136650"/>
          <p14:tracePt t="6815" x="1727200" y="1092200"/>
          <p14:tracePt t="6832" x="1638300" y="1060450"/>
          <p14:tracePt t="6848" x="1466850" y="1041400"/>
          <p14:tracePt t="6871" x="1333500" y="1028700"/>
          <p14:tracePt t="6896" x="1276350" y="1028700"/>
          <p14:tracePt t="6905" x="1238250" y="1028700"/>
          <p14:tracePt t="6922" x="1187450" y="1028700"/>
          <p14:tracePt t="6939" x="1111250" y="1028700"/>
          <p14:tracePt t="6956" x="1066800" y="1028700"/>
          <p14:tracePt t="6962" x="977900" y="1028700"/>
          <p14:tracePt t="6980" x="895350" y="1028700"/>
          <p14:tracePt t="6997" x="831850" y="1028700"/>
          <p14:tracePt t="7014" x="742950" y="1028700"/>
          <p14:tracePt t="7030" x="654050" y="1028700"/>
          <p14:tracePt t="7046" x="590550" y="1028700"/>
          <p14:tracePt t="7063" x="514350" y="1028700"/>
          <p14:tracePt t="7082" x="450850" y="1028700"/>
          <p14:tracePt t="7097" x="381000" y="1035050"/>
          <p14:tracePt t="7114" x="330200" y="1054100"/>
          <p14:tracePt t="7129" x="285750" y="1066800"/>
          <p14:tracePt t="7146" x="254000" y="1079500"/>
          <p14:tracePt t="7164" x="228600" y="1104900"/>
          <p14:tracePt t="7180" x="222250" y="1123950"/>
          <p14:tracePt t="7197" x="209550" y="1168400"/>
          <p14:tracePt t="7214" x="190500" y="1200150"/>
          <p14:tracePt t="7214" x="165100" y="1238250"/>
          <p14:tracePt t="7232" x="158750" y="1263650"/>
          <p14:tracePt t="7246" x="127000" y="1301750"/>
          <p14:tracePt t="7263" x="107950" y="1352550"/>
          <p14:tracePt t="7281" x="101600" y="1397000"/>
          <p14:tracePt t="7297" x="101600" y="1435100"/>
          <p14:tracePt t="7314" x="101600" y="1517650"/>
          <p14:tracePt t="7330" x="101600" y="1625600"/>
          <p14:tracePt t="7347" x="101600" y="1746250"/>
          <p14:tracePt t="7364" x="101600" y="1797050"/>
          <p14:tracePt t="7381" x="101600" y="1854200"/>
          <p14:tracePt t="7396" x="101600" y="1873250"/>
          <p14:tracePt t="7413" x="107950" y="1911350"/>
          <p14:tracePt t="7431" x="133350" y="1930400"/>
          <p14:tracePt t="7447" x="171450" y="1974850"/>
          <p14:tracePt t="7464" x="190500" y="2012950"/>
          <p14:tracePt t="7481" x="228600" y="2063750"/>
          <p14:tracePt t="7498" x="285750" y="2159000"/>
          <p14:tracePt t="7514" x="342900" y="2279650"/>
          <p14:tracePt t="7531" x="406400" y="2374900"/>
          <p14:tracePt t="7548" x="469900" y="2476500"/>
          <p14:tracePt t="7565" x="488950" y="2501900"/>
          <p14:tracePt t="7582" x="514350" y="2514600"/>
          <p14:tracePt t="7599" x="533400" y="2533650"/>
          <p14:tracePt t="7615" x="552450" y="2552700"/>
          <p14:tracePt t="7632" x="603250" y="2590800"/>
          <p14:tracePt t="7649" x="679450" y="2641600"/>
          <p14:tracePt t="7666" x="787400" y="2730500"/>
          <p14:tracePt t="7683" x="901700" y="2787650"/>
          <p14:tracePt t="7698" x="971550" y="2838450"/>
          <p14:tracePt t="7715" x="1003300" y="2844800"/>
          <p14:tracePt t="7732" x="1016000" y="2844800"/>
          <p14:tracePt t="7749" x="1047750" y="2844800"/>
          <p14:tracePt t="7766" x="1136650" y="2838450"/>
          <p14:tracePt t="7783" x="1263650" y="2787650"/>
          <p14:tracePt t="7800" x="1428750" y="2730500"/>
          <p14:tracePt t="7816" x="1701800" y="2616200"/>
          <p14:tracePt t="7833" x="1778000" y="2578100"/>
          <p14:tracePt t="7848" x="1949450" y="2533650"/>
          <p14:tracePt t="7866" x="2032000" y="2501900"/>
          <p14:tracePt t="7883" x="2120900" y="2457450"/>
          <p14:tracePt t="7899" x="2209800" y="2374900"/>
          <p14:tracePt t="7915" x="2286000" y="2311400"/>
          <p14:tracePt t="7932" x="2406650" y="2203450"/>
          <p14:tracePt t="7949" x="2520950" y="2101850"/>
          <p14:tracePt t="7966" x="2628900" y="2012950"/>
          <p14:tracePt t="7983" x="2686050" y="1943100"/>
          <p14:tracePt t="7998" x="2762250" y="1835150"/>
          <p14:tracePt t="8015" x="2832100" y="1651000"/>
          <p14:tracePt t="8033" x="2882900" y="1555750"/>
          <p14:tracePt t="8051" x="2921000" y="1460500"/>
          <p14:tracePt t="8066" x="2946400" y="1397000"/>
          <p14:tracePt t="8083" x="2952750" y="1352550"/>
          <p14:tracePt t="8100" x="2959100" y="1320800"/>
          <p14:tracePt t="8116" x="2959100" y="1301750"/>
          <p14:tracePt t="8133" x="2959100" y="1282700"/>
          <p14:tracePt t="8149" x="2952750" y="1263650"/>
          <p14:tracePt t="8166" x="2908300" y="1225550"/>
          <p14:tracePt t="8183" x="2755900" y="1174750"/>
          <p14:tracePt t="8201" x="2679700" y="1155700"/>
          <p14:tracePt t="8216" x="2381250" y="1117600"/>
          <p14:tracePt t="8233" x="2165350" y="1104900"/>
          <p14:tracePt t="8250" x="1892300" y="1079500"/>
          <p14:tracePt t="8266" x="1619250" y="1073150"/>
          <p14:tracePt t="8284" x="1390650" y="1073150"/>
          <p14:tracePt t="8299" x="1187450" y="1073150"/>
          <p14:tracePt t="8316" x="971550" y="1073150"/>
          <p14:tracePt t="8333" x="768350" y="1073150"/>
          <p14:tracePt t="8350" x="596900" y="1085850"/>
          <p14:tracePt t="8366" x="419100" y="1117600"/>
          <p14:tracePt t="8383" x="254000" y="1162050"/>
          <p14:tracePt t="8400" x="114300" y="1289050"/>
          <p14:tracePt t="8418" x="44450" y="1403350"/>
          <p14:tracePt t="8435" x="0" y="1517650"/>
          <p14:tracePt t="8449" x="0" y="1574800"/>
          <p14:tracePt t="8466" x="0" y="1638300"/>
          <p14:tracePt t="8484" x="0" y="1720850"/>
          <p14:tracePt t="8501" x="82550" y="1809750"/>
          <p14:tracePt t="8517" x="152400" y="1936750"/>
          <p14:tracePt t="8534" x="203200" y="2006600"/>
          <p14:tracePt t="8550" x="266700" y="2101850"/>
          <p14:tracePt t="8567" x="292100" y="2133600"/>
          <p14:tracePt t="8584" x="317500" y="2171700"/>
          <p14:tracePt t="8601" x="355600" y="2197100"/>
          <p14:tracePt t="8617" x="412750" y="2197100"/>
          <p14:tracePt t="8634" x="520700" y="2127250"/>
          <p14:tracePt t="8650" x="628650" y="2051050"/>
          <p14:tracePt t="8667" x="749300" y="1936750"/>
          <p14:tracePt t="8684" x="869950" y="1835150"/>
          <p14:tracePt t="8700" x="965200" y="1733550"/>
          <p14:tracePt t="8718" x="1009650" y="1657350"/>
          <p14:tracePt t="8734" x="1041400" y="1574800"/>
          <p14:tracePt t="8750" x="1066800" y="1511300"/>
          <p14:tracePt t="8766" x="1098550" y="1447800"/>
          <p14:tracePt t="8784" x="1136650" y="1397000"/>
          <p14:tracePt t="8801" x="1155700" y="1346200"/>
          <p14:tracePt t="8818" x="1174750" y="1314450"/>
          <p14:tracePt t="8834" x="1187450" y="1295400"/>
          <p14:tracePt t="8851" x="1200150" y="1270000"/>
          <p14:tracePt t="8896" x="1206500" y="1263650"/>
          <p14:tracePt t="9034" x="1187450" y="1263650"/>
          <p14:tracePt t="9034" x="1174750" y="1263650"/>
          <p14:tracePt t="9050" x="1149350" y="1263650"/>
          <p14:tracePt t="9053" x="1104900" y="1263650"/>
          <p14:tracePt t="9068" x="1060450" y="1263650"/>
          <p14:tracePt t="9070" x="958850" y="1238250"/>
          <p14:tracePt t="9085" x="819150" y="1219200"/>
          <p14:tracePt t="9101" x="685800" y="1219200"/>
          <p14:tracePt t="9119" x="577850" y="1219200"/>
          <p14:tracePt t="9136" x="520700" y="1219200"/>
          <p14:tracePt t="9152" x="438150" y="1257300"/>
          <p14:tracePt t="9168" x="400050" y="1320800"/>
          <p14:tracePt t="9184" x="336550" y="1485900"/>
          <p14:tracePt t="9203" x="304800" y="1619250"/>
          <p14:tracePt t="9219" x="304800" y="1733550"/>
          <p14:tracePt t="9236" x="304800" y="1828800"/>
          <p14:tracePt t="9253" x="317500" y="1911350"/>
          <p14:tracePt t="9269" x="374650" y="1968500"/>
          <p14:tracePt t="9286" x="412750" y="2000250"/>
          <p14:tracePt t="9303" x="457200" y="2032000"/>
          <p14:tracePt t="9318" x="527050" y="2076450"/>
          <p14:tracePt t="9335" x="641350" y="2127250"/>
          <p14:tracePt t="9353" x="768350" y="2171700"/>
          <p14:tracePt t="9369" x="958850" y="2222500"/>
          <p14:tracePt t="9386" x="1079500" y="2222500"/>
          <p14:tracePt t="9403" x="1168400" y="2209800"/>
          <p14:tracePt t="9419" x="1231900" y="2139950"/>
          <p14:tracePt t="9436" x="1282700" y="2076450"/>
          <p14:tracePt t="9453" x="1301750" y="2019300"/>
          <p14:tracePt t="9470" x="1301750" y="1974850"/>
          <p14:tracePt t="9486" x="1301750" y="1911350"/>
          <p14:tracePt t="9503" x="1301750" y="1898650"/>
          <p14:tracePt t="9520" x="1295400" y="1866900"/>
          <p14:tracePt t="9536" x="1289050" y="1860550"/>
          <p14:tracePt t="9553" x="1282700" y="1854200"/>
          <p14:tracePt t="9570" x="1168400" y="1835150"/>
          <p14:tracePt t="9587" x="996950" y="1835150"/>
          <p14:tracePt t="9603" x="806450" y="1873250"/>
          <p14:tracePt t="9619" x="647700" y="1943100"/>
          <p14:tracePt t="9636" x="527050" y="2038350"/>
          <p14:tracePt t="9652" x="463550" y="2082800"/>
          <p14:tracePt t="9669" x="431800" y="2114550"/>
          <p14:tracePt t="9686" x="425450" y="2133600"/>
          <p14:tracePt t="9702" x="425450" y="2165350"/>
          <p14:tracePt t="9719" x="425450" y="2203450"/>
          <p14:tracePt t="9736" x="438150" y="2247900"/>
          <p14:tracePt t="9736" x="457200" y="2260600"/>
          <p14:tracePt t="9754" x="488950" y="2292350"/>
          <p14:tracePt t="9771" x="533400" y="2330450"/>
          <p14:tracePt t="9786" x="615950" y="2355850"/>
          <p14:tracePt t="9803" x="755650" y="2355850"/>
          <p14:tracePt t="9819" x="946150" y="2330450"/>
          <p14:tracePt t="9836" x="1123950" y="2254250"/>
          <p14:tracePt t="9853" x="1282700" y="2152650"/>
          <p14:tracePt t="9869" x="1384300" y="2070100"/>
          <p14:tracePt t="9886" x="1397000" y="2012950"/>
          <p14:tracePt t="9902" x="1403350" y="1949450"/>
          <p14:tracePt t="9920" x="1409700" y="1879600"/>
          <p14:tracePt t="9936" x="1409700" y="1822450"/>
          <p14:tracePt t="9952" x="1416050" y="1778000"/>
          <p14:tracePt t="9968" x="1416050" y="1746250"/>
          <p14:tracePt t="9986" x="1416050" y="1733550"/>
          <p14:tracePt t="10003" x="1377950" y="1714500"/>
          <p14:tracePt t="10019" x="1333500" y="1701800"/>
          <p14:tracePt t="10036" x="1168400" y="1701800"/>
          <p14:tracePt t="10052" x="946150" y="1765300"/>
          <p14:tracePt t="10069" x="742950" y="1860550"/>
          <p14:tracePt t="10086" x="571500" y="1955800"/>
          <p14:tracePt t="10103" x="431800" y="2044700"/>
          <p14:tracePt t="10119" x="387350" y="2089150"/>
          <p14:tracePt t="10136" x="374650" y="2152650"/>
          <p14:tracePt t="10152" x="374650" y="2254250"/>
          <p14:tracePt t="10170" x="393700" y="2305050"/>
          <p14:tracePt t="10186" x="425450" y="2362200"/>
          <p14:tracePt t="10203" x="463550" y="2419350"/>
          <p14:tracePt t="10219" x="533400" y="2451100"/>
          <p14:tracePt t="10235" x="641350" y="2463800"/>
          <p14:tracePt t="10253" x="831850" y="2463800"/>
          <p14:tracePt t="10270" x="1117600" y="2438400"/>
          <p14:tracePt t="10287" x="1416050" y="2336800"/>
          <p14:tracePt t="10303" x="1581150" y="2241550"/>
          <p14:tracePt t="10320" x="1676400" y="2114550"/>
          <p14:tracePt t="10339" x="1682750" y="2025650"/>
          <p14:tracePt t="10354" x="1682750" y="1968500"/>
          <p14:tracePt t="10370" x="1676400" y="1917700"/>
          <p14:tracePt t="10385" x="1663700" y="1911350"/>
          <p14:tracePt t="10403" x="1638300" y="1885950"/>
          <p14:tracePt t="10420" x="1619250" y="1879600"/>
          <p14:tracePt t="10436" x="1543050" y="1854200"/>
          <p14:tracePt t="10453" x="1409700" y="1854200"/>
          <p14:tracePt t="10469" x="1257300" y="1866900"/>
          <p14:tracePt t="10487" x="1079500" y="1911350"/>
          <p14:tracePt t="10503" x="920750" y="1962150"/>
          <p14:tracePt t="10520" x="793750" y="2051050"/>
          <p14:tracePt t="10537" x="692150" y="2133600"/>
          <p14:tracePt t="10537" x="635000" y="2178050"/>
          <p14:tracePt t="10553" x="596900" y="2222500"/>
          <p14:tracePt t="10569" x="577850" y="2279650"/>
          <p14:tracePt t="10587" x="571500" y="2317750"/>
          <p14:tracePt t="10604" x="571500" y="2343150"/>
          <p14:tracePt t="10620" x="571500" y="2368550"/>
          <p14:tracePt t="10637" x="571500" y="2374900"/>
          <p14:tracePt t="10653" x="571500" y="2381250"/>
          <p14:tracePt t="10670" x="571500" y="2387600"/>
          <p14:tracePt t="10686" x="660400" y="2387600"/>
          <p14:tracePt t="10704" x="806450" y="2330450"/>
          <p14:tracePt t="10720" x="990600" y="2241550"/>
          <p14:tracePt t="10720" x="1079500" y="2184400"/>
          <p14:tracePt t="10738" x="1219200" y="2070100"/>
          <p14:tracePt t="10754" x="1308100" y="1962150"/>
          <p14:tracePt t="10770" x="1327150" y="1898650"/>
          <p14:tracePt t="10786" x="1327150" y="1841500"/>
          <p14:tracePt t="10803" x="1327150" y="1746250"/>
          <p14:tracePt t="10821" x="1327150" y="1682750"/>
          <p14:tracePt t="10837" x="1327150" y="1644650"/>
          <p14:tracePt t="10854" x="1327150" y="1606550"/>
          <p14:tracePt t="10870" x="1327150" y="1587500"/>
          <p14:tracePt t="10888" x="1314450" y="1549400"/>
          <p14:tracePt t="10904" x="1244600" y="1524000"/>
          <p14:tracePt t="10921" x="1168400" y="1492250"/>
          <p14:tracePt t="10938" x="1047750" y="1485900"/>
          <p14:tracePt t="10954" x="895350" y="1466850"/>
          <p14:tracePt t="10971" x="749300" y="1460500"/>
          <p14:tracePt t="10987" x="628650" y="1435100"/>
          <p14:tracePt t="11007" x="590550" y="1428750"/>
          <p14:tracePt t="11021" x="577850" y="1422400"/>
          <p14:tracePt t="11037" x="558800" y="1416050"/>
          <p14:tracePt t="11055" x="546100" y="1409700"/>
          <p14:tracePt t="11071" x="501650" y="1403350"/>
          <p14:tracePt t="11087" x="482600" y="1403350"/>
          <p14:tracePt t="11104" x="444500" y="1441450"/>
          <p14:tracePt t="11122" x="431800" y="1511300"/>
          <p14:tracePt t="11138" x="431800" y="1631950"/>
          <p14:tracePt t="11155" x="463550" y="1765300"/>
          <p14:tracePt t="11171" x="552450" y="1885950"/>
          <p14:tracePt t="11188" x="596900" y="1930400"/>
          <p14:tracePt t="11205" x="711200" y="1943100"/>
          <p14:tracePt t="11222" x="882650" y="1955800"/>
          <p14:tracePt t="11237" x="1123950" y="1955800"/>
          <p14:tracePt t="11254" x="1377950" y="1898650"/>
          <p14:tracePt t="11272" x="1536700" y="1809750"/>
          <p14:tracePt t="11288" x="1606550" y="1720850"/>
          <p14:tracePt t="11305" x="1651000" y="1631950"/>
          <p14:tracePt t="11322" x="1657350" y="1530350"/>
          <p14:tracePt t="11339" x="1657350" y="1447800"/>
          <p14:tracePt t="11355" x="1657350" y="1384300"/>
          <p14:tracePt t="11372" x="1651000" y="1314450"/>
          <p14:tracePt t="11387" x="1631950" y="1270000"/>
          <p14:tracePt t="11404" x="1543050" y="1225550"/>
          <p14:tracePt t="11422" x="1409700" y="1193800"/>
          <p14:tracePt t="11438" x="1212850" y="1174750"/>
          <p14:tracePt t="11455" x="869950" y="1174750"/>
          <p14:tracePt t="11472" x="476250" y="1257300"/>
          <p14:tracePt t="11489" x="203200" y="1352550"/>
          <p14:tracePt t="11505" x="0" y="1536700"/>
          <p14:tracePt t="11522" x="0" y="1625600"/>
          <p14:tracePt t="11539" x="0" y="1708150"/>
          <p14:tracePt t="11555" x="0" y="1784350"/>
          <p14:tracePt t="11571" x="44450" y="1841500"/>
          <p14:tracePt t="11587" x="165100" y="1968500"/>
          <p14:tracePt t="11606" x="292100" y="2051050"/>
          <p14:tracePt t="11622" x="495300" y="2127250"/>
          <p14:tracePt t="11639" x="762000" y="2146300"/>
          <p14:tracePt t="11655" x="1143000" y="2146300"/>
          <p14:tracePt t="11672" x="1479550" y="2139950"/>
          <p14:tracePt t="11689" x="1784350" y="2044700"/>
          <p14:tracePt t="11706" x="1892300" y="1943100"/>
          <p14:tracePt t="11722" x="1930400" y="1879600"/>
          <p14:tracePt t="11739" x="1949450" y="1784350"/>
          <p14:tracePt t="11755" x="1993900" y="1682750"/>
          <p14:tracePt t="11772" x="2000250" y="1625600"/>
          <p14:tracePt t="11789" x="2000250" y="1606550"/>
          <p14:tracePt t="11852" x="2000250" y="1587500"/>
          <p14:tracePt t="11865" x="1993900" y="1587500"/>
          <p14:tracePt t="11873" x="1962150" y="1587500"/>
          <p14:tracePt t="11876" x="1936750" y="1587500"/>
          <p14:tracePt t="11888" x="1739900" y="1752600"/>
          <p14:tracePt t="11906" x="1619250" y="1892300"/>
          <p14:tracePt t="11922" x="1530350" y="2044700"/>
          <p14:tracePt t="11939" x="1454150" y="2133600"/>
          <p14:tracePt t="11955" x="1409700" y="2203450"/>
          <p14:tracePt t="11973" x="1403350" y="2241550"/>
          <p14:tracePt t="11988" x="1403350" y="2292350"/>
          <p14:tracePt t="12005" x="1416050" y="2324100"/>
          <p14:tracePt t="12023" x="1422400" y="2330450"/>
          <p14:tracePt t="12040" x="1435100" y="2343150"/>
          <p14:tracePt t="12056" x="1511300" y="2343150"/>
          <p14:tracePt t="12073" x="1625600" y="2324100"/>
          <p14:tracePt t="12090" x="1797050" y="2216150"/>
          <p14:tracePt t="12105" x="1936750" y="2089150"/>
          <p14:tracePt t="12122" x="2019300" y="1981200"/>
          <p14:tracePt t="12140" x="2082800" y="1809750"/>
          <p14:tracePt t="12157" x="2120900" y="1695450"/>
          <p14:tracePt t="12173" x="2120900" y="1631950"/>
          <p14:tracePt t="12190" x="2120900" y="1600200"/>
          <p14:tracePt t="12206" x="2120900" y="1574800"/>
          <p14:tracePt t="12223" x="2120900" y="1549400"/>
          <p14:tracePt t="12240" x="2120900" y="1543050"/>
          <p14:tracePt t="12256" x="2063750" y="1504950"/>
          <p14:tracePt t="12274" x="1962150" y="1504950"/>
          <p14:tracePt t="12290" x="1866900" y="1581150"/>
          <p14:tracePt t="12307" x="1752600" y="1670050"/>
          <p14:tracePt t="12323" x="1638300" y="1816100"/>
          <p14:tracePt t="12340" x="1600200" y="1898650"/>
          <p14:tracePt t="12357" x="1581150" y="1981200"/>
          <p14:tracePt t="12373" x="1568450" y="2063750"/>
          <p14:tracePt t="12391" x="1568450" y="2146300"/>
          <p14:tracePt t="12407" x="1568450" y="2228850"/>
          <p14:tracePt t="12424" x="1587500" y="2317750"/>
          <p14:tracePt t="12440" x="1612900" y="2343150"/>
          <p14:tracePt t="12457" x="1644650" y="2343150"/>
          <p14:tracePt t="12472" x="1885950" y="2317750"/>
          <p14:tracePt t="12489" x="2082800" y="2266950"/>
          <p14:tracePt t="12507" x="2266950" y="2178050"/>
          <p14:tracePt t="12523" x="2438400" y="2076450"/>
          <p14:tracePt t="12540" x="2546350" y="1993900"/>
          <p14:tracePt t="12557" x="2616200" y="1924050"/>
          <p14:tracePt t="12574" x="2635250" y="1885950"/>
          <p14:tracePt t="12590" x="2635250" y="1860550"/>
          <p14:tracePt t="12607" x="2635250" y="1847850"/>
          <p14:tracePt t="12624" x="2635250" y="1841500"/>
          <p14:tracePt t="12640" x="2635250" y="1828800"/>
          <p14:tracePt t="12658" x="2552700" y="1828800"/>
          <p14:tracePt t="12673" x="2393950" y="1898650"/>
          <p14:tracePt t="12690" x="2076450" y="2044700"/>
          <p14:tracePt t="12707" x="1758950" y="2159000"/>
          <p14:tracePt t="12724" x="1530350" y="2222500"/>
          <p14:tracePt t="12740" x="1403350" y="2266950"/>
          <p14:tracePt t="12757" x="1371600" y="2279650"/>
          <p14:tracePt t="12773" x="1365250" y="2286000"/>
          <p14:tracePt t="12807" x="1352550" y="2298700"/>
          <p14:tracePt t="12824" x="1346200" y="2324100"/>
          <p14:tracePt t="12840" x="1339850" y="2349500"/>
          <p14:tracePt t="12846" x="1339850" y="2368550"/>
          <p14:tracePt t="12857" x="1339850" y="2444750"/>
          <p14:tracePt t="12874" x="1358900" y="2495550"/>
          <p14:tracePt t="12890" x="1384300" y="2552700"/>
          <p14:tracePt t="12907" x="1416050" y="2578100"/>
          <p14:tracePt t="12923" x="1460500" y="2609850"/>
          <p14:tracePt t="12941" x="1562100" y="2654300"/>
          <p14:tracePt t="12958" x="1733550" y="2698750"/>
          <p14:tracePt t="12974" x="1974850" y="2749550"/>
          <p14:tracePt t="12991" x="2152650" y="2800350"/>
          <p14:tracePt t="13008" x="2336800" y="2819400"/>
          <p14:tracePt t="13024" x="2552700" y="2819400"/>
          <p14:tracePt t="13041" x="2679700" y="2774950"/>
          <p14:tracePt t="13060" x="2794000" y="2679700"/>
          <p14:tracePt t="13075" x="2870200" y="2609850"/>
          <p14:tracePt t="13091" x="2901950" y="2578100"/>
          <p14:tracePt t="13108" x="2940050" y="2540000"/>
          <p14:tracePt t="13125" x="2984500" y="2520950"/>
          <p14:tracePt t="13141" x="3022600" y="2495550"/>
          <p14:tracePt t="13158" x="3060700" y="2470150"/>
          <p14:tracePt t="13175" x="3092450" y="2419350"/>
          <p14:tracePt t="13191" x="3124200" y="2381250"/>
          <p14:tracePt t="13208" x="3143250" y="2355850"/>
          <p14:tracePt t="13225" x="3155950" y="2355850"/>
          <p14:tracePt t="13225" x="3175000" y="2324100"/>
          <p14:tracePt t="13242" x="3213100" y="2292350"/>
          <p14:tracePt t="13258" x="3238500" y="2266950"/>
          <p14:tracePt t="13275" x="3257550" y="2222500"/>
          <p14:tracePt t="13292" x="3295650" y="2178050"/>
          <p14:tracePt t="13308" x="3340100" y="2133600"/>
          <p14:tracePt t="13325" x="3384550" y="2057400"/>
          <p14:tracePt t="13340" x="3390900" y="1993900"/>
          <p14:tracePt t="13357" x="3397250" y="1968500"/>
          <p14:tracePt t="13498" x="3403600" y="1949450"/>
          <p14:tracePt t="13574" x="3403600" y="1943100"/>
          <p14:tracePt t="13585" x="3403600" y="1936750"/>
          <p14:tracePt t="13607" x="3409950" y="1924050"/>
          <p14:tracePt t="13618" x="3416300" y="1911350"/>
          <p14:tracePt t="13643" x="3422650" y="1892300"/>
          <p14:tracePt t="13651" x="3422650" y="1879600"/>
          <p14:tracePt t="13658" x="3441700" y="1854200"/>
          <p14:tracePt t="13692" x="3441700" y="1847850"/>
          <p14:tracePt t="13701" x="3441700" y="1841500"/>
          <p14:tracePt t="13708" x="3441700" y="1835150"/>
          <p14:tracePt t="13711" x="3454400" y="1828800"/>
          <p14:tracePt t="13725" x="3467100" y="1803400"/>
          <p14:tracePt t="13742" x="3486150" y="1790700"/>
          <p14:tracePt t="13759" x="3498850" y="1784350"/>
          <p14:tracePt t="13777" x="3505200" y="1771650"/>
          <p14:tracePt t="13793" x="3517900" y="1765300"/>
          <p14:tracePt t="13810" x="3530600" y="1758950"/>
          <p14:tracePt t="13826" x="3543300" y="1752600"/>
          <p14:tracePt t="13844" x="3549650" y="1746250"/>
          <p14:tracePt t="13904" x="3562350" y="1733550"/>
          <p14:tracePt t="13918" x="3568700" y="1720850"/>
          <p14:tracePt t="13946" x="3575050" y="1720850"/>
          <p14:tracePt t="13955" x="3581400" y="1708150"/>
          <p14:tracePt t="13971" x="3581400" y="1701800"/>
          <p14:tracePt t="13978" x="3581400" y="1695450"/>
          <p14:tracePt t="13980" x="3587750" y="1682750"/>
          <p14:tracePt t="13993" x="3600450" y="1638300"/>
          <p14:tracePt t="14009" x="3600450" y="1587500"/>
          <p14:tracePt t="14092" x="3606800" y="1568450"/>
          <p14:tracePt t="14102" x="3619500" y="1543050"/>
          <p14:tracePt t="14105" x="3619500" y="1524000"/>
          <p14:tracePt t="14131" x="3619500" y="1511300"/>
          <p14:tracePt t="14143" x="3619500" y="1498600"/>
          <p14:tracePt t="14146" x="3619500" y="1492250"/>
          <p14:tracePt t="14160" x="3619500" y="1485900"/>
          <p14:tracePt t="14177" x="3619500" y="1466850"/>
          <p14:tracePt t="14195" x="3625850" y="1454150"/>
          <p14:tracePt t="14211" x="3625850" y="1428750"/>
          <p14:tracePt t="14227" x="3625850" y="1422400"/>
          <p14:tracePt t="14315" x="3625850" y="1416050"/>
          <p14:tracePt t="14323" x="3625850" y="1409700"/>
          <p14:tracePt t="14326" x="3625850" y="1397000"/>
          <p14:tracePt t="14343" x="3613150" y="1371600"/>
          <p14:tracePt t="14361" x="3606800" y="1346200"/>
          <p14:tracePt t="14378" x="3606800" y="1339850"/>
          <p14:tracePt t="14393" x="3600450" y="1327150"/>
          <p14:tracePt t="14410" x="3600450" y="1295400"/>
          <p14:tracePt t="14427" x="3568700" y="1263650"/>
          <p14:tracePt t="14446" x="3543300" y="1206500"/>
          <p14:tracePt t="14461" x="3511550" y="1149350"/>
          <p14:tracePt t="14478" x="3460750" y="1117600"/>
          <p14:tracePt t="14494" x="3390900" y="1079500"/>
          <p14:tracePt t="14510" x="3333750" y="1060450"/>
          <p14:tracePt t="14527" x="3308350" y="1054100"/>
          <p14:tracePt t="14545" x="3270250" y="1047750"/>
          <p14:tracePt t="14561" x="3232150" y="1047750"/>
          <p14:tracePt t="14561" x="3187700" y="1047750"/>
          <p14:tracePt t="14580" x="3098800" y="1047750"/>
          <p14:tracePt t="14595" x="2990850" y="1047750"/>
          <p14:tracePt t="14611" x="2825750" y="1098550"/>
          <p14:tracePt t="14628" x="2654300" y="1187450"/>
          <p14:tracePt t="14645" x="2476500" y="1263650"/>
          <p14:tracePt t="14660" x="2311400" y="1365250"/>
          <p14:tracePt t="14677" x="2178050" y="1416050"/>
          <p14:tracePt t="14695" x="2133600" y="1447800"/>
          <p14:tracePt t="14712" x="2108200" y="1466850"/>
          <p14:tracePt t="14728" x="2108200" y="1479550"/>
          <p14:tracePt t="14745" x="2108200" y="1504950"/>
          <p14:tracePt t="14762" x="2108200" y="1555750"/>
          <p14:tracePt t="14778" x="2108200" y="1587500"/>
          <p14:tracePt t="14794" x="2127250" y="1612900"/>
          <p14:tracePt t="14811" x="2152650" y="1631950"/>
          <p14:tracePt t="14828" x="2178050" y="1638300"/>
          <p14:tracePt t="14845" x="2209800" y="1644650"/>
          <p14:tracePt t="14862" x="2247900" y="1644650"/>
          <p14:tracePt t="14879" x="2298700" y="1644650"/>
          <p14:tracePt t="14895" x="2336800" y="1644650"/>
          <p14:tracePt t="14912" x="2406650" y="1644650"/>
          <p14:tracePt t="14928" x="2495550" y="1644650"/>
          <p14:tracePt t="14945" x="2616200" y="1657350"/>
          <p14:tracePt t="14964" x="2692400" y="1657350"/>
          <p14:tracePt t="14979" x="2794000" y="1657350"/>
          <p14:tracePt t="14996" x="2901950" y="1657350"/>
          <p14:tracePt t="15012" x="3003550" y="1657350"/>
          <p14:tracePt t="15030" x="3035300" y="1657350"/>
          <p14:tracePt t="15045" x="3060700" y="1657350"/>
          <p14:tracePt t="15062" x="3086100" y="1657350"/>
          <p14:tracePt t="15079" x="3098800" y="1651000"/>
          <p14:tracePt t="15095" x="3117850" y="1644650"/>
          <p14:tracePt t="15113" x="3168650" y="1631950"/>
          <p14:tracePt t="15129" x="3219450" y="1619250"/>
          <p14:tracePt t="15145" x="3270250" y="1587500"/>
          <p14:tracePt t="15161" x="3321050" y="1555750"/>
          <p14:tracePt t="15179" x="3359150" y="1536700"/>
          <p14:tracePt t="15239" x="3365500" y="1530350"/>
          <p14:tracePt t="15266" x="3371850" y="1517650"/>
          <p14:tracePt t="15282" x="3384550" y="1504950"/>
          <p14:tracePt t="15306" x="3384550" y="1498600"/>
          <p14:tracePt t="15315" x="3390900" y="1485900"/>
          <p14:tracePt t="15321" x="3390900" y="1473200"/>
          <p14:tracePt t="15328" x="3403600" y="1447800"/>
          <p14:tracePt t="15345" x="3409950" y="1435100"/>
          <p14:tracePt t="15379" x="3422650" y="1416050"/>
          <p14:tracePt t="15427" x="3422650" y="1409700"/>
          <p14:tracePt t="15429" x="3422650" y="1403350"/>
          <p14:tracePt t="15437" x="3422650" y="1397000"/>
          <p14:tracePt t="15445" x="3422650" y="1390650"/>
          <p14:tracePt t="15462" x="3422650" y="1371600"/>
          <p14:tracePt t="15479" x="3422650" y="1352550"/>
          <p14:tracePt t="15496" x="3422650" y="1327150"/>
          <p14:tracePt t="15512" x="3397250" y="1301750"/>
          <p14:tracePt t="15529" x="3384550" y="1289050"/>
          <p14:tracePt t="15546" x="3371850" y="1263650"/>
          <p14:tracePt t="15562" x="3365500" y="1263650"/>
          <p14:tracePt t="15616" x="3359150" y="1263650"/>
          <p14:tracePt t="15621" x="3346450" y="1263650"/>
          <p14:tracePt t="15628" x="3333750" y="1263650"/>
          <p14:tracePt t="15631" x="3289300" y="1295400"/>
          <p14:tracePt t="15645" x="3187700" y="1314450"/>
          <p14:tracePt t="15662" x="3041650" y="1339850"/>
          <p14:tracePt t="15680" x="2908300" y="1365250"/>
          <p14:tracePt t="15697" x="2819400" y="1390650"/>
          <p14:tracePt t="15712" x="2774950" y="1416050"/>
          <p14:tracePt t="15729" x="2755900" y="1428750"/>
          <p14:tracePt t="15747" x="2717800" y="1460500"/>
          <p14:tracePt t="15763" x="2705100" y="1485900"/>
          <p14:tracePt t="15781" x="2692400" y="1530350"/>
          <p14:tracePt t="15796" x="2692400" y="1568450"/>
          <p14:tracePt t="15813" x="2692400" y="1625600"/>
          <p14:tracePt t="15830" x="2692400" y="1676400"/>
          <p14:tracePt t="15847" x="2705100" y="1701800"/>
          <p14:tracePt t="15863" x="2717800" y="1727200"/>
          <p14:tracePt t="15880" x="2743200" y="1746250"/>
          <p14:tracePt t="15896" x="2762250" y="1771650"/>
          <p14:tracePt t="15913" x="2819400" y="1828800"/>
          <p14:tracePt t="15930" x="2908300" y="1854200"/>
          <p14:tracePt t="15947" x="2940050" y="1854200"/>
          <p14:tracePt t="15964" x="3009900" y="1854200"/>
          <p14:tracePt t="15980" x="3067050" y="1854200"/>
          <p14:tracePt t="15997" x="3111500" y="1854200"/>
          <p14:tracePt t="16013" x="3168650" y="1828800"/>
          <p14:tracePt t="16029" x="3206750" y="1790700"/>
          <p14:tracePt t="16047" x="3219450" y="1778000"/>
          <p14:tracePt t="16063" x="3238500" y="1758950"/>
          <p14:tracePt t="16080" x="3244850" y="1739900"/>
          <p14:tracePt t="16097" x="3263900" y="1701800"/>
          <p14:tracePt t="16114" x="3263900" y="1695450"/>
          <p14:tracePt t="16129" x="3263900" y="1670050"/>
          <p14:tracePt t="16146" x="3263900" y="1631950"/>
          <p14:tracePt t="16164" x="3263900" y="1612900"/>
          <p14:tracePt t="16180" x="3270250" y="1593850"/>
          <p14:tracePt t="16197" x="3270250" y="1574800"/>
          <p14:tracePt t="16213" x="3270250" y="1549400"/>
          <p14:tracePt t="16253" x="3270250" y="1524000"/>
          <p14:tracePt t="16259" x="3270250" y="1511300"/>
          <p14:tracePt t="16284" x="3270250" y="1498600"/>
          <p14:tracePt t="16286" x="3270250" y="1485900"/>
          <p14:tracePt t="16296" x="3270250" y="1479550"/>
          <p14:tracePt t="16313" x="3270250" y="1473200"/>
          <p14:tracePt t="16369" x="3270250" y="1466850"/>
          <p14:tracePt t="16385" x="3270250" y="1447800"/>
          <p14:tracePt t="16403" x="3270250" y="1435100"/>
          <p14:tracePt t="16410" x="3270250" y="1428750"/>
          <p14:tracePt t="16413" x="3270250" y="1422400"/>
          <p14:tracePt t="16430" x="3270250" y="1397000"/>
          <p14:tracePt t="16447" x="3270250" y="1371600"/>
          <p14:tracePt t="16463" x="3270250" y="1346200"/>
          <p14:tracePt t="16466" x="3270250" y="1333500"/>
          <p14:tracePt t="16480" x="3270250" y="1320800"/>
          <p14:tracePt t="16498" x="3270250" y="1301750"/>
          <p14:tracePt t="16906" x="3270250" y="1308100"/>
          <p14:tracePt t="16913" x="3270250" y="1333500"/>
          <p14:tracePt t="16922" x="3270250" y="1346200"/>
          <p14:tracePt t="16930" x="3270250" y="1390650"/>
          <p14:tracePt t="16932" x="3276600" y="1498600"/>
          <p14:tracePt t="16946" x="3308350" y="1638300"/>
          <p14:tracePt t="16963" x="3333750" y="1809750"/>
          <p14:tracePt t="16981" x="3409950" y="2025650"/>
          <p14:tracePt t="16997" x="3505200" y="2298700"/>
          <p14:tracePt t="17016" x="3543300" y="2476500"/>
          <p14:tracePt t="17030" x="3568700" y="2514600"/>
          <p14:tracePt t="17047" x="3568700" y="2533650"/>
          <p14:tracePt t="17101" x="3568700" y="2540000"/>
          <p14:tracePt t="17249" x="3568700" y="2527300"/>
          <p14:tracePt t="17256" x="3568700" y="2501900"/>
          <p14:tracePt t="17265" x="3568700" y="2482850"/>
          <p14:tracePt t="17268" x="3568700" y="2463800"/>
          <p14:tracePt t="17280" x="3587750" y="2425700"/>
          <p14:tracePt t="17280" x="3587750" y="2419350"/>
          <p14:tracePt t="17298" x="3594100" y="2393950"/>
          <p14:tracePt t="17314" x="3594100" y="2317750"/>
          <p14:tracePt t="17331" x="3600450" y="2266950"/>
          <p14:tracePt t="17348" x="3600450" y="2209800"/>
          <p14:tracePt t="17364" x="3600450" y="2184400"/>
          <p14:tracePt t="17381" x="3600450" y="2171700"/>
          <p14:tracePt t="17397" x="3600450" y="2133600"/>
          <p14:tracePt t="17414" x="3600450" y="2108200"/>
          <p14:tracePt t="17432" x="3587750" y="2038350"/>
          <p14:tracePt t="17448" x="3575050" y="2012950"/>
          <p14:tracePt t="17465" x="3549650" y="1981200"/>
          <p14:tracePt t="17481" x="3492500" y="1949450"/>
          <p14:tracePt t="17498" x="3429000" y="1924050"/>
          <p14:tracePt t="17515" x="3365500" y="1924050"/>
          <p14:tracePt t="17532" x="3263900" y="1917700"/>
          <p14:tracePt t="17548" x="3175000" y="1917700"/>
          <p14:tracePt t="17565" x="3079750" y="1917700"/>
          <p14:tracePt t="17584" x="2971800" y="1949450"/>
          <p14:tracePt t="17597" x="2813050" y="2000250"/>
          <p14:tracePt t="17614" x="2679700" y="2076450"/>
          <p14:tracePt t="17632" x="2597150" y="2152650"/>
          <p14:tracePt t="17649" x="2514600" y="2241550"/>
          <p14:tracePt t="17665" x="2444750" y="2355850"/>
          <p14:tracePt t="17684" x="2413000" y="2400300"/>
          <p14:tracePt t="17698" x="2400300" y="2432050"/>
          <p14:tracePt t="17715" x="2387600" y="2482850"/>
          <p14:tracePt t="17732" x="2387600" y="2546350"/>
          <p14:tracePt t="17749" x="2387600" y="2609850"/>
          <p14:tracePt t="17765" x="2393950" y="2641600"/>
          <p14:tracePt t="17782" x="2457450" y="2673350"/>
          <p14:tracePt t="17798" x="2559050" y="2692400"/>
          <p14:tracePt t="17815" x="2679700" y="2692400"/>
          <p14:tracePt t="17832" x="2813050" y="2654300"/>
          <p14:tracePt t="17849" x="2978150" y="2578100"/>
          <p14:tracePt t="17867" x="3073400" y="2520950"/>
          <p14:tracePt t="17883" x="3149600" y="2476500"/>
          <p14:tracePt t="17898" x="3206750" y="2432050"/>
          <p14:tracePt t="17914" x="3257550" y="2368550"/>
          <p14:tracePt t="17932" x="3289300" y="2324100"/>
          <p14:tracePt t="17949" x="3314700" y="2292350"/>
          <p14:tracePt t="17964" x="3314700" y="2279650"/>
          <p14:tracePt t="17981" x="3321050" y="2247900"/>
          <p14:tracePt t="17999" x="3346450" y="2190750"/>
          <p14:tracePt t="18016" x="3359150" y="2171700"/>
          <p14:tracePt t="18033" x="3365500" y="2146300"/>
          <p14:tracePt t="18066" x="3371850" y="2139950"/>
          <p14:tracePt t="18066" x="3371850" y="2133600"/>
          <p14:tracePt t="18082" x="3384550" y="2127250"/>
          <p14:tracePt t="18090" x="3384550" y="2101850"/>
          <p14:tracePt t="18099" x="3384550" y="2089150"/>
          <p14:tracePt t="18116" x="3384550" y="2070100"/>
          <p14:tracePt t="18133" x="3384550" y="2063750"/>
          <p14:tracePt t="18172" x="3384550" y="2051050"/>
          <p14:tracePt t="18192" x="3365500" y="2044700"/>
          <p14:tracePt t="18208" x="3302000" y="2044700"/>
          <p14:tracePt t="18225" x="3232150" y="2044700"/>
          <p14:tracePt t="18234" x="3181350" y="2051050"/>
          <p14:tracePt t="18236" x="3117850" y="2076450"/>
          <p14:tracePt t="18249" x="2952750" y="2165350"/>
          <p14:tracePt t="18266" x="2889250" y="2203450"/>
          <p14:tracePt t="18282" x="2832100" y="2241550"/>
          <p14:tracePt t="18300" x="2794000" y="2286000"/>
          <p14:tracePt t="18317" x="2755900" y="2349500"/>
          <p14:tracePt t="18333" x="2717800" y="2425700"/>
          <p14:tracePt t="18349" x="2711450" y="2463800"/>
          <p14:tracePt t="18365" x="2667000" y="2540000"/>
          <p14:tracePt t="18383" x="2667000" y="2584450"/>
          <p14:tracePt t="18401" x="2667000" y="2609850"/>
          <p14:tracePt t="18416" x="2673350" y="2628900"/>
          <p14:tracePt t="18433" x="2686050" y="2628900"/>
          <p14:tracePt t="18450" x="2762250" y="2641600"/>
          <p14:tracePt t="18466" x="2908300" y="2641600"/>
          <p14:tracePt t="18483" x="3079750" y="2641600"/>
          <p14:tracePt t="18499" x="3276600" y="2641600"/>
          <p14:tracePt t="18516" x="3460750" y="2609850"/>
          <p14:tracePt t="18532" x="3556000" y="2578100"/>
          <p14:tracePt t="18549" x="3619500" y="2540000"/>
          <p14:tracePt t="18565" x="3638550" y="2527300"/>
          <p14:tracePt t="18583" x="3644900" y="2495550"/>
          <p14:tracePt t="18599" x="3663950" y="2432050"/>
          <p14:tracePt t="18617" x="3670300" y="2374900"/>
          <p14:tracePt t="18635" x="3670300" y="2355850"/>
          <p14:tracePt t="18650" x="3670300" y="2343150"/>
          <p14:tracePt t="18666" x="3670300" y="2311400"/>
          <p14:tracePt t="18684" x="3638550" y="2254250"/>
          <p14:tracePt t="18700" x="3600450" y="2197100"/>
          <p14:tracePt t="18717" x="3562350" y="2120900"/>
          <p14:tracePt t="18733" x="3505200" y="2070100"/>
          <p14:tracePt t="18750" x="3403600" y="2025650"/>
          <p14:tracePt t="18767" x="3282950" y="1993900"/>
          <p14:tracePt t="18783" x="3162300" y="1968500"/>
          <p14:tracePt t="18800" x="3060700" y="1968500"/>
          <p14:tracePt t="18817" x="2990850" y="1968500"/>
          <p14:tracePt t="18833" x="2927350" y="1968500"/>
          <p14:tracePt t="18850" x="2870200" y="2000250"/>
          <p14:tracePt t="18866" x="2832100" y="2063750"/>
          <p14:tracePt t="18883" x="2781300" y="2152650"/>
          <p14:tracePt t="18900" x="2755900" y="2216150"/>
          <p14:tracePt t="18917" x="2730500" y="2317750"/>
          <p14:tracePt t="18934" x="2711450" y="2400300"/>
          <p14:tracePt t="18950" x="2705100" y="2444750"/>
          <p14:tracePt t="18966" x="2705100" y="2482850"/>
          <p14:tracePt t="18984" x="2705100" y="2520950"/>
          <p14:tracePt t="19001" x="2711450" y="2559050"/>
          <p14:tracePt t="19018" x="2730500" y="2597150"/>
          <p14:tracePt t="19034" x="2768600" y="2622550"/>
          <p14:tracePt t="19051" x="2819400" y="2635250"/>
          <p14:tracePt t="19069" x="2940050" y="2641600"/>
          <p14:tracePt t="19084" x="3086100" y="2641600"/>
          <p14:tracePt t="19101" x="3225800" y="2641600"/>
          <p14:tracePt t="19118" x="3340100" y="2616200"/>
          <p14:tracePt t="19135" x="3422650" y="2578100"/>
          <p14:tracePt t="19151" x="3460750" y="2540000"/>
          <p14:tracePt t="19168" x="3479800" y="2508250"/>
          <p14:tracePt t="19184" x="3498850" y="2432050"/>
          <p14:tracePt t="19202" x="3498850" y="2387600"/>
          <p14:tracePt t="19219" x="3505200" y="2349500"/>
          <p14:tracePt t="19235" x="3505200" y="2317750"/>
          <p14:tracePt t="19251" x="3505200" y="2273300"/>
          <p14:tracePt t="19268" x="3505200" y="2222500"/>
          <p14:tracePt t="19285" x="3505200" y="2165350"/>
          <p14:tracePt t="19301" x="3505200" y="2133600"/>
          <p14:tracePt t="19318" x="3498850" y="2108200"/>
          <p14:tracePt t="19335" x="3479800" y="2082800"/>
          <p14:tracePt t="19351" x="3460750" y="2063750"/>
          <p14:tracePt t="19369" x="3390900" y="2044700"/>
          <p14:tracePt t="19385" x="3308350" y="2025650"/>
          <p14:tracePt t="19401" x="3200400" y="2025650"/>
          <p14:tracePt t="19418" x="3060700" y="2032000"/>
          <p14:tracePt t="19435" x="2984500" y="2076450"/>
          <p14:tracePt t="19451" x="2914650" y="2133600"/>
          <p14:tracePt t="19468" x="2813050" y="2235200"/>
          <p14:tracePt t="19484" x="2749550" y="2305050"/>
          <p14:tracePt t="19500" x="2673350" y="2406650"/>
          <p14:tracePt t="19517" x="2628900" y="2470150"/>
          <p14:tracePt t="19534" x="2609850" y="2495550"/>
          <p14:tracePt t="19552" x="2609850" y="2520950"/>
          <p14:tracePt t="19568" x="2603500" y="2533650"/>
          <p14:tracePt t="19585" x="2603500" y="2552700"/>
          <p14:tracePt t="19602" x="2603500" y="2578100"/>
          <p14:tracePt t="19618" x="2609850" y="2590800"/>
          <p14:tracePt t="19635" x="2641600" y="2597150"/>
          <p14:tracePt t="19651" x="2736850" y="2597150"/>
          <p14:tracePt t="19668" x="2921000" y="2597150"/>
          <p14:tracePt t="19684" x="3105150" y="2597150"/>
          <p14:tracePt t="19702" x="3295650" y="2597150"/>
          <p14:tracePt t="19718" x="3416300" y="2597150"/>
          <p14:tracePt t="19737" x="3498850" y="2590800"/>
          <p14:tracePt t="19752" x="3562350" y="2559050"/>
          <p14:tracePt t="19769" x="3632200" y="2514600"/>
          <p14:tracePt t="19769" x="3651250" y="2501900"/>
          <p14:tracePt t="19786" x="3663950" y="2476500"/>
          <p14:tracePt t="19803" x="3695700" y="2432050"/>
          <p14:tracePt t="19819" x="3708400" y="2406650"/>
          <p14:tracePt t="19835" x="3721100" y="2393950"/>
          <p14:tracePt t="19852" x="3727450" y="2381250"/>
          <p14:tracePt t="19868" x="3727450" y="2374900"/>
          <p14:tracePt t="19886" x="3727450" y="2368550"/>
          <p14:tracePt t="19902" x="3727450" y="2349500"/>
          <p14:tracePt t="19919" x="3727450" y="2343150"/>
          <p14:tracePt t="19936" x="3714750" y="2305050"/>
          <p14:tracePt t="19953" x="3676650" y="2279650"/>
          <p14:tracePt t="19968" x="3587750" y="2228850"/>
          <p14:tracePt t="19985" x="3448050" y="2178050"/>
          <p14:tracePt t="20003" x="3321050" y="2139950"/>
          <p14:tracePt t="20019" x="3187700" y="2114550"/>
          <p14:tracePt t="20036" x="3079750" y="2095500"/>
          <p14:tracePt t="20053" x="2978150" y="2082800"/>
          <p14:tracePt t="20069" x="2914650" y="2076450"/>
          <p14:tracePt t="20085" x="2876550" y="2076450"/>
          <p14:tracePt t="20102" x="2857500" y="2076450"/>
          <p14:tracePt t="20120" x="2844800" y="2095500"/>
          <p14:tracePt t="20136" x="2825750" y="2139950"/>
          <p14:tracePt t="20152" x="2806700" y="2184400"/>
          <p14:tracePt t="20168" x="2787650" y="2235200"/>
          <p14:tracePt t="20187" x="2787650" y="2241550"/>
          <p14:tracePt t="20202" x="2787650" y="2247900"/>
          <p14:tracePt t="20290" x="2787650" y="2260600"/>
          <p14:tracePt t="20297" x="2787650" y="2266950"/>
          <p14:tracePt t="20311" x="2787650" y="2279650"/>
          <p14:tracePt t="20323" x="2794000" y="2305050"/>
          <p14:tracePt t="20325" x="2800350" y="2330450"/>
          <p14:tracePt t="20335" x="2838450" y="2381250"/>
          <p14:tracePt t="20352" x="2863850" y="2413000"/>
          <p14:tracePt t="20371" x="2882900" y="2432050"/>
          <p14:tracePt t="20387" x="2908300" y="2451100"/>
          <p14:tracePt t="20403" x="2946400" y="2482850"/>
          <p14:tracePt t="20420" x="2990850" y="2495550"/>
          <p14:tracePt t="20436" x="3041650" y="2514600"/>
          <p14:tracePt t="20454" x="3092450" y="2527300"/>
          <p14:tracePt t="20470" x="3162300" y="2546350"/>
          <p14:tracePt t="20487" x="3206750" y="2565400"/>
          <p14:tracePt t="20503" x="3232150" y="2565400"/>
          <p14:tracePt t="20538" x="3238500" y="2565400"/>
          <p14:tracePt t="20632" x="0" y="0"/>
        </p14:tracePtLst>
        <p14:tracePtLst>
          <p14:tracePt t="37985" x="5092700" y="2311400"/>
          <p14:tracePt t="38051" x="5105400" y="2311400"/>
          <p14:tracePt t="38059" x="5130800" y="2311400"/>
          <p14:tracePt t="38067" x="5238750" y="2317750"/>
          <p14:tracePt t="38083" x="5334000" y="2317750"/>
          <p14:tracePt t="38099" x="5473700" y="2317750"/>
          <p14:tracePt t="38116" x="5588000" y="2317750"/>
          <p14:tracePt t="38132" x="5651500" y="2317750"/>
          <p14:tracePt t="38148" x="5721350" y="2317750"/>
          <p14:tracePt t="38164" x="5772150" y="2311400"/>
          <p14:tracePt t="38180" x="5822950" y="2292350"/>
          <p14:tracePt t="38196" x="5873750" y="2279650"/>
          <p14:tracePt t="38210" x="5899150" y="2266950"/>
          <p14:tracePt t="38243" x="5924550" y="2235200"/>
          <p14:tracePt t="38252" x="5937250" y="2222500"/>
          <p14:tracePt t="38267" x="5937250" y="2216150"/>
          <p14:tracePt t="38276" x="5943600" y="2209800"/>
          <p14:tracePt t="38292" x="5949950" y="2165350"/>
          <p14:tracePt t="38316" x="5956300" y="2114550"/>
          <p14:tracePt t="38332" x="5962650" y="2070100"/>
          <p14:tracePt t="38347" x="5962650" y="2019300"/>
          <p14:tracePt t="38364" x="5962650" y="1936750"/>
          <p14:tracePt t="38387" x="5962650" y="1879600"/>
          <p14:tracePt t="38401" x="5962650" y="1816100"/>
          <p14:tracePt t="38417" x="5962650" y="1765300"/>
          <p14:tracePt t="38434" x="5956300" y="1714500"/>
          <p14:tracePt t="38451" x="5918200" y="1625600"/>
          <p14:tracePt t="38468" x="5886450" y="1568450"/>
          <p14:tracePt t="38485" x="5842000" y="1492250"/>
          <p14:tracePt t="38501" x="5791200" y="1416050"/>
          <p14:tracePt t="38518" x="5772150" y="1377950"/>
          <p14:tracePt t="38534" x="5746750" y="1339850"/>
          <p14:tracePt t="38551" x="5721350" y="1314450"/>
          <p14:tracePt t="38568" x="5683250" y="1282700"/>
          <p14:tracePt t="38585" x="5651500" y="1250950"/>
          <p14:tracePt t="38602" x="5619750" y="1225550"/>
          <p14:tracePt t="38618" x="5581650" y="1193800"/>
          <p14:tracePt t="38635" x="5511800" y="1162050"/>
          <p14:tracePt t="38651" x="5486400" y="1149350"/>
          <p14:tracePt t="38651" x="5435600" y="1136650"/>
          <p14:tracePt t="38669" x="5353050" y="1104900"/>
          <p14:tracePt t="38684" x="5283200" y="1085850"/>
          <p14:tracePt t="38701" x="5207000" y="1054100"/>
          <p14:tracePt t="38718" x="5156200" y="1041400"/>
          <p14:tracePt t="38735" x="5099050" y="1022350"/>
          <p14:tracePt t="38751" x="5048250" y="1016000"/>
          <p14:tracePt t="38768" x="4978400" y="1016000"/>
          <p14:tracePt t="38785" x="4927600" y="1016000"/>
          <p14:tracePt t="38802" x="4883150" y="1016000"/>
          <p14:tracePt t="38819" x="4845050" y="1016000"/>
          <p14:tracePt t="38835" x="4806950" y="1028700"/>
          <p14:tracePt t="38835" x="4781550" y="1035050"/>
          <p14:tracePt t="38853" x="4762500" y="1041400"/>
          <p14:tracePt t="38868" x="4718050" y="1066800"/>
          <p14:tracePt t="38884" x="4679950" y="1085850"/>
          <p14:tracePt t="38902" x="4635500" y="1123950"/>
          <p14:tracePt t="38919" x="4603750" y="1143000"/>
          <p14:tracePt t="38935" x="4572000" y="1168400"/>
          <p14:tracePt t="38952" x="4540250" y="1193800"/>
          <p14:tracePt t="38969" x="4495800" y="1238250"/>
          <p14:tracePt t="38985" x="4470400" y="1289050"/>
          <p14:tracePt t="39002" x="4438650" y="1384300"/>
          <p14:tracePt t="39020" x="4432300" y="1409700"/>
          <p14:tracePt t="39036" x="4400550" y="1485900"/>
          <p14:tracePt t="39052" x="4368800" y="1536700"/>
          <p14:tracePt t="39069" x="4349750" y="1593850"/>
          <p14:tracePt t="39086" x="4343400" y="1651000"/>
          <p14:tracePt t="39102" x="4330700" y="1701800"/>
          <p14:tracePt t="39119" x="4324350" y="1746250"/>
          <p14:tracePt t="39135" x="4324350" y="1854200"/>
          <p14:tracePt t="39151" x="4324350" y="1885950"/>
          <p14:tracePt t="39169" x="4324350" y="1917700"/>
          <p14:tracePt t="39186" x="4324350" y="1930400"/>
          <p14:tracePt t="39202" x="4324350" y="1943100"/>
          <p14:tracePt t="39219" x="4330700" y="1962150"/>
          <p14:tracePt t="39236" x="4349750" y="1987550"/>
          <p14:tracePt t="39252" x="4356100" y="2012950"/>
          <p14:tracePt t="39269" x="4381500" y="2044700"/>
          <p14:tracePt t="39285" x="4400550" y="2076450"/>
          <p14:tracePt t="39302" x="4419600" y="2120900"/>
          <p14:tracePt t="39319" x="4445000" y="2133600"/>
          <p14:tracePt t="39336" x="4470400" y="2159000"/>
          <p14:tracePt t="39353" x="4483100" y="2171700"/>
          <p14:tracePt t="39370" x="4502150" y="2203450"/>
          <p14:tracePt t="39386" x="4533900" y="2228850"/>
          <p14:tracePt t="39402" x="4591050" y="2247900"/>
          <p14:tracePt t="39419" x="4692650" y="2247900"/>
          <p14:tracePt t="39437" x="4768850" y="2254250"/>
          <p14:tracePt t="39453" x="4870450" y="2254250"/>
          <p14:tracePt t="39470" x="4946650" y="2254250"/>
          <p14:tracePt t="39487" x="4984750" y="2254250"/>
          <p14:tracePt t="39503" x="5003800" y="2254250"/>
          <p14:tracePt t="39520" x="5029200" y="2247900"/>
          <p14:tracePt t="39535" x="5048250" y="2247900"/>
          <p14:tracePt t="39553" x="5086350" y="2247900"/>
          <p14:tracePt t="39570" x="5130800" y="2241550"/>
          <p14:tracePt t="39586" x="5200650" y="2235200"/>
          <p14:tracePt t="39604" x="5213350" y="2235200"/>
          <p14:tracePt t="39620" x="5238750" y="2228850"/>
          <p14:tracePt t="39675" x="5251450" y="2228850"/>
          <p14:tracePt t="39683" x="5264150" y="2209800"/>
          <p14:tracePt t="39701" x="5276850" y="2190750"/>
          <p14:tracePt t="39716" x="5276850" y="2184400"/>
          <p14:tracePt t="39749" x="5276850" y="2178050"/>
          <p14:tracePt t="39764" x="5276850" y="2165350"/>
          <p14:tracePt t="39789" x="5276850" y="2152650"/>
          <p14:tracePt t="39796" x="5276850" y="2146300"/>
          <p14:tracePt t="39804" x="5270500" y="2139950"/>
          <p14:tracePt t="39828" x="5257800" y="2120900"/>
          <p14:tracePt t="39836" x="5251450" y="2120900"/>
          <p14:tracePt t="39838" x="5238750" y="2101850"/>
          <p14:tracePt t="39853" x="5213350" y="2089150"/>
          <p14:tracePt t="39869" x="5194300" y="2070100"/>
          <p14:tracePt t="39887" x="5156200" y="2038350"/>
          <p14:tracePt t="39904" x="5099050" y="1987550"/>
          <p14:tracePt t="39920" x="5041900" y="1949450"/>
          <p14:tracePt t="39936" x="4978400" y="1917700"/>
          <p14:tracePt t="39953" x="4940300" y="1885950"/>
          <p14:tracePt t="39970" x="4902200" y="1866900"/>
          <p14:tracePt t="39987" x="4883150" y="1860550"/>
          <p14:tracePt t="39987" x="4870450" y="1854200"/>
          <p14:tracePt t="40003" x="4864100" y="1847850"/>
          <p14:tracePt t="40019" x="4845050" y="1835150"/>
          <p14:tracePt t="40054" x="4838700" y="1835150"/>
          <p14:tracePt t="40070" x="4826000" y="1835150"/>
          <p14:tracePt t="40075" x="4787900" y="1835150"/>
          <p14:tracePt t="40087" x="4737100" y="1835150"/>
          <p14:tracePt t="40103" x="4654550" y="1828800"/>
          <p14:tracePt t="40120" x="4559300" y="1828800"/>
          <p14:tracePt t="40137" x="4470400" y="1828800"/>
          <p14:tracePt t="40154" x="4406900" y="1841500"/>
          <p14:tracePt t="40171" x="4362450" y="1879600"/>
          <p14:tracePt t="40187" x="4343400" y="1936750"/>
          <p14:tracePt t="40204" x="4349750" y="1993900"/>
          <p14:tracePt t="40220" x="4375150" y="2038350"/>
          <p14:tracePt t="40239" x="4394200" y="2063750"/>
          <p14:tracePt t="40254" x="4394200" y="2076450"/>
          <p14:tracePt t="40294" x="4400550" y="2082800"/>
          <p14:tracePt t="40296" x="4406900" y="2082800"/>
          <p14:tracePt t="40303" x="4413250" y="2095500"/>
          <p14:tracePt t="40320" x="4451350" y="2120900"/>
          <p14:tracePt t="40338" x="4572000" y="2127250"/>
          <p14:tracePt t="40354" x="4724400" y="2133600"/>
          <p14:tracePt t="40372" x="4826000" y="2133600"/>
          <p14:tracePt t="40388" x="4902200" y="2114550"/>
          <p14:tracePt t="40405" x="4927600" y="2108200"/>
          <p14:tracePt t="40421" x="4978400" y="2082800"/>
          <p14:tracePt t="40438" x="4997450" y="2063750"/>
          <p14:tracePt t="40454" x="5016500" y="2032000"/>
          <p14:tracePt t="40470" x="5029200" y="1987550"/>
          <p14:tracePt t="40488" x="5035550" y="1949450"/>
          <p14:tracePt t="40505" x="5035550" y="1917700"/>
          <p14:tracePt t="40521" x="5041900" y="1885950"/>
          <p14:tracePt t="40538" x="5041900" y="1847850"/>
          <p14:tracePt t="40556" x="5041900" y="1841500"/>
          <p14:tracePt t="40572" x="5041900" y="1822450"/>
          <p14:tracePt t="40588" x="5041900" y="1816100"/>
          <p14:tracePt t="40642" x="5041900" y="1809750"/>
          <p14:tracePt t="40649" x="5029200" y="1809750"/>
          <p14:tracePt t="40663" x="5016500" y="1809750"/>
          <p14:tracePt t="40670" x="4991100" y="1809750"/>
          <p14:tracePt t="40687" x="4940300" y="1835150"/>
          <p14:tracePt t="40704" x="4914900" y="1854200"/>
          <p14:tracePt t="40722" x="4908550" y="1860550"/>
          <p14:tracePt t="40738" x="4895850" y="1879600"/>
          <p14:tracePt t="40755" x="4876800" y="1892300"/>
          <p14:tracePt t="40771" x="4845050" y="1930400"/>
          <p14:tracePt t="40813" x="4832350" y="1936750"/>
          <p14:tracePt t="40988" x="4832350" y="1943100"/>
          <p14:tracePt t="41003" x="4870450" y="1943100"/>
          <p14:tracePt t="41006" x="4902200" y="1949450"/>
          <p14:tracePt t="41021" x="4940300" y="1962150"/>
          <p14:tracePt t="41023" x="5022850" y="1987550"/>
          <p14:tracePt t="41038" x="5080000" y="1993900"/>
          <p14:tracePt t="41055" x="5099050" y="1993900"/>
          <p14:tracePt t="41071" x="5111750" y="1993900"/>
          <p14:tracePt t="41126" x="5118100" y="1993900"/>
          <p14:tracePt t="41133" x="5124450" y="1987550"/>
          <p14:tracePt t="41157" x="5124450" y="1974850"/>
          <p14:tracePt t="41174" x="5124450" y="1955800"/>
          <p14:tracePt t="41176" x="5124450" y="1936750"/>
          <p14:tracePt t="41259" x="5124450" y="1930400"/>
          <p14:tracePt t="41267" x="5124450" y="1924050"/>
          <p14:tracePt t="41285" x="5105400" y="1924050"/>
          <p14:tracePt t="41287" x="5080000" y="1943100"/>
          <p14:tracePt t="41297" x="5067300" y="1955800"/>
          <p14:tracePt t="41305" x="5029200" y="2006600"/>
          <p14:tracePt t="41324" x="5016500" y="2012950"/>
          <p14:tracePt t="41339" x="5016500" y="2038350"/>
          <p14:tracePt t="41356" x="5016500" y="2051050"/>
          <p14:tracePt t="41373" x="5022850" y="2076450"/>
          <p14:tracePt t="41388" x="5035550" y="2101850"/>
          <p14:tracePt t="41405" x="5041900" y="2133600"/>
          <p14:tracePt t="41423" x="5048250" y="2139950"/>
          <p14:tracePt t="41440" x="5048250" y="2146300"/>
          <p14:tracePt t="41542" x="5048250" y="2152650"/>
          <p14:tracePt t="41548" x="5054600" y="2152650"/>
          <p14:tracePt t="41558" x="5054600" y="2146300"/>
          <p14:tracePt t="41563" x="5092700" y="2082800"/>
          <p14:tracePt t="41572" x="5092700" y="2057400"/>
          <p14:tracePt t="41588" x="5099050" y="2012950"/>
          <p14:tracePt t="41606" x="5099050" y="1993900"/>
          <p14:tracePt t="41624" x="5099050" y="1974850"/>
          <p14:tracePt t="41640" x="5099050" y="1955800"/>
          <p14:tracePt t="41655" x="5099050" y="1930400"/>
          <p14:tracePt t="41672" x="5099050" y="1911350"/>
          <p14:tracePt t="41689" x="5099050" y="1898650"/>
          <p14:tracePt t="41705" x="5099050" y="1892300"/>
          <p14:tracePt t="41770" x="5099050" y="1885950"/>
          <p14:tracePt t="41781" x="5080000" y="1885950"/>
          <p14:tracePt t="41784" x="5080000" y="1892300"/>
          <p14:tracePt t="41789" x="5060950" y="1917700"/>
          <p14:tracePt t="41806" x="5048250" y="1968500"/>
          <p14:tracePt t="41822" x="5048250" y="2012950"/>
          <p14:tracePt t="41840" x="5048250" y="2051050"/>
          <p14:tracePt t="41857" x="5048250" y="2076450"/>
          <p14:tracePt t="41889" x="5048250" y="2082800"/>
          <p14:tracePt t="41906" x="5048250" y="2095500"/>
          <p14:tracePt t="42011" x="5048250" y="2089150"/>
          <p14:tracePt t="42019" x="5048250" y="2082800"/>
          <p14:tracePt t="42021" x="5035550" y="2038350"/>
          <p14:tracePt t="42039" x="5022850" y="2000250"/>
          <p14:tracePt t="42056" x="5003800" y="1962150"/>
          <p14:tracePt t="42074" x="4997450" y="1936750"/>
          <p14:tracePt t="42091" x="4991100" y="1924050"/>
          <p14:tracePt t="42159" x="4984750" y="1924050"/>
          <p14:tracePt t="42171" x="4978400" y="1949450"/>
          <p14:tracePt t="42176" x="4978400" y="1981200"/>
          <p14:tracePt t="42190" x="4972050" y="2019300"/>
          <p14:tracePt t="42207" x="4972050" y="2114550"/>
          <p14:tracePt t="42223" x="4972050" y="2165350"/>
          <p14:tracePt t="42229" x="4972050" y="2178050"/>
          <p14:tracePt t="42240" x="4972050" y="2197100"/>
          <p14:tracePt t="42358" x="4972050" y="2190750"/>
          <p14:tracePt t="42360" x="4972050" y="2152650"/>
          <p14:tracePt t="42373" x="4972050" y="2127250"/>
          <p14:tracePt t="42376" x="4972050" y="2070100"/>
          <p14:tracePt t="42390" x="4972050" y="2012950"/>
          <p14:tracePt t="42407" x="4972050" y="1987550"/>
          <p14:tracePt t="42423" x="4972050" y="1949450"/>
          <p14:tracePt t="42441" x="4972050" y="1943100"/>
          <p14:tracePt t="42458" x="4972050" y="1936750"/>
          <p14:tracePt t="42548" x="4972050" y="1955800"/>
          <p14:tracePt t="42556" x="4978400" y="1968500"/>
          <p14:tracePt t="42559" x="4991100" y="1993900"/>
          <p14:tracePt t="42566" x="4997450" y="2019300"/>
          <p14:tracePt t="42574" x="5016500" y="2076450"/>
          <p14:tracePt t="42590" x="5035550" y="2120900"/>
          <p14:tracePt t="42607" x="5054600" y="2146300"/>
          <p14:tracePt t="42625" x="5054600" y="2159000"/>
          <p14:tracePt t="42742" x="5054600" y="2152650"/>
          <p14:tracePt t="42749" x="5054600" y="2139950"/>
          <p14:tracePt t="42752" x="5054600" y="2120900"/>
          <p14:tracePt t="42757" x="5073650" y="2076450"/>
          <p14:tracePt t="42775" x="5073650" y="2032000"/>
          <p14:tracePt t="42791" x="5073650" y="2006600"/>
          <p14:tracePt t="42809" x="5086350" y="1974850"/>
          <p14:tracePt t="42824" x="5086350" y="1962150"/>
          <p14:tracePt t="42841" x="5086350" y="1949450"/>
          <p14:tracePt t="42956" x="5067300" y="1949450"/>
          <p14:tracePt t="42966" x="5035550" y="1981200"/>
          <p14:tracePt t="42969" x="5029200" y="1987550"/>
          <p14:tracePt t="42974" x="4984750" y="2032000"/>
          <p14:tracePt t="42991" x="4978400" y="2057400"/>
          <p14:tracePt t="43009" x="4978400" y="2101850"/>
          <p14:tracePt t="43026" x="4978400" y="2146300"/>
          <p14:tracePt t="43042" x="4978400" y="2159000"/>
          <p14:tracePt t="43059" x="4978400" y="2171700"/>
          <p14:tracePt t="43196" x="4972050" y="2184400"/>
          <p14:tracePt t="43205" x="4965700" y="2190750"/>
          <p14:tracePt t="43217" x="4946650" y="2209800"/>
          <p14:tracePt t="43227" x="4933950" y="2222500"/>
          <p14:tracePt t="43230" x="4921250" y="2241550"/>
          <p14:tracePt t="43241" x="4914900" y="2298700"/>
          <p14:tracePt t="43258" x="4914900" y="2330450"/>
          <p14:tracePt t="43276" x="4914900" y="2349500"/>
          <p14:tracePt t="43293" x="4914900" y="2368550"/>
          <p14:tracePt t="43309" x="4914900" y="2374900"/>
          <p14:tracePt t="43325" x="4921250" y="2381250"/>
          <p14:tracePt t="43342" x="4927600" y="2381250"/>
          <p14:tracePt t="43376" x="4933950" y="2381250"/>
          <p14:tracePt t="43391" x="4940300" y="2368550"/>
          <p14:tracePt t="43408" x="4940300" y="2330450"/>
          <p14:tracePt t="43411" x="4940300" y="2292350"/>
          <p14:tracePt t="43425" x="4940300" y="2273300"/>
          <p14:tracePt t="43442" x="4940300" y="2254250"/>
          <p14:tracePt t="43460" x="4933950" y="2247900"/>
          <p14:tracePt t="43476" x="4921250" y="2247900"/>
          <p14:tracePt t="43492" x="4883150" y="2247900"/>
          <p14:tracePt t="43509" x="4845050" y="2266950"/>
          <p14:tracePt t="43528" x="4826000" y="2292350"/>
          <p14:tracePt t="43543" x="4819650" y="2317750"/>
          <p14:tracePt t="43584" x="4819650" y="2324100"/>
          <p14:tracePt t="43610" x="4819650" y="2330450"/>
          <p14:tracePt t="43627" x="4838700" y="2330450"/>
          <p14:tracePt t="43637" x="4864100" y="2330450"/>
          <p14:tracePt t="43642" x="4895850" y="2317750"/>
          <p14:tracePt t="43646" x="4933950" y="2305050"/>
          <p14:tracePt t="43659" x="4959350" y="2273300"/>
          <p14:tracePt t="43659" x="4972050" y="2247900"/>
          <p14:tracePt t="43677" x="4972050" y="2235200"/>
          <p14:tracePt t="43693" x="4972050" y="2222500"/>
          <p14:tracePt t="43710" x="4972050" y="2216150"/>
          <p14:tracePt t="43750" x="4972050" y="2209800"/>
          <p14:tracePt t="43755" x="4946650" y="2197100"/>
          <p14:tracePt t="43776" x="4895850" y="2197100"/>
          <p14:tracePt t="43781" x="4864100" y="2203450"/>
          <p14:tracePt t="43793" x="4787900" y="2247900"/>
          <p14:tracePt t="43809" x="4737100" y="2286000"/>
          <p14:tracePt t="43827" x="4730750" y="2292350"/>
          <p14:tracePt t="43894" x="4730750" y="2305050"/>
          <p14:tracePt t="43907" x="4737100" y="2317750"/>
          <p14:tracePt t="43918" x="4781550" y="2330450"/>
          <p14:tracePt t="43921" x="4826000" y="2343150"/>
          <p14:tracePt t="43926" x="4991100" y="2355850"/>
          <p14:tracePt t="43944" x="5099050" y="2355850"/>
          <p14:tracePt t="43961" x="5137150" y="2355850"/>
          <p14:tracePt t="43977" x="5143500" y="2349500"/>
          <p14:tracePt t="43993" x="5156200" y="2343150"/>
          <p14:tracePt t="44027" x="5156200" y="2336800"/>
          <p14:tracePt t="44043" x="5143500" y="2324100"/>
          <p14:tracePt t="44060" x="5080000" y="2298700"/>
          <p14:tracePt t="44076" x="4959350" y="2292350"/>
          <p14:tracePt t="44092" x="4775200" y="2292350"/>
          <p14:tracePt t="44095" x="4584700" y="2292350"/>
          <p14:tracePt t="44109" x="4489450" y="2298700"/>
          <p14:tracePt t="44126" x="4489450" y="2305050"/>
          <p14:tracePt t="44220" x="4521200" y="2305050"/>
          <p14:tracePt t="44235" x="4641850" y="2292350"/>
          <p14:tracePt t="44245" x="4699000" y="2286000"/>
          <p14:tracePt t="44247" x="4819650" y="2286000"/>
          <p14:tracePt t="44260" x="4889500" y="2286000"/>
          <p14:tracePt t="44333" x="4895850" y="2286000"/>
          <p14:tracePt t="44349" x="4895850" y="2292350"/>
          <p14:tracePt t="44356" x="4889500" y="2311400"/>
          <p14:tracePt t="44359" x="4876800" y="2317750"/>
          <p14:tracePt t="44381" x="4870450" y="2324100"/>
          <p14:tracePt t="44805" x="4876800" y="2324100"/>
          <p14:tracePt t="44812" x="4889500" y="2324100"/>
          <p14:tracePt t="44828" x="4902200" y="2324100"/>
          <p14:tracePt t="44844" x="4953000" y="2343150"/>
          <p14:tracePt t="44847" x="5029200" y="2349500"/>
          <p14:tracePt t="44862" x="5099050" y="2362200"/>
          <p14:tracePt t="44878" x="5105400" y="2368550"/>
          <p14:tracePt t="45341" x="5124450" y="2368550"/>
          <p14:tracePt t="45343" x="5130800" y="2368550"/>
          <p14:tracePt t="45355" x="5143500" y="2368550"/>
          <p14:tracePt t="45363" x="5149850" y="2368550"/>
          <p14:tracePt t="45379" x="5162550" y="2368550"/>
          <p14:tracePt t="45396" x="5181600" y="2368550"/>
          <p14:tracePt t="45414" x="5200650" y="2381250"/>
          <p14:tracePt t="45430" x="5200650" y="2387600"/>
          <p14:tracePt t="45446" x="5207000" y="2387600"/>
          <p14:tracePt t="45590" x="5213350" y="2387600"/>
          <p14:tracePt t="45637" x="5219700" y="2387600"/>
          <p14:tracePt t="45789" x="5219700" y="2374900"/>
          <p14:tracePt t="45795" x="5213350" y="2362200"/>
          <p14:tracePt t="45917" x="5207000" y="2355850"/>
          <p14:tracePt t="45942" x="5200650" y="2355850"/>
          <p14:tracePt t="46197" x="5207000" y="2355850"/>
          <p14:tracePt t="46199" x="5219700" y="2355850"/>
          <p14:tracePt t="46214" x="5226050" y="2355850"/>
          <p14:tracePt t="46216" x="5257800" y="2355850"/>
          <p14:tracePt t="46230" x="5276850" y="2355850"/>
          <p14:tracePt t="46247" x="5295900" y="2355850"/>
          <p14:tracePt t="46264" x="5302250" y="2355850"/>
          <p14:tracePt t="46405" x="5308600" y="2355850"/>
          <p14:tracePt t="46485" x="5314950" y="2355850"/>
          <p14:tracePt t="46510" x="5321300" y="2355850"/>
          <p14:tracePt t="46523" x="5340350" y="2355850"/>
          <p14:tracePt t="46542" x="5353050" y="2355850"/>
          <p14:tracePt t="46550" x="5359400" y="2355850"/>
          <p14:tracePt t="46552" x="5365750" y="2355850"/>
          <p14:tracePt t="46564" x="5378450" y="2355850"/>
          <p14:tracePt t="46631" x="5391150" y="2362200"/>
          <p14:tracePt t="46645" x="5397500" y="2362200"/>
          <p14:tracePt t="46662" x="5403850" y="2362200"/>
          <p14:tracePt t="46677" x="5416550" y="2362200"/>
          <p14:tracePt t="46693" x="5422900" y="2362200"/>
          <p14:tracePt t="46709" x="5429250" y="2362200"/>
          <p14:tracePt t="46725" x="5435600" y="2362200"/>
          <p14:tracePt t="46742" x="5441950" y="2362200"/>
          <p14:tracePt t="46766" x="5448300" y="2362200"/>
          <p14:tracePt t="46933" x="5461000" y="2362200"/>
          <p14:tracePt t="47005" x="5473700" y="2362200"/>
          <p14:tracePt t="47013" x="5486400" y="2362200"/>
          <p14:tracePt t="47029" x="5492750" y="2362200"/>
          <p14:tracePt t="47031" x="5505450" y="2362200"/>
          <p14:tracePt t="47255" x="5511800" y="2362200"/>
          <p14:tracePt t="47262" x="5518150" y="2362200"/>
          <p14:tracePt t="47285" x="5524500" y="2362200"/>
          <p14:tracePt t="47293" x="5530850" y="2362200"/>
          <p14:tracePt t="47318" x="5537200" y="2362200"/>
          <p14:tracePt t="47333" x="5543550" y="2362200"/>
          <p14:tracePt t="47351" x="5556250" y="2362200"/>
          <p14:tracePt t="47365" x="5562600" y="2362200"/>
          <p14:tracePt t="47382" x="5575300" y="2362200"/>
          <p14:tracePt t="47765" x="5594350" y="2362200"/>
          <p14:tracePt t="47775" x="5613400" y="2362200"/>
          <p14:tracePt t="47783" x="5632450" y="2362200"/>
          <p14:tracePt t="47786" x="5683250" y="2368550"/>
          <p14:tracePt t="47800" x="5721350" y="2368550"/>
          <p14:tracePt t="47817" x="5740400" y="2374900"/>
          <p14:tracePt t="47834" x="5753100" y="2374900"/>
          <p14:tracePt t="47958" x="5765800" y="2387600"/>
          <p14:tracePt t="47990" x="5759450" y="2393950"/>
          <p14:tracePt t="47995" x="5740400" y="2393950"/>
          <p14:tracePt t="48009" x="5721350" y="2393950"/>
          <p14:tracePt t="48017" x="5683250" y="2393950"/>
          <p14:tracePt t="48019" x="5613400" y="2374900"/>
          <p14:tracePt t="48034" x="5473700" y="2343150"/>
          <p14:tracePt t="48050" x="5372100" y="2311400"/>
          <p14:tracePt t="48067" x="5314950" y="2286000"/>
          <p14:tracePt t="48286" x="5321300" y="2273300"/>
          <p14:tracePt t="48289" x="5334000" y="2266950"/>
          <p14:tracePt t="48301" x="5346700" y="2266950"/>
          <p14:tracePt t="48304" x="5359400" y="2260600"/>
          <p14:tracePt t="48317" x="5372100" y="2254250"/>
          <p14:tracePt t="48334" x="5384800" y="2247900"/>
          <p14:tracePt t="48352" x="5397500" y="2235200"/>
          <p14:tracePt t="48369" x="5416550" y="2235200"/>
          <p14:tracePt t="48385" x="5435600" y="2228850"/>
          <p14:tracePt t="48401" x="5467350" y="2222500"/>
          <p14:tracePt t="48418" x="5505450" y="2222500"/>
          <p14:tracePt t="48435" x="5537200" y="2222500"/>
          <p14:tracePt t="48451" x="5575300" y="2222500"/>
          <p14:tracePt t="48557" x="5575300" y="2235200"/>
          <p14:tracePt t="48566" x="5575300" y="2247900"/>
          <p14:tracePt t="48572" x="5575300" y="2279650"/>
          <p14:tracePt t="48584" x="5575300" y="2292350"/>
          <p14:tracePt t="48587" x="5568950" y="2305050"/>
          <p14:tracePt t="48602" x="5562600" y="2311400"/>
          <p14:tracePt t="48677" x="5549900" y="2311400"/>
          <p14:tracePt t="48686" x="5543550" y="2311400"/>
          <p14:tracePt t="48702" x="5537200" y="2311400"/>
          <p14:tracePt t="48710" x="5524500" y="2311400"/>
          <p14:tracePt t="48713" x="5518150" y="2311400"/>
          <p14:tracePt t="48718" x="5505450" y="2311400"/>
          <p14:tracePt t="48735" x="5499100" y="2311400"/>
          <p14:tracePt t="48846" x="5499100" y="2317750"/>
          <p14:tracePt t="48851" x="5549900" y="2349500"/>
          <p14:tracePt t="48868" x="5619750" y="2374900"/>
          <p14:tracePt t="48885" x="5740400" y="2393950"/>
          <p14:tracePt t="48888" x="5842000" y="2400300"/>
          <p14:tracePt t="48902" x="5867400" y="2400300"/>
          <p14:tracePt t="48920" x="5880100" y="2400300"/>
          <p14:tracePt t="48960" x="5886450" y="2400300"/>
          <p14:tracePt t="49015" x="5892800" y="2406650"/>
          <p14:tracePt t="49037" x="5861050" y="2406650"/>
          <p14:tracePt t="49047" x="5829300" y="2406650"/>
          <p14:tracePt t="49049" x="5734050" y="2406650"/>
          <p14:tracePt t="49049" x="5632450" y="2406650"/>
          <p14:tracePt t="49071" x="5524500" y="2406650"/>
          <p14:tracePt t="49085" x="5340350" y="2406650"/>
          <p14:tracePt t="49088" x="5219700" y="2381250"/>
          <p14:tracePt t="49102" x="5175250" y="2368550"/>
          <p14:tracePt t="49215" x="5187950" y="2368550"/>
          <p14:tracePt t="49228" x="5270500" y="2368550"/>
          <p14:tracePt t="49238" x="5327650" y="2368550"/>
          <p14:tracePt t="49240" x="5359400" y="2368550"/>
          <p14:tracePt t="49252" x="5505450" y="2368550"/>
          <p14:tracePt t="49270" x="5543550" y="2381250"/>
          <p14:tracePt t="49333" x="5556250" y="2387600"/>
          <p14:tracePt t="49335" x="5568950" y="2393950"/>
          <p14:tracePt t="49352" x="5575300" y="2393950"/>
          <p14:tracePt t="49355" x="5619750" y="2413000"/>
          <p14:tracePt t="49369" x="5638800" y="2425700"/>
          <p14:tracePt t="49386" x="5638800" y="2432050"/>
          <p14:tracePt t="49403" x="5645150" y="2432050"/>
          <p14:tracePt t="49420" x="5657850" y="2444750"/>
          <p14:tracePt t="49522" x="5664200" y="2451100"/>
          <p14:tracePt t="49604" x="0" y="0"/>
        </p14:tracePtLst>
        <p14:tracePtLst>
          <p14:tracePt t="51332" x="6699250" y="1289050"/>
          <p14:tracePt t="51469" x="6705600" y="1282700"/>
          <p14:tracePt t="51486" x="6718300" y="1282700"/>
          <p14:tracePt t="51501" x="6724650" y="1276350"/>
          <p14:tracePt t="51527" x="6731000" y="1276350"/>
          <p14:tracePt t="51573" x="6737350" y="1276350"/>
          <p14:tracePt t="51614" x="6743700" y="1276350"/>
          <p14:tracePt t="51623" x="6756400" y="1270000"/>
          <p14:tracePt t="51750" x="6769100" y="1270000"/>
          <p14:tracePt t="51755" x="6788150" y="1289050"/>
          <p14:tracePt t="51758" x="6794500" y="1295400"/>
          <p14:tracePt t="51773" x="6826250" y="1314450"/>
          <p14:tracePt t="51789" x="6845300" y="1327150"/>
          <p14:tracePt t="51806" x="6870700" y="1346200"/>
          <p14:tracePt t="51824" x="6908800" y="1358900"/>
          <p14:tracePt t="51842" x="6921500" y="1358900"/>
          <p14:tracePt t="51874" x="6934200" y="1358900"/>
          <p14:tracePt t="52020" x="6940550" y="1365250"/>
          <p14:tracePt t="52037" x="6940550" y="1377950"/>
          <p14:tracePt t="52052" x="6934200" y="1390650"/>
          <p14:tracePt t="52066" x="6927850" y="1397000"/>
          <p14:tracePt t="52073" x="6915150" y="1403350"/>
          <p14:tracePt t="52076" x="6883400" y="1403350"/>
          <p14:tracePt t="52090" x="6864350" y="1409700"/>
          <p14:tracePt t="52107" x="6845300" y="1409700"/>
          <p14:tracePt t="52124" x="6819900" y="1409700"/>
          <p14:tracePt t="52142" x="6788150" y="1416050"/>
          <p14:tracePt t="52142" x="6762750" y="1422400"/>
          <p14:tracePt t="52158" x="6737350" y="1428750"/>
          <p14:tracePt t="52174" x="6718300" y="1428750"/>
          <p14:tracePt t="52230" x="6711950" y="1428750"/>
          <p14:tracePt t="52237" x="6705600" y="1428750"/>
          <p14:tracePt t="52342" x="6731000" y="1428750"/>
          <p14:tracePt t="52342" x="6756400" y="1428750"/>
          <p14:tracePt t="52357" x="6794500" y="1428750"/>
          <p14:tracePt t="52360" x="6851650" y="1435100"/>
          <p14:tracePt t="52374" x="6889750" y="1447800"/>
          <p14:tracePt t="52376" x="6965950" y="1466850"/>
          <p14:tracePt t="52390" x="6997700" y="1473200"/>
          <p14:tracePt t="52407" x="7010400" y="1479550"/>
          <p14:tracePt t="52425" x="7016750" y="1485900"/>
          <p14:tracePt t="52442" x="7023100" y="1492250"/>
          <p14:tracePt t="52513" x="7029450" y="1492250"/>
          <p14:tracePt t="52518" x="7048500" y="1498600"/>
          <p14:tracePt t="52526" x="7054850" y="1498600"/>
          <p14:tracePt t="52529" x="7061200" y="1504950"/>
          <p14:tracePt t="52541" x="7124700" y="1536700"/>
          <p14:tracePt t="52558" x="7162800" y="1549400"/>
          <p14:tracePt t="52575" x="7194550" y="1562100"/>
          <p14:tracePt t="52593" x="7207250" y="1562100"/>
          <p14:tracePt t="52608" x="7232650" y="1581150"/>
          <p14:tracePt t="52625" x="7264400" y="1587500"/>
          <p14:tracePt t="52641" x="7296150" y="1600200"/>
          <p14:tracePt t="52658" x="7321550" y="1606550"/>
          <p14:tracePt t="52676" x="7346950" y="1612900"/>
          <p14:tracePt t="52766" x="7353300" y="1612900"/>
          <p14:tracePt t="52774" x="7359650" y="1612900"/>
          <p14:tracePt t="52784" x="7366000" y="1612900"/>
          <p14:tracePt t="52791" x="7372350" y="1612900"/>
          <p14:tracePt t="52894" x="7385050" y="1612900"/>
          <p14:tracePt t="52950" x="7391400" y="1612900"/>
          <p14:tracePt t="52967" x="7391400" y="1606550"/>
          <p14:tracePt t="53038" x="7391400" y="1600200"/>
          <p14:tracePt t="53046" x="7378700" y="1581150"/>
          <p14:tracePt t="53058" x="7264400" y="1574800"/>
          <p14:tracePt t="53061" x="7200900" y="1568450"/>
          <p14:tracePt t="53075" x="7016750" y="1568450"/>
          <p14:tracePt t="53092" x="6851650" y="1568450"/>
          <p14:tracePt t="53109" x="6673850" y="1549400"/>
          <p14:tracePt t="53126" x="6597650" y="1549400"/>
          <p14:tracePt t="53143" x="6572250" y="1536700"/>
          <p14:tracePt t="53160" x="6546850" y="1524000"/>
          <p14:tracePt t="53177" x="6521450" y="1511300"/>
          <p14:tracePt t="53193" x="6496050" y="1498600"/>
          <p14:tracePt t="53248" x="6489700" y="1498600"/>
          <p14:tracePt t="53518" x="6489700" y="1504950"/>
          <p14:tracePt t="53526" x="6489700" y="1511300"/>
          <p14:tracePt t="53542" x="6489700" y="1524000"/>
          <p14:tracePt t="53545" x="6489700" y="1530350"/>
          <p14:tracePt t="53559" x="6489700" y="1568450"/>
          <p14:tracePt t="53576" x="6489700" y="1574800"/>
          <p14:tracePt t="53593" x="6489700" y="1581150"/>
          <p14:tracePt t="53611" x="6489700" y="1593850"/>
          <p14:tracePt t="53627" x="6489700" y="1606550"/>
          <p14:tracePt t="53644" x="6489700" y="1619250"/>
          <p14:tracePt t="53660" x="6489700" y="1625600"/>
          <p14:tracePt t="53862" x="6496050" y="1625600"/>
          <p14:tracePt t="53869" x="6502400" y="1625600"/>
          <p14:tracePt t="53893" x="6508750" y="1625600"/>
          <p14:tracePt t="53902" x="6521450" y="1625600"/>
          <p14:tracePt t="53905" x="6527800" y="1619250"/>
          <p14:tracePt t="53909" x="6546850" y="1606550"/>
          <p14:tracePt t="53927" x="6572250" y="1600200"/>
          <p14:tracePt t="53943" x="6604000" y="1593850"/>
          <p14:tracePt t="53961" x="6616700" y="1587500"/>
          <p14:tracePt t="53978" x="6648450" y="1574800"/>
          <p14:tracePt t="53994" x="6661150" y="1574800"/>
          <p14:tracePt t="54010" x="6673850" y="1568450"/>
          <p14:tracePt t="54058" x="6680200" y="1568450"/>
          <p14:tracePt t="54221" x="6686550" y="1568450"/>
          <p14:tracePt t="54225" x="6699250" y="1562100"/>
          <p14:tracePt t="54244" x="6737350" y="1555750"/>
          <p14:tracePt t="54246" x="6756400" y="1555750"/>
          <p14:tracePt t="54260" x="6826250" y="1555750"/>
          <p14:tracePt t="54277" x="6889750" y="1555750"/>
          <p14:tracePt t="54295" x="6934200" y="1555750"/>
          <p14:tracePt t="54311" x="6959600" y="1555750"/>
          <p14:tracePt t="54328" x="6985000" y="1555750"/>
          <p14:tracePt t="54345" x="7010400" y="1555750"/>
          <p14:tracePt t="54362" x="7048500" y="1549400"/>
          <p14:tracePt t="54377" x="7086600" y="1549400"/>
          <p14:tracePt t="54394" x="7105650" y="1549400"/>
          <p14:tracePt t="54412" x="7118350" y="1549400"/>
          <p14:tracePt t="54428" x="7143750" y="1543050"/>
          <p14:tracePt t="54446" x="7156450" y="1543050"/>
          <p14:tracePt t="54463" x="7169150" y="1543050"/>
          <p14:tracePt t="54479" x="7188200" y="1543050"/>
          <p14:tracePt t="54516" x="7200900" y="1543050"/>
          <p14:tracePt t="54518" x="7207250" y="1536700"/>
          <p14:tracePt t="54552" x="7213600" y="1536700"/>
          <p14:tracePt t="54561" x="7219950" y="1530350"/>
          <p14:tracePt t="54578" x="7239000" y="1530350"/>
          <p14:tracePt t="54594" x="7270750" y="1530350"/>
          <p14:tracePt t="54599" x="7277100" y="1524000"/>
          <p14:tracePt t="54611" x="7289800" y="1524000"/>
          <p14:tracePt t="54779" x="7296150" y="1524000"/>
          <p14:tracePt t="54782" x="7302500" y="1524000"/>
          <p14:tracePt t="54807" x="7315200" y="1524000"/>
          <p14:tracePt t="54838" x="7327900" y="1524000"/>
          <p14:tracePt t="54855" x="7334250" y="1524000"/>
          <p14:tracePt t="54886" x="7346950" y="1536700"/>
          <p14:tracePt t="54891" x="7353300" y="1543050"/>
          <p14:tracePt t="54904" x="7353300" y="1549400"/>
          <p14:tracePt t="54918" x="7353300" y="1555750"/>
          <p14:tracePt t="54920" x="7353300" y="1568450"/>
          <p14:tracePt t="54953" x="7353300" y="1574800"/>
          <p14:tracePt t="54960" x="7353300" y="1581150"/>
          <p14:tracePt t="54978" x="7359650" y="1587500"/>
          <p14:tracePt t="55030" x="7366000" y="1593850"/>
          <p14:tracePt t="55054" x="7366000" y="1600200"/>
          <p14:tracePt t="55125" x="7366000" y="1606550"/>
          <p14:tracePt t="55151" x="7372350" y="1606550"/>
          <p14:tracePt t="55156" x="7372350" y="1612900"/>
          <p14:tracePt t="55171" x="7372350" y="1625600"/>
          <p14:tracePt t="55187" x="7372350" y="1631950"/>
          <p14:tracePt t="55198" x="7378700" y="1638300"/>
          <p14:tracePt t="55215" x="7378700" y="1651000"/>
          <p14:tracePt t="55238" x="7378700" y="1657350"/>
          <p14:tracePt t="55245" x="7385050" y="1663700"/>
          <p14:tracePt t="55248" x="7391400" y="1670050"/>
          <p14:tracePt t="55262" x="7397750" y="1676400"/>
          <p14:tracePt t="55359" x="7404100" y="1682750"/>
          <p14:tracePt t="55373" x="7410450" y="1676400"/>
          <p14:tracePt t="55389" x="7410450" y="1670050"/>
          <p14:tracePt t="55404" x="7410450" y="1657350"/>
          <p14:tracePt t="55414" x="7410450" y="1644650"/>
          <p14:tracePt t="55417" x="7410450" y="1631950"/>
          <p14:tracePt t="55430" x="7410450" y="1606550"/>
          <p14:tracePt t="55446" x="7410450" y="1600200"/>
          <p14:tracePt t="55463" x="7410450" y="1587500"/>
          <p14:tracePt t="55480" x="7410450" y="1581150"/>
          <p14:tracePt t="55513" x="7410450" y="1574800"/>
          <p14:tracePt t="55584" x="7410450" y="1568450"/>
          <p14:tracePt t="55591" x="7397750" y="1568450"/>
          <p14:tracePt t="55598" x="7385050" y="1593850"/>
          <p14:tracePt t="55600" x="7378700" y="1612900"/>
          <p14:tracePt t="55613" x="7359650" y="1682750"/>
          <p14:tracePt t="55630" x="7353300" y="1701800"/>
          <p14:tracePt t="55648" x="7353300" y="1708150"/>
          <p14:tracePt t="55764" x="7353300" y="1695450"/>
          <p14:tracePt t="55784" x="7353300" y="1676400"/>
          <p14:tracePt t="55797" x="7353300" y="1670050"/>
          <p14:tracePt t="55806" x="7353300" y="1663700"/>
          <p14:tracePt t="55831" x="7353300" y="1657350"/>
          <p14:tracePt t="55839" x="7353300" y="1651000"/>
          <p14:tracePt t="55842" x="7353300" y="1644650"/>
          <p14:tracePt t="55846" x="7353300" y="1638300"/>
          <p14:tracePt t="55863" x="7353300" y="1631950"/>
          <p14:tracePt t="55998" x="7353300" y="1638300"/>
          <p14:tracePt t="56006" x="7353300" y="1663700"/>
          <p14:tracePt t="56013" x="7353300" y="1676400"/>
          <p14:tracePt t="56015" x="7353300" y="1733550"/>
          <p14:tracePt t="56030" x="7353300" y="1835150"/>
          <p14:tracePt t="56047" x="7353300" y="2000250"/>
          <p14:tracePt t="56064" x="7391400" y="2133600"/>
          <p14:tracePt t="56081" x="7410450" y="2247900"/>
          <p14:tracePt t="56098" x="7423150" y="2279650"/>
          <p14:tracePt t="56114" x="7423150" y="2286000"/>
          <p14:tracePt t="56131" x="7423150" y="2292350"/>
          <p14:tracePt t="56147" x="7435850" y="2317750"/>
          <p14:tracePt t="56164" x="7435850" y="2343150"/>
          <p14:tracePt t="56181" x="7442200" y="2381250"/>
          <p14:tracePt t="56198" x="7442200" y="2406650"/>
          <p14:tracePt t="56215" x="7442200" y="2413000"/>
          <p14:tracePt t="56248" x="7448550" y="2413000"/>
          <p14:tracePt t="56263" x="7448550" y="2419350"/>
          <p14:tracePt t="56266" x="7454900" y="2432050"/>
          <p14:tracePt t="56280" x="7480300" y="2476500"/>
          <p14:tracePt t="56297" x="7486650" y="2501900"/>
          <p14:tracePt t="56314" x="7493000" y="2508250"/>
          <p14:tracePt t="56331" x="7499350" y="2514600"/>
          <p14:tracePt t="56348" x="7505700" y="2520950"/>
          <p14:tracePt t="56364" x="7524750" y="2520950"/>
          <p14:tracePt t="56381" x="7531100" y="2520950"/>
          <p14:tracePt t="56399" x="7543800" y="2520950"/>
          <p14:tracePt t="56415" x="7569200" y="2527300"/>
          <p14:tracePt t="56432" x="7639050" y="2540000"/>
          <p14:tracePt t="56448" x="7670800" y="2540000"/>
          <p14:tracePt t="56465" x="7689850" y="2540000"/>
          <p14:tracePt t="56481" x="7696200" y="2540000"/>
          <p14:tracePt t="56616" x="7677150" y="2533650"/>
          <p14:tracePt t="56618" x="7620000" y="2520950"/>
          <p14:tracePt t="56631" x="7562850" y="2501900"/>
          <p14:tracePt t="56633" x="7385050" y="2451100"/>
          <p14:tracePt t="56648" x="7200900" y="2406650"/>
          <p14:tracePt t="56664" x="6934200" y="2362200"/>
          <p14:tracePt t="56681" x="6769100" y="2311400"/>
          <p14:tracePt t="56699" x="6591300" y="2273300"/>
          <p14:tracePt t="56714" x="6527800" y="2254250"/>
          <p14:tracePt t="56959" x="6521450" y="2247900"/>
          <p14:tracePt t="56964" x="6521450" y="2241550"/>
          <p14:tracePt t="56966" x="6527800" y="2228850"/>
          <p14:tracePt t="56982" x="6565900" y="2197100"/>
          <p14:tracePt t="56998" x="6610350" y="2171700"/>
          <p14:tracePt t="57015" x="6635750" y="2159000"/>
          <p14:tracePt t="57033" x="6654800" y="2139950"/>
          <p14:tracePt t="57048" x="6667500" y="2133600"/>
          <p14:tracePt t="57065" x="6667500" y="2114550"/>
          <p14:tracePt t="57083" x="6673850" y="2095500"/>
          <p14:tracePt t="57100" x="6673850" y="2089150"/>
          <p14:tracePt t="57147" x="6673850" y="2076450"/>
          <p14:tracePt t="57161" x="6661150" y="2070100"/>
          <p14:tracePt t="57163" x="6629400" y="2057400"/>
          <p14:tracePt t="57182" x="6610350" y="2051050"/>
          <p14:tracePt t="57184" x="6584950" y="2032000"/>
          <p14:tracePt t="57199" x="6572250" y="2025650"/>
          <p14:tracePt t="57215" x="6559550" y="2006600"/>
          <p14:tracePt t="57233" x="6553200" y="2006600"/>
          <p14:tracePt t="57250" x="6546850" y="1993900"/>
          <p14:tracePt t="57266" x="6540500" y="1974850"/>
          <p14:tracePt t="57283" x="6540500" y="1962150"/>
          <p14:tracePt t="57300" x="6540500" y="1955800"/>
          <p14:tracePt t="57350" x="6534150" y="1949450"/>
          <p14:tracePt t="57363" x="6527800" y="1949450"/>
          <p14:tracePt t="57390" x="6502400" y="1949450"/>
          <p14:tracePt t="57400" x="6477000" y="1949450"/>
          <p14:tracePt t="57402" x="6426200" y="1949450"/>
          <p14:tracePt t="57415" x="6388100" y="1949450"/>
          <p14:tracePt t="57418" x="6305550" y="1949450"/>
          <p14:tracePt t="57432" x="6273800" y="1955800"/>
          <p14:tracePt t="57449" x="6273800" y="1962150"/>
          <p14:tracePt t="57656" x="6280150" y="1962150"/>
          <p14:tracePt t="57663" x="6286500" y="1955800"/>
          <p14:tracePt t="57683" x="6292850" y="1955800"/>
          <p14:tracePt t="57685" x="6305550" y="1955800"/>
          <p14:tracePt t="57699" x="6318250" y="1949450"/>
          <p14:tracePt t="57716" x="6350000" y="1949450"/>
          <p14:tracePt t="57735" x="6375400" y="1949450"/>
          <p14:tracePt t="57751" x="6426200" y="1949450"/>
          <p14:tracePt t="57767" x="6457950" y="1949450"/>
          <p14:tracePt t="57784" x="6489700" y="1949450"/>
          <p14:tracePt t="57800" x="6508750" y="1949450"/>
          <p14:tracePt t="57817" x="6540500" y="1949450"/>
          <p14:tracePt t="57834" x="6572250" y="1949450"/>
          <p14:tracePt t="57851" x="6597650" y="1955800"/>
          <p14:tracePt t="57867" x="6635750" y="1955800"/>
          <p14:tracePt t="57884" x="6654800" y="1962150"/>
          <p14:tracePt t="57901" x="6661150" y="1962150"/>
          <p14:tracePt t="57917" x="6667500" y="1962150"/>
          <p14:tracePt t="57933" x="6686550" y="1962150"/>
          <p14:tracePt t="57978" x="6692900" y="1962150"/>
          <p14:tracePt t="57993" x="6705600" y="1962150"/>
          <p14:tracePt t="58061" x="6705600" y="1968500"/>
          <p14:tracePt t="58064" x="6718300" y="1981200"/>
          <p14:tracePt t="58083" x="6724650" y="1981200"/>
          <p14:tracePt t="58086" x="6737350" y="2006600"/>
          <p14:tracePt t="58100" x="6756400" y="2019300"/>
          <p14:tracePt t="58117" x="6781800" y="2038350"/>
          <p14:tracePt t="58135" x="6788150" y="2038350"/>
          <p14:tracePt t="58181" x="6800850" y="2051050"/>
          <p14:tracePt t="58197" x="6807200" y="2051050"/>
          <p14:tracePt t="58271" x="6807200" y="2057400"/>
          <p14:tracePt t="58276" x="6813550" y="2063750"/>
          <p14:tracePt t="58286" x="6819900" y="2063750"/>
          <p14:tracePt t="58319" x="6826250" y="2070100"/>
          <p14:tracePt t="58351" x="6832600" y="2076450"/>
          <p14:tracePt t="58366" x="6838950" y="2076450"/>
          <p14:tracePt t="58369" x="6845300" y="2089150"/>
          <p14:tracePt t="58384" x="6851650" y="2101850"/>
          <p14:tracePt t="58400" x="6864350" y="2108200"/>
          <p14:tracePt t="58403" x="6870700" y="2108200"/>
          <p14:tracePt t="58620" x="6870700" y="2114550"/>
          <p14:tracePt t="58863" x="6877050" y="2114550"/>
          <p14:tracePt t="58878" x="6902450" y="2114550"/>
          <p14:tracePt t="58884" x="6965950" y="2120900"/>
          <p14:tracePt t="58887" x="7099300" y="2171700"/>
          <p14:tracePt t="58901" x="7702550" y="2362200"/>
          <p14:tracePt t="58919" x="7950200" y="2432050"/>
          <p14:tracePt t="58936" x="8083550" y="2470150"/>
          <p14:tracePt t="58952" x="8128000" y="2476500"/>
          <p14:tracePt t="59086" x="8115300" y="2476500"/>
          <p14:tracePt t="59094" x="8096250" y="2476500"/>
          <p14:tracePt t="59101" x="8045450" y="2476500"/>
          <p14:tracePt t="59118" x="7994650" y="2476500"/>
          <p14:tracePt t="59121" x="7867650" y="2482850"/>
          <p14:tracePt t="59135" x="7721600" y="2482850"/>
          <p14:tracePt t="59153" x="7556500" y="2482850"/>
          <p14:tracePt t="59169" x="7372350" y="2501900"/>
          <p14:tracePt t="59187" x="7194550" y="2546350"/>
          <p14:tracePt t="59203" x="7048500" y="2571750"/>
          <p14:tracePt t="59220" x="7016750" y="2597150"/>
          <p14:tracePt t="59235" x="7010400" y="2597150"/>
          <p14:tracePt t="59357" x="7004050" y="2597150"/>
          <p14:tracePt t="59399" x="7016750" y="2597150"/>
          <p14:tracePt t="59411" x="7035800" y="2584450"/>
          <p14:tracePt t="59430" x="7054850" y="2578100"/>
          <p14:tracePt t="59440" x="7067550" y="2571750"/>
          <p14:tracePt t="59446" x="7080250" y="2552700"/>
          <p14:tracePt t="59452" x="7112000" y="2527300"/>
          <p14:tracePt t="59469" x="7131050" y="2451100"/>
          <p14:tracePt t="59487" x="7137400" y="2413000"/>
          <p14:tracePt t="59503" x="7137400" y="2374900"/>
          <p14:tracePt t="59520" x="7124700" y="2336800"/>
          <p14:tracePt t="59538" x="7112000" y="2292350"/>
          <p14:tracePt t="59554" x="7092950" y="2273300"/>
          <p14:tracePt t="59570" x="7080250" y="2260600"/>
          <p14:tracePt t="59632" x="7067550" y="2254250"/>
          <p14:tracePt t="59647" x="7061200" y="2254250"/>
          <p14:tracePt t="59661" x="7054850" y="2254250"/>
          <p14:tracePt t="59767" x="7048500" y="2254250"/>
          <p14:tracePt t="59779" x="7048500" y="2247900"/>
          <p14:tracePt t="59788" x="7054850" y="2235200"/>
          <p14:tracePt t="59803" x="7061200" y="2228850"/>
          <p14:tracePt t="59806" x="7092950" y="2190750"/>
          <p14:tracePt t="59820" x="7124700" y="2165350"/>
          <p14:tracePt t="59836" x="7162800" y="2146300"/>
          <p14:tracePt t="59853" x="7226300" y="2133600"/>
          <p14:tracePt t="59871" x="7321550" y="2108200"/>
          <p14:tracePt t="59887" x="7404100" y="2076450"/>
          <p14:tracePt t="59904" x="7505700" y="2044700"/>
          <p14:tracePt t="59920" x="7575550" y="2012950"/>
          <p14:tracePt t="59937" x="7658100" y="1955800"/>
          <p14:tracePt t="59954" x="7702550" y="1936750"/>
          <p14:tracePt t="59971" x="7753350" y="1917700"/>
          <p14:tracePt t="59986" x="7785100" y="1905000"/>
          <p14:tracePt t="60003" x="7804150" y="1898650"/>
          <p14:tracePt t="60021" x="7861300" y="1879600"/>
          <p14:tracePt t="60038" x="7874000" y="1866900"/>
          <p14:tracePt t="60054" x="7893050" y="1854200"/>
          <p14:tracePt t="60070" x="7893050" y="1847850"/>
          <p14:tracePt t="60087" x="7905750" y="1841500"/>
          <p14:tracePt t="60104" x="7912100" y="1835150"/>
          <p14:tracePt t="60121" x="7912100" y="1828800"/>
          <p14:tracePt t="60137" x="7918450" y="1828800"/>
          <p14:tracePt t="60153" x="7924800" y="1822450"/>
          <p14:tracePt t="60171" x="7924800" y="1816100"/>
          <p14:tracePt t="60188" x="7931150" y="1803400"/>
          <p14:tracePt t="60249" x="7931150" y="1797050"/>
          <p14:tracePt t="60254" x="7918450" y="1797050"/>
          <p14:tracePt t="60264" x="7886700" y="1797050"/>
          <p14:tracePt t="60280" x="7810500" y="1790700"/>
          <p14:tracePt t="60297" x="7708900" y="1790700"/>
          <p14:tracePt t="60314" x="7556500" y="1790700"/>
          <p14:tracePt t="60330" x="7448550" y="1790700"/>
          <p14:tracePt t="60346" x="7423150" y="1790700"/>
          <p14:tracePt t="60354" x="7410450" y="1790700"/>
          <p14:tracePt t="60486" x="7404100" y="1784350"/>
          <p14:tracePt t="60524" x="7410450" y="1784350"/>
          <p14:tracePt t="60535" x="7423150" y="1765300"/>
          <p14:tracePt t="60693" x="7423150" y="1778000"/>
          <p14:tracePt t="60703" x="7423150" y="1790700"/>
          <p14:tracePt t="60705" x="7423150" y="1803400"/>
          <p14:tracePt t="60721" x="7423150" y="1822450"/>
          <p14:tracePt t="60723" x="7423150" y="1885950"/>
          <p14:tracePt t="60738" x="7423150" y="1974850"/>
          <p14:tracePt t="60754" x="7404100" y="2076450"/>
          <p14:tracePt t="60772" x="7366000" y="2146300"/>
          <p14:tracePt t="60931" x="7366000" y="2133600"/>
          <p14:tracePt t="60943" x="7372350" y="2114550"/>
          <p14:tracePt t="60955" x="7385050" y="2063750"/>
          <p14:tracePt t="60958" x="7391400" y="2051050"/>
          <p14:tracePt t="60971" x="7404100" y="2006600"/>
          <p14:tracePt t="60988" x="7410450" y="1981200"/>
          <p14:tracePt t="61006" x="7410450" y="1962150"/>
          <p14:tracePt t="61025" x="7410450" y="1949450"/>
          <p14:tracePt t="61039" x="7416800" y="1924050"/>
          <p14:tracePt t="61055" x="7423150" y="1911350"/>
          <p14:tracePt t="61207" x="7429500" y="1898650"/>
          <p14:tracePt t="61223" x="7435850" y="1879600"/>
          <p14:tracePt t="61232" x="7442200" y="1873250"/>
          <p14:tracePt t="61238" x="7448550" y="1866900"/>
          <p14:tracePt t="61255" x="7467600" y="1835150"/>
          <p14:tracePt t="61258" x="7499350" y="1822450"/>
          <p14:tracePt t="61272" x="7524750" y="1816100"/>
          <p14:tracePt t="61289" x="7543800" y="1809750"/>
          <p14:tracePt t="61399" x="7550150" y="1809750"/>
          <p14:tracePt t="61655" x="7543800" y="1822450"/>
          <p14:tracePt t="61670" x="7537450" y="1841500"/>
          <p14:tracePt t="61673" x="7524750" y="1847850"/>
          <p14:tracePt t="61689" x="7512050" y="1854200"/>
          <p14:tracePt t="61838" x="7505700" y="1860550"/>
          <p14:tracePt t="61848" x="7499350" y="1873250"/>
          <p14:tracePt t="61856" x="7493000" y="1885950"/>
          <p14:tracePt t="61858" x="7467600" y="1936750"/>
          <p14:tracePt t="61873" x="7429500" y="2000250"/>
          <p14:tracePt t="61889" x="7385050" y="2089150"/>
          <p14:tracePt t="61906" x="7353300" y="2165350"/>
          <p14:tracePt t="61923" x="7340600" y="2190750"/>
          <p14:tracePt t="61941" x="7340600" y="2197100"/>
          <p14:tracePt t="61987" x="7327900" y="2209800"/>
          <p14:tracePt t="62003" x="7321550" y="2209800"/>
          <p14:tracePt t="62078" x="7327900" y="2209800"/>
          <p14:tracePt t="62086" x="7346950" y="2184400"/>
          <p14:tracePt t="62088" x="7353300" y="2171700"/>
          <p14:tracePt t="62107" x="7366000" y="2146300"/>
          <p14:tracePt t="62107" x="7366000" y="2127250"/>
          <p14:tracePt t="62110" x="7391400" y="2101850"/>
          <p14:tracePt t="62123" x="7410450" y="2063750"/>
          <p14:tracePt t="62140" x="7429500" y="2012950"/>
          <p14:tracePt t="62158" x="7448550" y="1943100"/>
          <p14:tracePt t="62175" x="7467600" y="1898650"/>
          <p14:tracePt t="62191" x="7480300" y="1828800"/>
          <p14:tracePt t="62206" x="7493000" y="1771650"/>
          <p14:tracePt t="62223" x="7512050" y="1695450"/>
          <p14:tracePt t="62241" x="7550150" y="1606550"/>
          <p14:tracePt t="62258" x="7588250" y="1524000"/>
          <p14:tracePt t="62275" x="7613650" y="1466850"/>
          <p14:tracePt t="62291" x="7620000" y="1460500"/>
          <p14:tracePt t="62366" x="7626350" y="1460500"/>
          <p14:tracePt t="62373" x="7626350" y="1479550"/>
          <p14:tracePt t="62384" x="7626350" y="1536700"/>
          <p14:tracePt t="62400" x="7626350" y="1619250"/>
          <p14:tracePt t="62424" x="7626350" y="1657350"/>
          <p14:tracePt t="62441" x="7626350" y="1790700"/>
          <p14:tracePt t="62449" x="7620000" y="1803400"/>
          <p14:tracePt t="62458" x="7620000" y="1809750"/>
          <p14:tracePt t="62565" x="7620000" y="1822450"/>
          <p14:tracePt t="62591" x="7626350" y="1809750"/>
          <p14:tracePt t="62593" x="7639050" y="1803400"/>
          <p14:tracePt t="62607" x="7658100" y="1784350"/>
          <p14:tracePt t="62610" x="7677150" y="1746250"/>
          <p14:tracePt t="62624" x="7689850" y="1714500"/>
          <p14:tracePt t="62641" x="7696200" y="1701800"/>
          <p14:tracePt t="62658" x="7696200" y="1695450"/>
          <p14:tracePt t="62831" x="7702550" y="1695450"/>
          <p14:tracePt t="62909" x="7708900" y="1695450"/>
          <p14:tracePt t="62921" x="7721600" y="1695450"/>
          <p14:tracePt t="62923" x="7772400" y="1695450"/>
          <p14:tracePt t="62945" x="7785100" y="1695450"/>
          <p14:tracePt t="62947" x="7791450" y="1695450"/>
          <p14:tracePt t="62959" x="7810500" y="1695450"/>
          <p14:tracePt t="62975" x="7816850" y="1695450"/>
          <p14:tracePt t="62993" x="7823200" y="1695450"/>
          <p14:tracePt t="63034" x="7829550" y="1695450"/>
          <p14:tracePt t="63081" x="7835900" y="1695450"/>
          <p14:tracePt t="63088" x="7842250" y="1695450"/>
          <p14:tracePt t="63090" x="7848600" y="1695450"/>
          <p14:tracePt t="63109" x="7886700" y="1695450"/>
          <p14:tracePt t="63112" x="7912100" y="1695450"/>
          <p14:tracePt t="63126" x="7962900" y="1701800"/>
          <p14:tracePt t="63143" x="8001000" y="1708150"/>
          <p14:tracePt t="63159" x="8013700" y="1708150"/>
          <p14:tracePt t="63177" x="8020050" y="1714500"/>
          <p14:tracePt t="63194" x="8045450" y="1720850"/>
          <p14:tracePt t="63210" x="8058150" y="1720850"/>
          <p14:tracePt t="63226" x="8083550" y="1720850"/>
          <p14:tracePt t="63243" x="8108950" y="1720850"/>
          <p14:tracePt t="63261" x="8121650" y="1727200"/>
          <p14:tracePt t="63319" x="8128000" y="1733550"/>
          <p14:tracePt t="63343" x="8128000" y="1739900"/>
          <p14:tracePt t="63352" x="8102600" y="1739900"/>
          <p14:tracePt t="63359" x="8045450" y="1746250"/>
          <p14:tracePt t="63361" x="7956550" y="1752600"/>
          <p14:tracePt t="63377" x="7905750" y="1752600"/>
          <p14:tracePt t="63393" x="7842250" y="1752600"/>
          <p14:tracePt t="63411" x="7766050" y="1752600"/>
          <p14:tracePt t="63427" x="7702550" y="1720850"/>
          <p14:tracePt t="63444" x="7639050" y="1701800"/>
          <p14:tracePt t="63461" x="7626350" y="1695450"/>
          <p14:tracePt t="63565" x="7651750" y="1695450"/>
          <p14:tracePt t="63576" x="7708900" y="1695450"/>
          <p14:tracePt t="63583" x="7772400" y="1695450"/>
          <p14:tracePt t="63593" x="7861300" y="1695450"/>
          <p14:tracePt t="63596" x="8058150" y="1727200"/>
          <p14:tracePt t="63610" x="8248650" y="1778000"/>
          <p14:tracePt t="63627" x="8337550" y="1803400"/>
          <p14:tracePt t="63644" x="8388350" y="1809750"/>
          <p14:tracePt t="63662" x="8407400" y="1816100"/>
          <p14:tracePt t="63760" x="8407400" y="1822450"/>
          <p14:tracePt t="63768" x="8382000" y="1822450"/>
          <p14:tracePt t="63777" x="8337550" y="1822450"/>
          <p14:tracePt t="63780" x="8210550" y="1822450"/>
          <p14:tracePt t="63794" x="8051800" y="1803400"/>
          <p14:tracePt t="63810" x="7950200" y="1778000"/>
          <p14:tracePt t="63828" x="7880350" y="1765300"/>
          <p14:tracePt t="63845" x="7823200" y="1752600"/>
          <p14:tracePt t="63861" x="7804150" y="1733550"/>
          <p14:tracePt t="63878" x="7797800" y="1733550"/>
          <p14:tracePt t="63934" x="7791450" y="1727200"/>
          <p14:tracePt t="64024" x="7791450" y="1720850"/>
          <p14:tracePt t="64039" x="7804150" y="1720850"/>
          <p14:tracePt t="64047" x="7835900" y="1720850"/>
          <p14:tracePt t="64061" x="7899400" y="1720850"/>
          <p14:tracePt t="64063" x="7975600" y="1720850"/>
          <p14:tracePt t="64078" x="8077200" y="1739900"/>
          <p14:tracePt t="64094" x="8153400" y="1752600"/>
          <p14:tracePt t="64111" x="8185150" y="1758950"/>
          <p14:tracePt t="64129" x="8197850" y="1758950"/>
          <p14:tracePt t="64145" x="8204200" y="1758950"/>
          <p14:tracePt t="64161" x="8223250" y="1758950"/>
          <p14:tracePt t="64178" x="8229600" y="1758950"/>
          <p14:tracePt t="64195" x="8242300" y="1765300"/>
          <p14:tracePt t="64304" x="8248650" y="1771650"/>
          <p14:tracePt t="64314" x="8242300" y="1771650"/>
          <p14:tracePt t="64328" x="8223250" y="1778000"/>
          <p14:tracePt t="64344" x="8197850" y="1778000"/>
          <p14:tracePt t="64405" x="8197850" y="1784350"/>
          <p14:tracePt t="64422" x="8242300" y="1809750"/>
          <p14:tracePt t="64432" x="8286750" y="1816100"/>
          <p14:tracePt t="64435" x="8362950" y="1835150"/>
          <p14:tracePt t="64445" x="8534400" y="1873250"/>
          <p14:tracePt t="64461" x="8705850" y="1911350"/>
          <p14:tracePt t="64461" x="8794750" y="1936750"/>
          <p14:tracePt t="64479" x="8953500" y="1981200"/>
          <p14:tracePt t="64497" x="9004300" y="2000250"/>
          <p14:tracePt t="65119" x="8997950" y="2000250"/>
          <p14:tracePt t="65127" x="8985250" y="2000250"/>
          <p14:tracePt t="65138" x="8947150" y="2019300"/>
          <p14:tracePt t="65146" x="8902700" y="2038350"/>
          <p14:tracePt t="65148" x="8763000" y="2089150"/>
          <p14:tracePt t="65163" x="8528050" y="2159000"/>
          <p14:tracePt t="65179" x="8140700" y="2228850"/>
          <p14:tracePt t="65196" x="7715250" y="2241550"/>
          <p14:tracePt t="65214" x="7302500" y="2279650"/>
          <p14:tracePt t="65231" x="7035800" y="2343150"/>
          <p14:tracePt t="65248" x="6978650" y="2368550"/>
          <p14:tracePt t="65264" x="6953250" y="2381250"/>
          <p14:tracePt t="65296" x="6927850" y="2400300"/>
          <p14:tracePt t="65299" x="6921500" y="2406650"/>
          <p14:tracePt t="65463" x="6921500" y="2413000"/>
          <p14:tracePt t="65526" x="6921500" y="2419350"/>
          <p14:tracePt t="65529" x="6921500" y="2425700"/>
          <p14:tracePt t="65547" x="6921500" y="2432050"/>
          <p14:tracePt t="65575" x="6921500" y="2438400"/>
          <p14:tracePt t="65584" x="6927850" y="2438400"/>
          <p14:tracePt t="65586" x="6946900" y="2438400"/>
          <p14:tracePt t="65597" x="6985000" y="2438400"/>
          <p14:tracePt t="65613" x="7086600" y="2438400"/>
          <p14:tracePt t="65632" x="7207250" y="2425700"/>
          <p14:tracePt t="65648" x="7296150" y="2419350"/>
          <p14:tracePt t="65664" x="7366000" y="2419350"/>
          <p14:tracePt t="65785" x="7366000" y="2425700"/>
          <p14:tracePt t="65841" x="7353300" y="2438400"/>
          <p14:tracePt t="65848" x="7346950" y="2438400"/>
          <p14:tracePt t="65850" x="7321550" y="2444750"/>
          <p14:tracePt t="65864" x="7302500" y="2457450"/>
          <p14:tracePt t="65880" x="7245350" y="2457450"/>
          <p14:tracePt t="65898" x="7175500" y="2476500"/>
          <p14:tracePt t="65915" x="7162800" y="2476500"/>
          <p14:tracePt t="65931" x="7156450" y="2476500"/>
          <p14:tracePt t="65976" x="7150100" y="2476500"/>
          <p14:tracePt t="65981" x="7143750" y="2476500"/>
          <p14:tracePt t="65997" x="7131050" y="2470150"/>
          <p14:tracePt t="66014" x="7105650" y="2457450"/>
          <p14:tracePt t="66017" x="7099300" y="2451100"/>
          <p14:tracePt t="66031" x="7092950" y="2444750"/>
          <p14:tracePt t="66161" x="7099300" y="2432050"/>
          <p14:tracePt t="66176" x="7118350" y="2432050"/>
          <p14:tracePt t="66178" x="7131050" y="2432050"/>
          <p14:tracePt t="66198" x="7181850" y="2432050"/>
          <p14:tracePt t="66200" x="7226300" y="2432050"/>
          <p14:tracePt t="66214" x="7239000" y="2432050"/>
          <p14:tracePt t="66231" x="7245350" y="2432050"/>
          <p14:tracePt t="66353" x="7239000" y="2432050"/>
          <p14:tracePt t="66357" x="7207250" y="2432050"/>
          <p14:tracePt t="66357" x="7188200" y="2438400"/>
          <p14:tracePt t="66373" x="7162800" y="2444750"/>
          <p14:tracePt t="66385" x="7150100" y="2444750"/>
          <p14:tracePt t="66387" x="7131050" y="2444750"/>
          <p14:tracePt t="66398" x="7099300" y="2444750"/>
          <p14:tracePt t="66495" x="7112000" y="2444750"/>
          <p14:tracePt t="66497" x="7124700" y="2444750"/>
          <p14:tracePt t="66507" x="7143750" y="2444750"/>
          <p14:tracePt t="66515" x="7194550" y="2444750"/>
          <p14:tracePt t="66531" x="7270750" y="2451100"/>
          <p14:tracePt t="66548" x="7296150" y="2451100"/>
          <p14:tracePt t="66566" x="7302500" y="2451100"/>
          <p14:tracePt t="66649" x="7289800" y="2451100"/>
          <p14:tracePt t="66651" x="7277100" y="2451100"/>
          <p14:tracePt t="66665" x="7258050" y="2457450"/>
          <p14:tracePt t="66668" x="7251700" y="2457450"/>
          <p14:tracePt t="66801" x="7264400" y="2457450"/>
          <p14:tracePt t="67015" x="7270750" y="2463800"/>
          <p14:tracePt t="67031" x="7258050" y="2463800"/>
          <p14:tracePt t="67041" x="7188200" y="2463800"/>
          <p14:tracePt t="67049" x="7112000" y="2463800"/>
          <p14:tracePt t="67051" x="6826250" y="2463800"/>
          <p14:tracePt t="67066" x="6489700" y="2425700"/>
          <p14:tracePt t="67082" x="6140450" y="2381250"/>
          <p14:tracePt t="67100" x="5816600" y="2311400"/>
          <p14:tracePt t="67117" x="5594350" y="2260600"/>
          <p14:tracePt t="67134" x="5372100" y="2178050"/>
          <p14:tracePt t="67150" x="5118100" y="2152650"/>
          <p14:tracePt t="67168" x="5080000" y="2146300"/>
          <p14:tracePt t="67184" x="5041900" y="2146300"/>
          <p14:tracePt t="67337" x="5060950" y="2159000"/>
          <p14:tracePt t="67345" x="5080000" y="2165350"/>
          <p14:tracePt t="67347" x="5162550" y="2209800"/>
          <p14:tracePt t="67369" x="5219700" y="2235200"/>
          <p14:tracePt t="67371" x="5321300" y="2266950"/>
          <p14:tracePt t="67384" x="5416550" y="2292350"/>
          <p14:tracePt t="67400" x="5530850" y="2343150"/>
          <p14:tracePt t="67416" x="5645150" y="2374900"/>
          <p14:tracePt t="67434" x="5708650" y="2387600"/>
          <p14:tracePt t="67553" x="5702300" y="2387600"/>
          <p14:tracePt t="67555" x="5695950" y="2374900"/>
          <p14:tracePt t="67569" x="5689600" y="2368550"/>
          <p14:tracePt t="67571" x="5657850" y="2349500"/>
          <p14:tracePt t="67584" x="5626100" y="2330450"/>
          <p14:tracePt t="67600" x="5594350" y="2324100"/>
          <p14:tracePt t="67617" x="5588000" y="2317750"/>
          <p14:tracePt t="67651" x="5581650" y="2317750"/>
          <p14:tracePt t="67658" x="5562600" y="2317750"/>
          <p14:tracePt t="67667" x="5530850" y="2317750"/>
          <p14:tracePt t="67685" x="5511800" y="2317750"/>
          <p14:tracePt t="67701" x="5505450" y="2317750"/>
          <p14:tracePt t="67792" x="5505450" y="2311400"/>
          <p14:tracePt t="67799" x="5518150" y="2311400"/>
          <p14:tracePt t="67801" x="5556250" y="2311400"/>
          <p14:tracePt t="67817" x="5588000" y="2311400"/>
          <p14:tracePt t="67819" x="5645150" y="2311400"/>
          <p14:tracePt t="67833" x="5689600" y="2311400"/>
          <p14:tracePt t="67851" x="5695950" y="2311400"/>
          <p14:tracePt t="67868" x="5702300" y="2311400"/>
          <p14:tracePt t="67929" x="5670550" y="2311400"/>
          <p14:tracePt t="67936" x="5645150" y="2311400"/>
          <p14:tracePt t="67956" x="5568950" y="2311400"/>
          <p14:tracePt t="67962" x="5511800" y="2311400"/>
          <p14:tracePt t="67977" x="5499100" y="2311400"/>
          <p14:tracePt t="68166" x="5505450" y="2311400"/>
          <p14:tracePt t="68182" x="5505450" y="2305050"/>
          <p14:tracePt t="68279" x="5499100" y="2298700"/>
          <p14:tracePt t="68471" x="5505450" y="2298700"/>
          <p14:tracePt t="68479" x="5511800" y="2298700"/>
          <p14:tracePt t="68494" x="5581650" y="2298700"/>
          <p14:tracePt t="68503" x="5632450" y="2298700"/>
          <p14:tracePt t="68506" x="5683250" y="2298700"/>
          <p14:tracePt t="68518" x="5803900" y="2324100"/>
          <p14:tracePt t="68535" x="5892800" y="2336800"/>
          <p14:tracePt t="68552" x="5905500" y="2336800"/>
          <p14:tracePt t="68728" x="5924550" y="2343150"/>
          <p14:tracePt t="68736" x="5943600" y="2349500"/>
          <p14:tracePt t="68744" x="5969000" y="2355850"/>
          <p14:tracePt t="68752" x="6007100" y="2381250"/>
          <p14:tracePt t="68756" x="6140450" y="2393950"/>
          <p14:tracePt t="68768" x="6388100" y="2444750"/>
          <p14:tracePt t="68785" x="6661150" y="2482850"/>
          <p14:tracePt t="68803" x="6927850" y="2546350"/>
          <p14:tracePt t="68820" x="7067550" y="2546350"/>
          <p14:tracePt t="68836" x="7105650" y="2546350"/>
          <p14:tracePt t="68853" x="7124700" y="2540000"/>
          <p14:tracePt t="68869" x="7131050" y="2533650"/>
          <p14:tracePt t="68885" x="7143750" y="2520950"/>
          <p14:tracePt t="68904" x="7181850" y="2514600"/>
          <p14:tracePt t="68920" x="7213600" y="2514600"/>
          <p14:tracePt t="68936" x="7226300" y="2514600"/>
          <p14:tracePt t="68953" x="7245350" y="2514600"/>
          <p14:tracePt t="68971" x="7258050" y="2514600"/>
          <p14:tracePt t="68986" x="7302500" y="2508250"/>
          <p14:tracePt t="69003" x="7385050" y="2508250"/>
          <p14:tracePt t="69020" x="7550150" y="2508250"/>
          <p14:tracePt t="69037" x="7639050" y="2508250"/>
          <p14:tracePt t="69113" x="7632700" y="2501900"/>
          <p14:tracePt t="69118" x="7600950" y="2495550"/>
          <p14:tracePt t="69128" x="7562850" y="2482850"/>
          <p14:tracePt t="69131" x="7531100" y="2482850"/>
          <p14:tracePt t="69135" x="7461250" y="2476500"/>
          <p14:tracePt t="69152" x="7391400" y="2470150"/>
          <p14:tracePt t="69170" x="7334250" y="2463800"/>
          <p14:tracePt t="69187" x="7327900" y="2463800"/>
          <p14:tracePt t="69203" x="7308850" y="2451100"/>
          <p14:tracePt t="69336" x="7308850" y="2444750"/>
          <p14:tracePt t="69361" x="7315200" y="2444750"/>
          <p14:tracePt t="69519" x="7321550" y="2438400"/>
          <p14:tracePt t="69648" x="7321550" y="2444750"/>
          <p14:tracePt t="69662" x="7315200" y="2444750"/>
          <p14:tracePt t="69672" x="7308850" y="2444750"/>
          <p14:tracePt t="69674" x="7296150" y="2444750"/>
          <p14:tracePt t="69687" x="7283450" y="2444750"/>
          <p14:tracePt t="69704" x="7277100" y="2444750"/>
          <p14:tracePt t="69721" x="7270750" y="2444750"/>
          <p14:tracePt t="70397" x="0" y="0"/>
        </p14:tracePtLst>
        <p14:tracePtLst>
          <p14:tracePt t="74410" x="6953250" y="2139950"/>
          <p14:tracePt t="74441" x="6959600" y="2139950"/>
          <p14:tracePt t="74464" x="6965950" y="2139950"/>
          <p14:tracePt t="74472" x="6972300" y="2139950"/>
          <p14:tracePt t="74480" x="6978650" y="2139950"/>
          <p14:tracePt t="74496" x="6985000" y="2133600"/>
          <p14:tracePt t="74512" x="6997700" y="2133600"/>
          <p14:tracePt t="74528" x="7016750" y="2120900"/>
          <p14:tracePt t="74544" x="7048500" y="2070100"/>
          <p14:tracePt t="74561" x="7067550" y="2051050"/>
          <p14:tracePt t="74567" x="7112000" y="1993900"/>
          <p14:tracePt t="74578" x="7143750" y="1949450"/>
          <p14:tracePt t="74600" x="7194550" y="1873250"/>
          <p14:tracePt t="74616" x="7213600" y="1860550"/>
          <p14:tracePt t="74648" x="7219950" y="1860550"/>
          <p14:tracePt t="74689" x="7239000" y="1873250"/>
          <p14:tracePt t="74696" x="7251700" y="1892300"/>
          <p14:tracePt t="74712" x="7264400" y="1987550"/>
          <p14:tracePt t="74728" x="7270750" y="2101850"/>
          <p14:tracePt t="74744" x="7270750" y="2139950"/>
          <p14:tracePt t="74759" x="7270750" y="2152650"/>
          <p14:tracePt t="74864" x="7270750" y="2159000"/>
          <p14:tracePt t="74874" x="7270750" y="2165350"/>
          <p14:tracePt t="74887" x="7270750" y="2178050"/>
          <p14:tracePt t="74890" x="7258050" y="2184400"/>
          <p14:tracePt t="74895" x="7207250" y="2190750"/>
          <p14:tracePt t="74912" x="7156450" y="2203450"/>
          <p14:tracePt t="74928" x="7124700" y="2203450"/>
          <p14:tracePt t="74945" x="7092950" y="2203450"/>
          <p14:tracePt t="74963" x="7042150" y="2203450"/>
          <p14:tracePt t="74980" x="6978650" y="2203450"/>
          <p14:tracePt t="74996" x="6946900" y="2203450"/>
          <p14:tracePt t="75121" x="6934200" y="2216150"/>
          <p14:tracePt t="75145" x="6934200" y="2222500"/>
          <p14:tracePt t="75154" x="6934200" y="2228850"/>
          <p14:tracePt t="75169" x="6934200" y="2241550"/>
          <p14:tracePt t="75171" x="6940550" y="2241550"/>
          <p14:tracePt t="75179" x="6959600" y="2241550"/>
          <p14:tracePt t="75196" x="6991350" y="2241550"/>
          <p14:tracePt t="75212" x="7016750" y="2241550"/>
          <p14:tracePt t="75231" x="7054850" y="2241550"/>
          <p14:tracePt t="75247" x="7099300" y="2216150"/>
          <p14:tracePt t="75263" x="7131050" y="2203450"/>
          <p14:tracePt t="75281" x="7137400" y="2197100"/>
          <p14:tracePt t="75296" x="7156450" y="2197100"/>
          <p14:tracePt t="75415" x="7162800" y="2184400"/>
          <p14:tracePt t="75425" x="7169150" y="2178050"/>
          <p14:tracePt t="75427" x="7169150" y="2171700"/>
          <p14:tracePt t="75438" x="7175500" y="2152650"/>
          <p14:tracePt t="75446" x="7181850" y="2133600"/>
          <p14:tracePt t="75464" x="7181850" y="2095500"/>
          <p14:tracePt t="75481" x="7181850" y="2070100"/>
          <p14:tracePt t="75496" x="7181850" y="2044700"/>
          <p14:tracePt t="75513" x="7175500" y="2032000"/>
          <p14:tracePt t="75531" x="7162800" y="2019300"/>
          <p14:tracePt t="75547" x="7150100" y="2000250"/>
          <p14:tracePt t="75564" x="7143750" y="2000250"/>
          <p14:tracePt t="75736" x="7143750" y="1987550"/>
          <p14:tracePt t="75744" x="7143750" y="1968500"/>
          <p14:tracePt t="75747" x="7143750" y="1962150"/>
          <p14:tracePt t="75763" x="7143750" y="1936750"/>
          <p14:tracePt t="75766" x="7156450" y="1930400"/>
          <p14:tracePt t="75780" x="7162800" y="1924050"/>
          <p14:tracePt t="75798" x="7175500" y="1905000"/>
          <p14:tracePt t="75814" x="7200900" y="1892300"/>
          <p14:tracePt t="75831" x="7239000" y="1860550"/>
          <p14:tracePt t="75848" x="7270750" y="1835150"/>
          <p14:tracePt t="75866" x="7289800" y="1822450"/>
          <p14:tracePt t="75880" x="7296150" y="1822450"/>
          <p14:tracePt t="75897" x="7308850" y="1822450"/>
          <p14:tracePt t="75915" x="7327900" y="1816100"/>
          <p14:tracePt t="75931" x="7346950" y="1816100"/>
          <p14:tracePt t="75949" x="7353300" y="1816100"/>
          <p14:tracePt t="75965" x="7366000" y="1809750"/>
          <p14:tracePt t="76032" x="7372350" y="1809750"/>
          <p14:tracePt t="76049" x="7378700" y="1809750"/>
          <p14:tracePt t="76089" x="7378700" y="1803400"/>
          <p14:tracePt t="76096" x="7410450" y="1765300"/>
          <p14:tracePt t="76107" x="7416800" y="1758950"/>
          <p14:tracePt t="76114" x="7429500" y="1733550"/>
          <p14:tracePt t="76131" x="7442200" y="1708150"/>
          <p14:tracePt t="76147" x="7448550" y="1676400"/>
          <p14:tracePt t="76165" x="7461250" y="1657350"/>
          <p14:tracePt t="76182" x="7461250" y="1644650"/>
          <p14:tracePt t="76199" x="7467600" y="1625600"/>
          <p14:tracePt t="76353" x="7467600" y="1638300"/>
          <p14:tracePt t="76360" x="7448550" y="1663700"/>
          <p14:tracePt t="76367" x="7442200" y="1695450"/>
          <p14:tracePt t="76381" x="7423150" y="1803400"/>
          <p14:tracePt t="76384" x="7410450" y="1885950"/>
          <p14:tracePt t="76398" x="7385050" y="2032000"/>
          <p14:tracePt t="76414" x="7385050" y="2228850"/>
          <p14:tracePt t="76433" x="7391400" y="2330450"/>
          <p14:tracePt t="76449" x="7391400" y="2349500"/>
          <p14:tracePt t="76465" x="7391400" y="2387600"/>
          <p14:tracePt t="76482" x="7359650" y="2444750"/>
          <p14:tracePt t="76498" x="7264400" y="2508250"/>
          <p14:tracePt t="76516" x="7150100" y="2584450"/>
          <p14:tracePt t="76531" x="7067550" y="2641600"/>
          <p14:tracePt t="76549" x="7016750" y="2660650"/>
          <p14:tracePt t="76589" x="7010400" y="2660650"/>
          <p14:tracePt t="76596" x="7004050" y="2628900"/>
          <p14:tracePt t="76609" x="7004050" y="2603500"/>
          <p14:tracePt t="76626" x="7004050" y="2578100"/>
          <p14:tracePt t="76648" x="7004050" y="2571750"/>
          <p14:tracePt t="76651" x="7004050" y="2527300"/>
          <p14:tracePt t="76667" x="7004050" y="2470150"/>
          <p14:tracePt t="76682" x="7035800" y="2400300"/>
          <p14:tracePt t="76699" x="7054850" y="2362200"/>
          <p14:tracePt t="76715" x="7073900" y="2343150"/>
          <p14:tracePt t="76732" x="7099300" y="2305050"/>
          <p14:tracePt t="76749" x="7124700" y="2273300"/>
          <p14:tracePt t="76766" x="7143750" y="2228850"/>
          <p14:tracePt t="76783" x="7175500" y="2159000"/>
          <p14:tracePt t="76801" x="7181850" y="2133600"/>
          <p14:tracePt t="76815" x="7200900" y="2089150"/>
          <p14:tracePt t="76833" x="7200900" y="2070100"/>
          <p14:tracePt t="76849" x="7200900" y="2063750"/>
          <p14:tracePt t="76866" x="7200900" y="2044700"/>
          <p14:tracePt t="76883" x="7200900" y="2012950"/>
          <p14:tracePt t="76899" x="7200900" y="1974850"/>
          <p14:tracePt t="76916" x="7200900" y="1955800"/>
          <p14:tracePt t="76933" x="7200900" y="1949450"/>
          <p14:tracePt t="76968" x="7200900" y="1936750"/>
          <p14:tracePt t="76970" x="7200900" y="1930400"/>
          <p14:tracePt t="76982" x="7200900" y="1898650"/>
          <p14:tracePt t="76999" x="7200900" y="1866900"/>
          <p14:tracePt t="77016" x="7213600" y="1847850"/>
          <p14:tracePt t="77033" x="7232650" y="1822450"/>
          <p14:tracePt t="77049" x="7239000" y="1809750"/>
          <p14:tracePt t="77089" x="7251700" y="1803400"/>
          <p14:tracePt t="77096" x="7258050" y="1803400"/>
          <p14:tracePt t="77115" x="7270750" y="1803400"/>
          <p14:tracePt t="77117" x="7296150" y="1803400"/>
          <p14:tracePt t="77132" x="7327900" y="1803400"/>
          <p14:tracePt t="77148" x="7334250" y="1803400"/>
          <p14:tracePt t="77166" x="7340600" y="1803400"/>
          <p14:tracePt t="77413" x="0" y="0"/>
        </p14:tracePtLst>
        <p14:tracePtLst>
          <p14:tracePt t="80305" x="2197100" y="4006850"/>
          <p14:tracePt t="80577" x="2178050" y="4013200"/>
          <p14:tracePt t="80599" x="2171700" y="4032250"/>
          <p14:tracePt t="80615" x="2127250" y="4044950"/>
          <p14:tracePt t="80631" x="2101850" y="4057650"/>
          <p14:tracePt t="80641" x="2082800" y="4064000"/>
          <p14:tracePt t="80656" x="2070100" y="4070350"/>
          <p14:tracePt t="80673" x="2038350" y="4070350"/>
          <p14:tracePt t="80689" x="2000250" y="4076700"/>
          <p14:tracePt t="80692" x="1949450" y="4083050"/>
          <p14:tracePt t="80706" x="1892300" y="4083050"/>
          <p14:tracePt t="80723" x="1828800" y="4083050"/>
          <p14:tracePt t="80756" x="1708150" y="4057650"/>
          <p14:tracePt t="80761" x="1682750" y="4044950"/>
          <p14:tracePt t="80773" x="1644650" y="4013200"/>
          <p14:tracePt t="80789" x="1606550" y="3994150"/>
          <p14:tracePt t="80806" x="1587500" y="3968750"/>
          <p14:tracePt t="80823" x="1568450" y="3943350"/>
          <p14:tracePt t="80840" x="1555750" y="3911600"/>
          <p14:tracePt t="80857" x="1543050" y="3898900"/>
          <p14:tracePt t="80873" x="1543050" y="3892550"/>
          <p14:tracePt t="80891" x="1536700" y="3886200"/>
          <p14:tracePt t="80907" x="1530350" y="3879850"/>
          <p14:tracePt t="80923" x="1511300" y="3860800"/>
          <p14:tracePt t="80940" x="1473200" y="3841750"/>
          <p14:tracePt t="80956" x="1377950" y="3790950"/>
          <p14:tracePt t="80973" x="1282700" y="3759200"/>
          <p14:tracePt t="80991" x="1193800" y="3740150"/>
          <p14:tracePt t="81008" x="1092200" y="3740150"/>
          <p14:tracePt t="81024" x="1022350" y="3733800"/>
          <p14:tracePt t="81041" x="996950" y="3733800"/>
          <p14:tracePt t="81057" x="984250" y="3733800"/>
          <p14:tracePt t="81074" x="971550" y="3733800"/>
          <p14:tracePt t="81114" x="965200" y="3733800"/>
          <p14:tracePt t="81121" x="952500" y="3733800"/>
          <p14:tracePt t="81144" x="939800" y="3733800"/>
          <p14:tracePt t="81161" x="933450" y="3733800"/>
          <p14:tracePt t="81265" x="946150" y="3733800"/>
          <p14:tracePt t="81282" x="1047750" y="3746500"/>
          <p14:tracePt t="81285" x="1117600" y="3765550"/>
          <p14:tracePt t="81290" x="1276350" y="3835400"/>
          <p14:tracePt t="81307" x="1358900" y="3860800"/>
          <p14:tracePt t="81323" x="1384300" y="3867150"/>
          <p14:tracePt t="81340" x="1390650" y="3873500"/>
          <p14:tracePt t="81358" x="1397000" y="3873500"/>
          <p14:tracePt t="81374" x="1416050" y="3892550"/>
          <p14:tracePt t="81393" x="1428750" y="3898900"/>
          <p14:tracePt t="81407" x="1454150" y="3911600"/>
          <p14:tracePt t="81424" x="1543050" y="3949700"/>
          <p14:tracePt t="81441" x="1600200" y="3962400"/>
          <p14:tracePt t="81474" x="1701800" y="3994150"/>
          <p14:tracePt t="81479" x="1765300" y="4000500"/>
          <p14:tracePt t="81490" x="1841500" y="4019550"/>
          <p14:tracePt t="81507" x="1885950" y="4025900"/>
          <p14:tracePt t="81523" x="1898650" y="4025900"/>
          <p14:tracePt t="81565" x="1905000" y="4025900"/>
          <p14:tracePt t="81583" x="1911350" y="4025900"/>
          <p14:tracePt t="81595" x="1917700" y="4025900"/>
          <p14:tracePt t="81597" x="1930400" y="4032250"/>
          <p14:tracePt t="81607" x="1987550" y="4038600"/>
          <p14:tracePt t="81624" x="2133600" y="4064000"/>
          <p14:tracePt t="81641" x="2216150" y="4070350"/>
          <p14:tracePt t="81658" x="2266950" y="4070350"/>
          <p14:tracePt t="81675" x="2305050" y="4070350"/>
          <p14:tracePt t="81692" x="2355850" y="4070350"/>
          <p14:tracePt t="81708" x="2419350" y="4070350"/>
          <p14:tracePt t="81725" x="2470150" y="4076700"/>
          <p14:tracePt t="81741" x="2520950" y="4076700"/>
          <p14:tracePt t="81758" x="2578100" y="4076700"/>
          <p14:tracePt t="81775" x="2616200" y="4064000"/>
          <p14:tracePt t="81792" x="2654300" y="4051300"/>
          <p14:tracePt t="81808" x="2743200" y="4019550"/>
          <p14:tracePt t="81825" x="2806700" y="3981450"/>
          <p14:tracePt t="81843" x="2838450" y="3956050"/>
          <p14:tracePt t="81858" x="2851150" y="3930650"/>
          <p14:tracePt t="81874" x="2870200" y="3911600"/>
          <p14:tracePt t="81892" x="2876550" y="3892550"/>
          <p14:tracePt t="81909" x="2882900" y="3879850"/>
          <p14:tracePt t="81925" x="2895600" y="3848100"/>
          <p14:tracePt t="81941" x="2901950" y="3822700"/>
          <p14:tracePt t="81958" x="2901950" y="3790950"/>
          <p14:tracePt t="81975" x="2901950" y="3765550"/>
          <p14:tracePt t="81992" x="2901950" y="3714750"/>
          <p14:tracePt t="82009" x="2901950" y="3702050"/>
          <p14:tracePt t="82026" x="2857500" y="3657600"/>
          <p14:tracePt t="82042" x="2819400" y="3632200"/>
          <p14:tracePt t="82059" x="2711450" y="3600450"/>
          <p14:tracePt t="82075" x="2578100" y="3575050"/>
          <p14:tracePt t="82092" x="2406650" y="3549650"/>
          <p14:tracePt t="82111" x="2228850" y="3530600"/>
          <p14:tracePt t="82125" x="2012950" y="3517900"/>
          <p14:tracePt t="82143" x="1828800" y="3517900"/>
          <p14:tracePt t="82158" x="1644650" y="3517900"/>
          <p14:tracePt t="82174" x="1492250" y="3517900"/>
          <p14:tracePt t="82191" x="1422400" y="3530600"/>
          <p14:tracePt t="82208" x="1377950" y="3562350"/>
          <p14:tracePt t="82225" x="1314450" y="3613150"/>
          <p14:tracePt t="82242" x="1270000" y="3702050"/>
          <p14:tracePt t="82260" x="1244600" y="3784600"/>
          <p14:tracePt t="82276" x="1225550" y="3867150"/>
          <p14:tracePt t="82293" x="1225550" y="3975100"/>
          <p14:tracePt t="82308" x="1225550" y="4051300"/>
          <p14:tracePt t="82325" x="1231900" y="4083050"/>
          <p14:tracePt t="82343" x="1270000" y="4140200"/>
          <p14:tracePt t="82359" x="1314450" y="4178300"/>
          <p14:tracePt t="82376" x="1390650" y="4267200"/>
          <p14:tracePt t="82376" x="1409700" y="4286250"/>
          <p14:tracePt t="82394" x="1447800" y="4311650"/>
          <p14:tracePt t="82394" x="1460500" y="4324350"/>
          <p14:tracePt t="82410" x="1524000" y="4337050"/>
          <p14:tracePt t="82426" x="1581150" y="4349750"/>
          <p14:tracePt t="82443" x="1631950" y="4349750"/>
          <p14:tracePt t="82458" x="1701800" y="4349750"/>
          <p14:tracePt t="82475" x="1752600" y="4349750"/>
          <p14:tracePt t="82493" x="1790700" y="4349750"/>
          <p14:tracePt t="82510" x="1797050" y="4349750"/>
          <p14:tracePt t="82550" x="1803400" y="4343400"/>
          <p14:tracePt t="82557" x="1816100" y="4330700"/>
          <p14:tracePt t="82578" x="1822450" y="4318000"/>
          <p14:tracePt t="82580" x="1841500" y="4298950"/>
          <p14:tracePt t="82592" x="1854200" y="4273550"/>
          <p14:tracePt t="82609" x="1854200" y="4260850"/>
          <p14:tracePt t="82657" x="1854200" y="4241800"/>
          <p14:tracePt t="82673" x="1854200" y="4229100"/>
          <p14:tracePt t="82761" x="1860550" y="4222750"/>
          <p14:tracePt t="82768" x="1866900" y="4216400"/>
          <p14:tracePt t="82771" x="1873250" y="4210050"/>
          <p14:tracePt t="82799" x="1879600" y="4210050"/>
          <p14:tracePt t="82802" x="1885950" y="4203700"/>
          <p14:tracePt t="82809" x="1892300" y="4191000"/>
          <p14:tracePt t="82826" x="1911350" y="4191000"/>
          <p14:tracePt t="82885" x="1917700" y="4191000"/>
          <p14:tracePt t="82889" x="1924050" y="4191000"/>
          <p14:tracePt t="82915" x="1943100" y="4191000"/>
          <p14:tracePt t="82919" x="1974850" y="4191000"/>
          <p14:tracePt t="82927" x="2070100" y="4210050"/>
          <p14:tracePt t="82943" x="2203450" y="4241800"/>
          <p14:tracePt t="82959" x="2330450" y="4279900"/>
          <p14:tracePt t="82977" x="2368550" y="4279900"/>
          <p14:tracePt t="83402" x="2374900" y="4279900"/>
          <p14:tracePt t="83408" x="2381250" y="4279900"/>
          <p14:tracePt t="83419" x="2406650" y="4286250"/>
          <p14:tracePt t="83422" x="2432050" y="4286250"/>
          <p14:tracePt t="83426" x="2457450" y="4286250"/>
          <p14:tracePt t="83444" x="2489200" y="4286250"/>
          <p14:tracePt t="83460" x="2495550" y="4286250"/>
          <p14:tracePt t="83594" x="2508250" y="4286250"/>
          <p14:tracePt t="83681" x="2514600" y="4286250"/>
          <p14:tracePt t="83689" x="2527300" y="4286250"/>
          <p14:tracePt t="83698" x="2533650" y="4286250"/>
          <p14:tracePt t="83706" x="2552700" y="4286250"/>
          <p14:tracePt t="83711" x="2578100" y="4286250"/>
          <p14:tracePt t="83727" x="2616200" y="4286250"/>
          <p14:tracePt t="83762" x="2635250" y="4286250"/>
          <p14:tracePt t="83792" x="2654300" y="4286250"/>
          <p14:tracePt t="83867" x="2667000" y="4292600"/>
          <p14:tracePt t="83874" x="2673350" y="4298950"/>
          <p14:tracePt t="83876" x="2673350" y="4311650"/>
          <p14:tracePt t="83886" x="2686050" y="4330700"/>
          <p14:tracePt t="83894" x="2705100" y="4362450"/>
          <p14:tracePt t="83911" x="2724150" y="4381500"/>
          <p14:tracePt t="83929" x="2787650" y="4432300"/>
          <p14:tracePt t="83946" x="2813050" y="4438650"/>
          <p14:tracePt t="83962" x="2851150" y="4457700"/>
          <p14:tracePt t="83978" x="2895600" y="4476750"/>
          <p14:tracePt t="83995" x="2908300" y="4489450"/>
          <p14:tracePt t="84012" x="2914650" y="4495800"/>
          <p14:tracePt t="84058" x="2921000" y="4495800"/>
          <p14:tracePt t="84179" x="2921000" y="4514850"/>
          <p14:tracePt t="84187" x="2921000" y="4527550"/>
          <p14:tracePt t="84204" x="2914650" y="4559300"/>
          <p14:tracePt t="84211" x="2901950" y="4584700"/>
          <p14:tracePt t="84214" x="2857500" y="4692650"/>
          <p14:tracePt t="84228" x="2825750" y="4813300"/>
          <p14:tracePt t="84245" x="2794000" y="4953000"/>
          <p14:tracePt t="84261" x="2749550" y="5130800"/>
          <p14:tracePt t="84278" x="2717800" y="5232400"/>
          <p14:tracePt t="84296" x="2705100" y="5270500"/>
          <p14:tracePt t="84296" x="2698750" y="5270500"/>
          <p14:tracePt t="84342" x="2698750" y="5283200"/>
          <p14:tracePt t="84370" x="2698750" y="5289550"/>
          <p14:tracePt t="84531" x="2705100" y="5283200"/>
          <p14:tracePt t="84538" x="2711450" y="5276850"/>
          <p14:tracePt t="84554" x="2724150" y="5264150"/>
          <p14:tracePt t="84562" x="2724150" y="5257800"/>
          <p14:tracePt t="84564" x="2736850" y="5232400"/>
          <p14:tracePt t="84579" x="2743200" y="5207000"/>
          <p14:tracePt t="84595" x="2743200" y="5181600"/>
          <p14:tracePt t="84613" x="2743200" y="5143500"/>
          <p14:tracePt t="84630" x="2743200" y="5111750"/>
          <p14:tracePt t="84646" x="2749550" y="5105400"/>
          <p14:tracePt t="84662" x="2749550" y="5099050"/>
          <p14:tracePt t="84679" x="2749550" y="5092700"/>
          <p14:tracePt t="84696" x="2749550" y="5067300"/>
          <p14:tracePt t="84714" x="2711450" y="5035550"/>
          <p14:tracePt t="84730" x="2565400" y="5010150"/>
          <p14:tracePt t="84747" x="2400300" y="5003800"/>
          <p14:tracePt t="84763" x="2292350" y="5010150"/>
          <p14:tracePt t="84780" x="2171700" y="5099050"/>
          <p14:tracePt t="84796" x="2101850" y="5213350"/>
          <p14:tracePt t="84812" x="2000250" y="5422900"/>
          <p14:tracePt t="84830" x="1917700" y="5600700"/>
          <p14:tracePt t="84846" x="1797050" y="5848350"/>
          <p14:tracePt t="84863" x="1739900" y="5962650"/>
          <p14:tracePt t="84880" x="1676400" y="6051550"/>
          <p14:tracePt t="84897" x="1625600" y="6140450"/>
          <p14:tracePt t="84914" x="1600200" y="6165850"/>
          <p14:tracePt t="84929" x="1562100" y="6178550"/>
          <p14:tracePt t="84946" x="1555750" y="6178550"/>
          <p14:tracePt t="85033" x="1549400" y="6165850"/>
          <p14:tracePt t="85050" x="1549400" y="6159500"/>
          <p14:tracePt t="85066" x="1536700" y="6146800"/>
          <p14:tracePt t="85075" x="1530350" y="6140450"/>
          <p14:tracePt t="85077" x="1524000" y="6134100"/>
          <p14:tracePt t="85088" x="1517650" y="6127750"/>
          <p14:tracePt t="85096" x="1479550" y="6102350"/>
          <p14:tracePt t="85114" x="1466850" y="6096000"/>
          <p14:tracePt t="85131" x="1435100" y="6051550"/>
          <p14:tracePt t="85147" x="1371600" y="5937250"/>
          <p14:tracePt t="85163" x="1327150" y="5759450"/>
          <p14:tracePt t="85180" x="1320800" y="5645150"/>
          <p14:tracePt t="85197" x="1320800" y="5613400"/>
          <p14:tracePt t="85214" x="1320800" y="5588000"/>
          <p14:tracePt t="85231" x="1327150" y="5556250"/>
          <p14:tracePt t="85247" x="1339850" y="5543550"/>
          <p14:tracePt t="85264" x="1390650" y="5499100"/>
          <p14:tracePt t="85281" x="1435100" y="5448300"/>
          <p14:tracePt t="85297" x="1454150" y="5403850"/>
          <p14:tracePt t="85315" x="1479550" y="5340350"/>
          <p14:tracePt t="85331" x="1498600" y="5302250"/>
          <p14:tracePt t="85348" x="1498600" y="5289550"/>
          <p14:tracePt t="85449" x="1517650" y="5314950"/>
          <p14:tracePt t="85456" x="1530350" y="5353050"/>
          <p14:tracePt t="85460" x="1530350" y="5416550"/>
          <p14:tracePt t="85479" x="1568450" y="5492750"/>
          <p14:tracePt t="85482" x="1568450" y="5568950"/>
          <p14:tracePt t="85496" x="1600200" y="5638800"/>
          <p14:tracePt t="85514" x="1606550" y="5657850"/>
          <p14:tracePt t="85530" x="1612900" y="5683250"/>
          <p14:tracePt t="85548" x="1612900" y="5702300"/>
          <p14:tracePt t="85563" x="1612900" y="5721350"/>
          <p14:tracePt t="85604" x="1619250" y="5746750"/>
          <p14:tracePt t="85630" x="1625600" y="5746750"/>
          <p14:tracePt t="85664" x="1631950" y="5759450"/>
          <p14:tracePt t="85667" x="1638300" y="5759450"/>
          <p14:tracePt t="85682" x="1644650" y="5759450"/>
          <p14:tracePt t="85684" x="1689100" y="5765800"/>
          <p14:tracePt t="85697" x="1733550" y="5778500"/>
          <p14:tracePt t="85713" x="1778000" y="5784850"/>
          <p14:tracePt t="85730" x="1784350" y="5784850"/>
          <p14:tracePt t="85784" x="1797050" y="5784850"/>
          <p14:tracePt t="85802" x="1809750" y="5784850"/>
          <p14:tracePt t="85809" x="1816100" y="5791200"/>
          <p14:tracePt t="85822" x="1847850" y="5797550"/>
          <p14:tracePt t="85834" x="1873250" y="5797550"/>
          <p14:tracePt t="85836" x="1885950" y="5797550"/>
          <p14:tracePt t="85847" x="1924050" y="5797550"/>
          <p14:tracePt t="85863" x="1987550" y="5797550"/>
          <p14:tracePt t="85880" x="2127250" y="5784850"/>
          <p14:tracePt t="85897" x="2260600" y="5759450"/>
          <p14:tracePt t="85913" x="2349500" y="5734050"/>
          <p14:tracePt t="85930" x="2406650" y="5727700"/>
          <p14:tracePt t="85948" x="2451100" y="5721350"/>
          <p14:tracePt t="85964" x="2495550" y="5715000"/>
          <p14:tracePt t="85981" x="2520950" y="5708650"/>
          <p14:tracePt t="85997" x="2552700" y="5689600"/>
          <p14:tracePt t="86013" x="2590800" y="5657850"/>
          <p14:tracePt t="86031" x="2628900" y="5619750"/>
          <p14:tracePt t="86031" x="2647950" y="5588000"/>
          <p14:tracePt t="86049" x="2705100" y="5556250"/>
          <p14:tracePt t="86066" x="2749550" y="5530850"/>
          <p14:tracePt t="86081" x="2794000" y="5492750"/>
          <p14:tracePt t="86098" x="2838450" y="5461000"/>
          <p14:tracePt t="86114" x="2870200" y="5441950"/>
          <p14:tracePt t="86130" x="2901950" y="5422900"/>
          <p14:tracePt t="86148" x="2921000" y="5397500"/>
          <p14:tracePt t="86165" x="2940050" y="5378450"/>
          <p14:tracePt t="86181" x="2946400" y="5372100"/>
          <p14:tracePt t="86417" x="2933700" y="5372100"/>
          <p14:tracePt t="86433" x="2927350" y="5378450"/>
          <p14:tracePt t="86447" x="2921000" y="5378450"/>
          <p14:tracePt t="86450" x="2908300" y="5378450"/>
          <p14:tracePt t="86464" x="2889250" y="5378450"/>
          <p14:tracePt t="86466" x="2870200" y="5384800"/>
          <p14:tracePt t="86481" x="2813050" y="5384800"/>
          <p14:tracePt t="86497" x="2755900" y="5384800"/>
          <p14:tracePt t="86516" x="2679700" y="5391150"/>
          <p14:tracePt t="86532" x="2603500" y="5397500"/>
          <p14:tracePt t="86549" x="2520950" y="5441950"/>
          <p14:tracePt t="86566" x="2463800" y="5467350"/>
          <p14:tracePt t="86582" x="2425700" y="5492750"/>
          <p14:tracePt t="86688" x="2432050" y="5486400"/>
          <p14:tracePt t="86696" x="2451100" y="5480050"/>
          <p14:tracePt t="86714" x="2463800" y="5473700"/>
          <p14:tracePt t="86717" x="2489200" y="5461000"/>
          <p14:tracePt t="86731" x="2559050" y="5448300"/>
          <p14:tracePt t="86749" x="2622550" y="5422900"/>
          <p14:tracePt t="86766" x="2711450" y="5378450"/>
          <p14:tracePt t="86782" x="2730500" y="5365750"/>
          <p14:tracePt t="86798" x="2743200" y="5353050"/>
          <p14:tracePt t="86816" x="2768600" y="5353050"/>
          <p14:tracePt t="86832" x="2781300" y="5340350"/>
          <p14:tracePt t="86880" x="2787650" y="5340350"/>
          <p14:tracePt t="86883" x="2794000" y="5334000"/>
          <p14:tracePt t="86905" x="2800350" y="5327650"/>
          <p14:tracePt t="86907" x="2806700" y="5327650"/>
          <p14:tracePt t="86915" x="2819400" y="5308600"/>
          <p14:tracePt t="86932" x="2832100" y="5295900"/>
          <p14:tracePt t="86948" x="2838450" y="5289550"/>
          <p14:tracePt t="86966" x="2851150" y="5276850"/>
          <p14:tracePt t="86983" x="2863850" y="5264150"/>
          <p14:tracePt t="86999" x="2882900" y="5238750"/>
          <p14:tracePt t="87017" x="2889250" y="5232400"/>
          <p14:tracePt t="87034" x="2901950" y="5219700"/>
          <p14:tracePt t="87049" x="2908300" y="5207000"/>
          <p14:tracePt t="87066" x="2914650" y="5194300"/>
          <p14:tracePt t="87083" x="2921000" y="5187950"/>
          <p14:tracePt t="87100" x="2921000" y="5168900"/>
          <p14:tracePt t="87116" x="2921000" y="5162550"/>
          <p14:tracePt t="87132" x="2921000" y="5149850"/>
          <p14:tracePt t="87149" x="2921000" y="5118100"/>
          <p14:tracePt t="87167" x="2921000" y="5105400"/>
          <p14:tracePt t="87183" x="2921000" y="5092700"/>
          <p14:tracePt t="87199" x="2921000" y="5080000"/>
          <p14:tracePt t="87216" x="2921000" y="5067300"/>
          <p14:tracePt t="87307" x="2908300" y="5080000"/>
          <p14:tracePt t="87312" x="2882900" y="5118100"/>
          <p14:tracePt t="87315" x="2863850" y="5149850"/>
          <p14:tracePt t="87332" x="2844800" y="5162550"/>
          <p14:tracePt t="87335" x="2794000" y="5200650"/>
          <p14:tracePt t="87349" x="2787650" y="5207000"/>
          <p14:tracePt t="87366" x="2781300" y="5219700"/>
          <p14:tracePt t="87383" x="2781300" y="5226050"/>
          <p14:tracePt t="87483" x="2781300" y="5238750"/>
          <p14:tracePt t="87505" x="2787650" y="5238750"/>
          <p14:tracePt t="87515" x="2806700" y="5232400"/>
          <p14:tracePt t="87525" x="2863850" y="5194300"/>
          <p14:tracePt t="87537" x="2870200" y="5187950"/>
          <p14:tracePt t="87539" x="2901950" y="5156200"/>
          <p14:tracePt t="87549" x="2914650" y="5137150"/>
          <p14:tracePt t="87566" x="2940050" y="5086350"/>
          <p14:tracePt t="87585" x="2952750" y="5080000"/>
          <p14:tracePt t="87602" x="2952750" y="5067300"/>
          <p14:tracePt t="87617" x="2959100" y="5054600"/>
          <p14:tracePt t="87633" x="2965450" y="5016500"/>
          <p14:tracePt t="87650" x="2984500" y="5003800"/>
          <p14:tracePt t="87667" x="2984500" y="4997450"/>
          <p14:tracePt t="87738" x="2984500" y="4991100"/>
          <p14:tracePt t="87743" x="2978150" y="4978400"/>
          <p14:tracePt t="87753" x="2965450" y="4972050"/>
          <p14:tracePt t="87753" x="2946400" y="4972050"/>
          <p14:tracePt t="87762" x="2895600" y="4972050"/>
          <p14:tracePt t="87777" x="2813050" y="4972050"/>
          <p14:tracePt t="87802" x="2762250" y="4984750"/>
          <p14:tracePt t="87804" x="2724150" y="4997450"/>
          <p14:tracePt t="87816" x="2654300" y="5022850"/>
          <p14:tracePt t="87833" x="2635250" y="5054600"/>
          <p14:tracePt t="87850" x="2628900" y="5054600"/>
          <p14:tracePt t="87867" x="2628900" y="5080000"/>
          <p14:tracePt t="87884" x="2628900" y="5086350"/>
          <p14:tracePt t="87901" x="2628900" y="5099050"/>
          <p14:tracePt t="87936" x="2628900" y="5105400"/>
          <p14:tracePt t="87938" x="2641600" y="5105400"/>
          <p14:tracePt t="87951" x="2698750" y="5105400"/>
          <p14:tracePt t="87968" x="2819400" y="5099050"/>
          <p14:tracePt t="87985" x="2876550" y="5080000"/>
          <p14:tracePt t="88003" x="2927350" y="5035550"/>
          <p14:tracePt t="88018" x="2959100" y="5022850"/>
          <p14:tracePt t="88033" x="2971800" y="4997450"/>
          <p14:tracePt t="88050" x="2978150" y="4978400"/>
          <p14:tracePt t="88068" x="2978150" y="4965700"/>
          <p14:tracePt t="88085" x="2984500" y="4940300"/>
          <p14:tracePt t="88101" x="2984500" y="4921250"/>
          <p14:tracePt t="88117" x="2984500" y="4902200"/>
          <p14:tracePt t="88134" x="2984500" y="4889500"/>
          <p14:tracePt t="88152" x="2984500" y="4883150"/>
          <p14:tracePt t="88168" x="2984500" y="4876800"/>
          <p14:tracePt t="88184" x="2984500" y="4851400"/>
          <p14:tracePt t="88201" x="2959100" y="4832350"/>
          <p14:tracePt t="88218" x="2940050" y="4832350"/>
          <p14:tracePt t="88235" x="2901950" y="4832350"/>
          <p14:tracePt t="88251" x="2857500" y="4832350"/>
          <p14:tracePt t="88268" x="2806700" y="4832350"/>
          <p14:tracePt t="88284" x="2781300" y="4838700"/>
          <p14:tracePt t="88302" x="2768600" y="4857750"/>
          <p14:tracePt t="88318" x="2768600" y="4870450"/>
          <p14:tracePt t="88334" x="2768600" y="4889500"/>
          <p14:tracePt t="88350" x="2774950" y="4908550"/>
          <p14:tracePt t="88368" x="2819400" y="4927600"/>
          <p14:tracePt t="88385" x="2851150" y="4927600"/>
          <p14:tracePt t="88402" x="2908300" y="4927600"/>
          <p14:tracePt t="88418" x="2940050" y="4927600"/>
          <p14:tracePt t="88434" x="2997200" y="4908550"/>
          <p14:tracePt t="88452" x="3041650" y="4889500"/>
          <p14:tracePt t="88468" x="3073400" y="4870450"/>
          <p14:tracePt t="88484" x="3098800" y="4832350"/>
          <p14:tracePt t="88501" x="3111500" y="4800600"/>
          <p14:tracePt t="88519" x="3124200" y="4775200"/>
          <p14:tracePt t="88535" x="3124200" y="4749800"/>
          <p14:tracePt t="88551" x="3124200" y="4730750"/>
          <p14:tracePt t="88569" x="3124200" y="4724400"/>
          <p14:tracePt t="88585" x="3124200" y="4711700"/>
          <p14:tracePt t="88603" x="3124200" y="4705350"/>
          <p14:tracePt t="88619" x="3054350" y="4705350"/>
          <p14:tracePt t="88634" x="2901950" y="4705350"/>
          <p14:tracePt t="88651" x="2679700" y="4705350"/>
          <p14:tracePt t="88669" x="2501900" y="4743450"/>
          <p14:tracePt t="88685" x="2400300" y="4768850"/>
          <p14:tracePt t="88702" x="2387600" y="4775200"/>
          <p14:tracePt t="88770" x="2400300" y="4775200"/>
          <p14:tracePt t="88785" x="2419350" y="4775200"/>
          <p14:tracePt t="88788" x="2444750" y="4775200"/>
          <p14:tracePt t="88801" x="2482850" y="4787900"/>
          <p14:tracePt t="88803" x="2584450" y="4787900"/>
          <p14:tracePt t="88818" x="2705100" y="4787900"/>
          <p14:tracePt t="88835" x="2774950" y="4768850"/>
          <p14:tracePt t="88853" x="2838450" y="4737100"/>
          <p14:tracePt t="88869" x="2889250" y="4711700"/>
          <p14:tracePt t="88885" x="2921000" y="4686300"/>
          <p14:tracePt t="88902" x="2940050" y="4660900"/>
          <p14:tracePt t="88919" x="2952750" y="4635500"/>
          <p14:tracePt t="88935" x="2952750" y="4603750"/>
          <p14:tracePt t="88953" x="2959100" y="4597400"/>
          <p14:tracePt t="88969" x="2971800" y="4552950"/>
          <p14:tracePt t="89002" x="2971800" y="4540250"/>
          <p14:tracePt t="89019" x="2971800" y="4533900"/>
          <p14:tracePt t="89022" x="2971800" y="4521200"/>
          <p14:tracePt t="89053" x="2959100" y="4521200"/>
          <p14:tracePt t="89069" x="2946400" y="4521200"/>
          <p14:tracePt t="89085" x="2927350" y="4521200"/>
          <p14:tracePt t="89085" x="2901950" y="4540250"/>
          <p14:tracePt t="89088" x="2882900" y="4559300"/>
          <p14:tracePt t="89102" x="2838450" y="4667250"/>
          <p14:tracePt t="89118" x="2825750" y="4699000"/>
          <p14:tracePt t="89135" x="2825750" y="4724400"/>
          <p14:tracePt t="89154" x="2832100" y="4737100"/>
          <p14:tracePt t="89170" x="2857500" y="4756150"/>
          <p14:tracePt t="89186" x="2901950" y="4813300"/>
          <p14:tracePt t="89203" x="2927350" y="4826000"/>
          <p14:tracePt t="89219" x="2946400" y="4838700"/>
          <p14:tracePt t="89237" x="2965450" y="4838700"/>
          <p14:tracePt t="89253" x="2990850" y="4838700"/>
          <p14:tracePt t="89270" x="3016250" y="4832350"/>
          <p14:tracePt t="89286" x="3054350" y="4800600"/>
          <p14:tracePt t="89303" x="3067050" y="4762500"/>
          <p14:tracePt t="89320" x="3092450" y="4692650"/>
          <p14:tracePt t="89337" x="3092450" y="4654550"/>
          <p14:tracePt t="89353" x="3092450" y="4622800"/>
          <p14:tracePt t="89370" x="3092450" y="4591050"/>
          <p14:tracePt t="89386" x="3073400" y="4552950"/>
          <p14:tracePt t="89402" x="3048000" y="4533900"/>
          <p14:tracePt t="89420" x="2978150" y="4502150"/>
          <p14:tracePt t="89437" x="2908300" y="4495800"/>
          <p14:tracePt t="89453" x="2768600" y="4495800"/>
          <p14:tracePt t="89470" x="2603500" y="4495800"/>
          <p14:tracePt t="89486" x="2451100" y="4495800"/>
          <p14:tracePt t="89503" x="2393950" y="4533900"/>
          <p14:tracePt t="89521" x="2381250" y="4540250"/>
          <p14:tracePt t="89536" x="2381250" y="4559300"/>
          <p14:tracePt t="89553" x="2381250" y="4578350"/>
          <p14:tracePt t="89570" x="2419350" y="4622800"/>
          <p14:tracePt t="89587" x="2470150" y="4673600"/>
          <p14:tracePt t="89604" x="2565400" y="4737100"/>
          <p14:tracePt t="89620" x="2679700" y="4781550"/>
          <p14:tracePt t="89637" x="2819400" y="4813300"/>
          <p14:tracePt t="89653" x="3016250" y="4857750"/>
          <p14:tracePt t="89669" x="3213100" y="4895850"/>
          <p14:tracePt t="89687" x="3359150" y="4902200"/>
          <p14:tracePt t="89704" x="3371850" y="4902200"/>
          <p14:tracePt t="89720" x="3416300" y="4889500"/>
          <p14:tracePt t="89737" x="3429000" y="4870450"/>
          <p14:tracePt t="89753" x="3429000" y="4857750"/>
          <p14:tracePt t="89770" x="3429000" y="4851400"/>
          <p14:tracePt t="89787" x="3429000" y="4819650"/>
          <p14:tracePt t="89804" x="3390900" y="4787900"/>
          <p14:tracePt t="89820" x="3282950" y="4730750"/>
          <p14:tracePt t="89837" x="3098800" y="4648200"/>
          <p14:tracePt t="89854" x="2908300" y="4578350"/>
          <p14:tracePt t="89871" x="2647950" y="4514850"/>
          <p14:tracePt t="89887" x="2432050" y="4470400"/>
          <p14:tracePt t="89904" x="2336800" y="4470400"/>
          <p14:tracePt t="89921" x="2330450" y="4470400"/>
          <p14:tracePt t="89938" x="2311400" y="4476750"/>
          <p14:tracePt t="89954" x="2311400" y="4502150"/>
          <p14:tracePt t="89971" x="2317750" y="4572000"/>
          <p14:tracePt t="89986" x="2381250" y="4667250"/>
          <p14:tracePt t="90003" x="2444750" y="4756150"/>
          <p14:tracePt t="90021" x="2552700" y="4806950"/>
          <p14:tracePt t="90037" x="2660650" y="4876800"/>
          <p14:tracePt t="90056" x="2838450" y="4933950"/>
          <p14:tracePt t="90071" x="2933700" y="4933950"/>
          <p14:tracePt t="90088" x="3035300" y="4933950"/>
          <p14:tracePt t="90106" x="3079750" y="4921250"/>
          <p14:tracePt t="90122" x="3092450" y="4908550"/>
          <p14:tracePt t="90137" x="3136900" y="4870450"/>
          <p14:tracePt t="90153" x="3136900" y="4851400"/>
          <p14:tracePt t="90171" x="3143250" y="4826000"/>
          <p14:tracePt t="90188" x="3143250" y="4768850"/>
          <p14:tracePt t="90204" x="3143250" y="4718050"/>
          <p14:tracePt t="90221" x="3143250" y="4673600"/>
          <p14:tracePt t="90238" x="3124200" y="4629150"/>
          <p14:tracePt t="90255" x="3067050" y="4559300"/>
          <p14:tracePt t="90255" x="3003550" y="4514850"/>
          <p14:tracePt t="90273" x="2978150" y="4495800"/>
          <p14:tracePt t="90287" x="2889250" y="4432300"/>
          <p14:tracePt t="90304" x="2794000" y="4387850"/>
          <p14:tracePt t="90323" x="2736850" y="4387850"/>
          <p14:tracePt t="90338" x="2686050" y="4387850"/>
          <p14:tracePt t="90354" x="2628900" y="4387850"/>
          <p14:tracePt t="90371" x="2546350" y="4400550"/>
          <p14:tracePt t="90388" x="2514600" y="4432300"/>
          <p14:tracePt t="90405" x="2476500" y="4470400"/>
          <p14:tracePt t="90422" x="2451100" y="4489450"/>
          <p14:tracePt t="90437" x="2444750" y="4508500"/>
          <p14:tracePt t="90454" x="2438400" y="4527550"/>
          <p14:tracePt t="90472" x="2432050" y="4552950"/>
          <p14:tracePt t="90488" x="2432050" y="4578350"/>
          <p14:tracePt t="90506" x="2463800" y="4616450"/>
          <p14:tracePt t="90521" x="2527300" y="4648200"/>
          <p14:tracePt t="90538" x="2622550" y="4673600"/>
          <p14:tracePt t="90555" x="2730500" y="4679950"/>
          <p14:tracePt t="90572" x="2832100" y="4692650"/>
          <p14:tracePt t="90588" x="2901950" y="4692650"/>
          <p14:tracePt t="90605" x="2959100" y="4692650"/>
          <p14:tracePt t="90623" x="2997200" y="4686300"/>
          <p14:tracePt t="90638" x="3048000" y="4654550"/>
          <p14:tracePt t="90655" x="3086100" y="4597400"/>
          <p14:tracePt t="90672" x="3105150" y="4559300"/>
          <p14:tracePt t="90690" x="3105150" y="4533900"/>
          <p14:tracePt t="90705" x="3105150" y="4521200"/>
          <p14:tracePt t="90723" x="3105150" y="4508500"/>
          <p14:tracePt t="90738" x="3073400" y="4476750"/>
          <p14:tracePt t="90754" x="3035300" y="4445000"/>
          <p14:tracePt t="90772" x="2965450" y="4406900"/>
          <p14:tracePt t="90789" x="2882900" y="4387850"/>
          <p14:tracePt t="90806" x="2768600" y="4362450"/>
          <p14:tracePt t="90822" x="2705100" y="4362450"/>
          <p14:tracePt t="90839" x="2622550" y="4368800"/>
          <p14:tracePt t="90856" x="2540000" y="4425950"/>
          <p14:tracePt t="90873" x="2463800" y="4502150"/>
          <p14:tracePt t="90873" x="2432050" y="4546600"/>
          <p14:tracePt t="90890" x="2393950" y="4711700"/>
          <p14:tracePt t="90906" x="2387600" y="4806950"/>
          <p14:tracePt t="90922" x="2381250" y="4883150"/>
          <p14:tracePt t="90939" x="2381250" y="4914900"/>
          <p14:tracePt t="90956" x="2381250" y="4933950"/>
          <p14:tracePt t="90972" x="2387600" y="4940300"/>
          <p14:tracePt t="90989" x="2387600" y="4953000"/>
          <p14:tracePt t="91005" x="2400300" y="4965700"/>
          <p14:tracePt t="91023" x="2419350" y="4984750"/>
          <p14:tracePt t="91039" x="2444750" y="4984750"/>
          <p14:tracePt t="91056" x="2489200" y="4984750"/>
          <p14:tracePt t="91073" x="2616200" y="4902200"/>
          <p14:tracePt t="91090" x="2717800" y="4857750"/>
          <p14:tracePt t="91106" x="2825750" y="4826000"/>
          <p14:tracePt t="91122" x="2901950" y="4819650"/>
          <p14:tracePt t="91140" x="2933700" y="4800600"/>
          <p14:tracePt t="91155" x="2952750" y="4800600"/>
          <p14:tracePt t="91172" x="2965450" y="4794250"/>
          <p14:tracePt t="91190" x="2971800" y="4794250"/>
          <p14:tracePt t="91222" x="2984500" y="4794250"/>
          <p14:tracePt t="91251" x="2997200" y="4806950"/>
          <p14:tracePt t="91306" x="3003550" y="4806950"/>
          <p14:tracePt t="91314" x="3009900" y="4806950"/>
          <p14:tracePt t="91331" x="3022600" y="4806950"/>
          <p14:tracePt t="91338" x="3035300" y="4787900"/>
          <p14:tracePt t="91341" x="3054350" y="4737100"/>
          <p14:tracePt t="91355" x="3054350" y="4679950"/>
          <p14:tracePt t="91373" x="3054350" y="4603750"/>
          <p14:tracePt t="91390" x="3009900" y="4476750"/>
          <p14:tracePt t="91406" x="2914650" y="4356100"/>
          <p14:tracePt t="91422" x="2813050" y="4254500"/>
          <p14:tracePt t="91439" x="2717800" y="4171950"/>
          <p14:tracePt t="91456" x="2609850" y="4083050"/>
          <p14:tracePt t="91474" x="2578100" y="4070350"/>
          <p14:tracePt t="91490" x="2552700" y="4064000"/>
          <p14:tracePt t="91507" x="2533650" y="4064000"/>
          <p14:tracePt t="91523" x="2482850" y="4064000"/>
          <p14:tracePt t="91540" x="2419350" y="4089400"/>
          <p14:tracePt t="91557" x="2368550" y="4133850"/>
          <p14:tracePt t="91573" x="2317750" y="4197350"/>
          <p14:tracePt t="91591" x="2279650" y="4279900"/>
          <p14:tracePt t="91606" x="2273300" y="4381500"/>
          <p14:tracePt t="91623" x="2279650" y="4457700"/>
          <p14:tracePt t="91641" x="2355850" y="4610100"/>
          <p14:tracePt t="91641" x="2400300" y="4667250"/>
          <p14:tracePt t="91658" x="2546350" y="4749800"/>
          <p14:tracePt t="91674" x="2768600" y="4813300"/>
          <p14:tracePt t="91690" x="2971800" y="4838700"/>
          <p14:tracePt t="91707" x="3187700" y="4838700"/>
          <p14:tracePt t="91723" x="3321050" y="4838700"/>
          <p14:tracePt t="91739" x="3409950" y="4819650"/>
          <p14:tracePt t="91757" x="3454400" y="4781550"/>
          <p14:tracePt t="91774" x="3473450" y="4743450"/>
          <p14:tracePt t="91790" x="3479800" y="4692650"/>
          <p14:tracePt t="91807" x="3479800" y="4667250"/>
          <p14:tracePt t="91823" x="3479800" y="4654550"/>
          <p14:tracePt t="91840" x="3441700" y="4610100"/>
          <p14:tracePt t="91858" x="3333750" y="4552950"/>
          <p14:tracePt t="91874" x="3155950" y="4470400"/>
          <p14:tracePt t="91890" x="2851150" y="4375150"/>
          <p14:tracePt t="91906" x="2603500" y="4318000"/>
          <p14:tracePt t="91923" x="2438400" y="4292600"/>
          <p14:tracePt t="91940" x="2324100" y="4292600"/>
          <p14:tracePt t="91957" x="2286000" y="4311650"/>
          <p14:tracePt t="91974" x="2254250" y="4337050"/>
          <p14:tracePt t="91991" x="2235200" y="4381500"/>
          <p14:tracePt t="92008" x="2235200" y="4451350"/>
          <p14:tracePt t="92023" x="2235200" y="4508500"/>
          <p14:tracePt t="92040" x="2279650" y="4559300"/>
          <p14:tracePt t="92058" x="2368550" y="4603750"/>
          <p14:tracePt t="92075" x="2559050" y="4686300"/>
          <p14:tracePt t="92090" x="2832100" y="4756150"/>
          <p14:tracePt t="92107" x="3073400" y="4826000"/>
          <p14:tracePt t="92124" x="3206750" y="4832350"/>
          <p14:tracePt t="92141" x="3238500" y="4832350"/>
          <p14:tracePt t="92158" x="3251200" y="4832350"/>
          <p14:tracePt t="92175" x="3257550" y="4832350"/>
          <p14:tracePt t="92257" x="3257550" y="4806950"/>
          <p14:tracePt t="92266" x="3244850" y="4800600"/>
          <p14:tracePt t="92273" x="3200400" y="4794250"/>
          <p14:tracePt t="92276" x="3130550" y="4787900"/>
          <p14:tracePt t="92290" x="3048000" y="4794250"/>
          <p14:tracePt t="92307" x="2959100" y="4851400"/>
          <p14:tracePt t="92323" x="2895600" y="4902200"/>
          <p14:tracePt t="92340" x="2882900" y="4908550"/>
          <p14:tracePt t="92521" x="2876550" y="4908550"/>
          <p14:tracePt t="92545" x="2876550" y="4914900"/>
          <p14:tracePt t="92554" x="2876550" y="4921250"/>
          <p14:tracePt t="92556" x="2876550" y="4927600"/>
          <p14:tracePt t="92574" x="2876550" y="4946650"/>
          <p14:tracePt t="92593" x="2876550" y="4965700"/>
          <p14:tracePt t="92595" x="2876550" y="4984750"/>
          <p14:tracePt t="92607" x="2876550" y="5003800"/>
          <p14:tracePt t="92624" x="2870200" y="5022850"/>
          <p14:tracePt t="92735" x="2870200" y="5016500"/>
          <p14:tracePt t="92745" x="2895600" y="4965700"/>
          <p14:tracePt t="92748" x="2946400" y="4895850"/>
          <p14:tracePt t="92758" x="3054350" y="4743450"/>
          <p14:tracePt t="92774" x="3143250" y="4610100"/>
          <p14:tracePt t="92791" x="3181350" y="4489450"/>
          <p14:tracePt t="92791" x="3187700" y="4432300"/>
          <p14:tracePt t="92810" x="3187700" y="4387850"/>
          <p14:tracePt t="92826" x="3187700" y="4343400"/>
          <p14:tracePt t="92842" x="3187700" y="4305300"/>
          <p14:tracePt t="92858" x="3187700" y="4267200"/>
          <p14:tracePt t="92876" x="3181350" y="4235450"/>
          <p14:tracePt t="92892" x="3175000" y="4229100"/>
          <p14:tracePt t="92961" x="3168650" y="4222750"/>
          <p14:tracePt t="93095" x="3162300" y="4222750"/>
          <p14:tracePt t="93122" x="3149600" y="4248150"/>
          <p14:tracePt t="93124" x="3149600" y="4254500"/>
          <p14:tracePt t="93135" x="3149600" y="4267200"/>
          <p14:tracePt t="93142" x="3130550" y="4286250"/>
          <p14:tracePt t="93158" x="3124200" y="4311650"/>
          <p14:tracePt t="93158" x="3111500" y="4324350"/>
          <p14:tracePt t="93178" x="3105150" y="4330700"/>
          <p14:tracePt t="93193" x="3092450" y="4343400"/>
          <p14:tracePt t="93209" x="3086100" y="4349750"/>
          <p14:tracePt t="93225" x="3079750" y="4356100"/>
          <p14:tracePt t="93242" x="3073400" y="4362450"/>
          <p14:tracePt t="93409" x="3067050" y="4368800"/>
          <p14:tracePt t="93425" x="3054350" y="4375150"/>
          <p14:tracePt t="93623" x="3041650" y="4375150"/>
          <p14:tracePt t="93635" x="3035300" y="4375150"/>
          <p14:tracePt t="93649" x="3028950" y="4375150"/>
          <p14:tracePt t="93651" x="3022600" y="4375150"/>
          <p14:tracePt t="93659" x="3022600" y="4368800"/>
          <p14:tracePt t="93676" x="3009900" y="4362450"/>
          <p14:tracePt t="93865" x="2997200" y="4356100"/>
          <p14:tracePt t="93881" x="2997200" y="4349750"/>
          <p14:tracePt t="93889" x="2997200" y="4337050"/>
          <p14:tracePt t="93891" x="2984500" y="4324350"/>
          <p14:tracePt t="93902" x="2978150" y="4318000"/>
          <p14:tracePt t="93909" x="2978150" y="4311650"/>
          <p14:tracePt t="93961" x="2978150" y="4305300"/>
          <p14:tracePt t="93982" x="2978150" y="4298950"/>
          <p14:tracePt t="93998" x="2978150" y="4292600"/>
          <p14:tracePt t="94014" x="2978150" y="4279900"/>
          <p14:tracePt t="94026" x="2978150" y="4267200"/>
          <p14:tracePt t="94028" x="2978150" y="4254500"/>
          <p14:tracePt t="94043" x="2978150" y="4248150"/>
          <p14:tracePt t="94045" x="2984500" y="4241800"/>
          <p14:tracePt t="94059" x="2984500" y="4229100"/>
          <p14:tracePt t="94077" x="3003550" y="4216400"/>
          <p14:tracePt t="94094" x="3009900" y="4216400"/>
          <p14:tracePt t="94111" x="3028950" y="4203700"/>
          <p14:tracePt t="94127" x="3041650" y="4197350"/>
          <p14:tracePt t="94144" x="3060700" y="4191000"/>
          <p14:tracePt t="94161" x="3086100" y="4184650"/>
          <p14:tracePt t="94177" x="3105150" y="4184650"/>
          <p14:tracePt t="94195" x="3117850" y="4184650"/>
          <p14:tracePt t="94211" x="3124200" y="4184650"/>
          <p14:tracePt t="94228" x="3155950" y="4184650"/>
          <p14:tracePt t="94243" x="3181350" y="4184650"/>
          <p14:tracePt t="94260" x="3213100" y="4197350"/>
          <p14:tracePt t="94277" x="3244850" y="4203700"/>
          <p14:tracePt t="94294" x="3289300" y="4210050"/>
          <p14:tracePt t="94310" x="3352800" y="4235450"/>
          <p14:tracePt t="94327" x="3403600" y="4241800"/>
          <p14:tracePt t="94344" x="3448050" y="4241800"/>
          <p14:tracePt t="94362" x="3467100" y="4248150"/>
          <p14:tracePt t="94378" x="3486150" y="4248150"/>
          <p14:tracePt t="94395" x="3511550" y="4260850"/>
          <p14:tracePt t="94411" x="3530600" y="4267200"/>
          <p14:tracePt t="94428" x="3556000" y="4267200"/>
          <p14:tracePt t="94444" x="3575050" y="4267200"/>
          <p14:tracePt t="94462" x="3581400" y="4267200"/>
          <p14:tracePt t="94478" x="3594100" y="4267200"/>
          <p14:tracePt t="94494" x="3600450" y="4267200"/>
          <p14:tracePt t="94511" x="3606800" y="4267200"/>
          <p14:tracePt t="94528" x="3619500" y="4267200"/>
          <p14:tracePt t="94544" x="3638550" y="4267200"/>
          <p14:tracePt t="94562" x="3651250" y="4267200"/>
          <p14:tracePt t="94579" x="3663950" y="4267200"/>
          <p14:tracePt t="94595" x="3683000" y="4267200"/>
          <p14:tracePt t="94612" x="3721100" y="4267200"/>
          <p14:tracePt t="94629" x="3740150" y="4267200"/>
          <p14:tracePt t="94645" x="3752850" y="4267200"/>
          <p14:tracePt t="94662" x="3771900" y="4267200"/>
          <p14:tracePt t="94678" x="3784600" y="4267200"/>
          <p14:tracePt t="94694" x="3797300" y="4267200"/>
          <p14:tracePt t="94711" x="3810000" y="4267200"/>
          <p14:tracePt t="94729" x="3816350" y="4267200"/>
          <p14:tracePt t="94746" x="3822700" y="4267200"/>
          <p14:tracePt t="94761" x="3835400" y="4267200"/>
          <p14:tracePt t="94778" x="3841750" y="4267200"/>
          <p14:tracePt t="94795" x="3854450" y="4267200"/>
          <p14:tracePt t="94811" x="3873500" y="4267200"/>
          <p14:tracePt t="94828" x="3892550" y="4273550"/>
          <p14:tracePt t="94885" x="3905250" y="4273550"/>
          <p14:tracePt t="94903" x="3917950" y="4273550"/>
          <p14:tracePt t="94922" x="3930650" y="4273550"/>
          <p14:tracePt t="94930" x="3937000" y="4273550"/>
          <p14:tracePt t="94945" x="3943350" y="4273550"/>
          <p14:tracePt t="94947" x="3956050" y="4273550"/>
          <p14:tracePt t="94962" x="3975100" y="4273550"/>
          <p14:tracePt t="94980" x="3987800" y="4273550"/>
          <p14:tracePt t="94995" x="3994150" y="4273550"/>
          <p14:tracePt t="95011" x="4006850" y="4273550"/>
          <p14:tracePt t="95028" x="4051300" y="4273550"/>
          <p14:tracePt t="95045" x="4089400" y="4286250"/>
          <p14:tracePt t="95062" x="4133850" y="4286250"/>
          <p14:tracePt t="95080" x="4159250" y="4286250"/>
          <p14:tracePt t="95096" x="4171950" y="4286250"/>
          <p14:tracePt t="95137" x="4178300" y="4286250"/>
          <p14:tracePt t="95266" x="4184650" y="4286250"/>
          <p14:tracePt t="95273" x="4197350" y="4286250"/>
          <p14:tracePt t="95305" x="4203700" y="4286250"/>
          <p14:tracePt t="95322" x="4216400" y="4286250"/>
          <p14:tracePt t="95393" x="4222750" y="4286250"/>
          <p14:tracePt t="95409" x="4235450" y="4286250"/>
          <p14:tracePt t="95433" x="4248150" y="4286250"/>
          <p14:tracePt t="95449" x="4254500" y="4286250"/>
          <p14:tracePt t="95464" x="4260850" y="4286250"/>
          <p14:tracePt t="95481" x="4267200" y="4286250"/>
          <p14:tracePt t="95484" x="4273550" y="4286250"/>
          <p14:tracePt t="95512" x="4286250" y="4286250"/>
          <p14:tracePt t="95515" x="4298950" y="4286250"/>
          <p14:tracePt t="95529" x="4318000" y="4286250"/>
          <p14:tracePt t="95640" x="4305300" y="4298950"/>
          <p14:tracePt t="95650" x="4292600" y="4305300"/>
          <p14:tracePt t="95652" x="4267200" y="4318000"/>
          <p14:tracePt t="95662" x="4222750" y="4337050"/>
          <p14:tracePt t="95679" x="4171950" y="4349750"/>
          <p14:tracePt t="95696" x="4102100" y="4362450"/>
          <p14:tracePt t="95715" x="4032250" y="4381500"/>
          <p14:tracePt t="95730" x="3924300" y="4381500"/>
          <p14:tracePt t="95746" x="3771900" y="4381500"/>
          <p14:tracePt t="95763" x="3543300" y="4381500"/>
          <p14:tracePt t="95780" x="3352800" y="4381500"/>
          <p14:tracePt t="95798" x="3155950" y="4381500"/>
          <p14:tracePt t="95813" x="3041650" y="4381500"/>
          <p14:tracePt t="95831" x="3016250" y="4381500"/>
          <p14:tracePt t="95847" x="3009900" y="4381500"/>
          <p14:tracePt t="95945" x="3009900" y="4387850"/>
          <p14:tracePt t="95948" x="3003550" y="4394200"/>
          <p14:tracePt t="95963" x="2997200" y="4394200"/>
          <p14:tracePt t="95966" x="2990850" y="4400550"/>
          <p14:tracePt t="96057" x="2997200" y="4400550"/>
          <p14:tracePt t="96065" x="3003550" y="4368800"/>
          <p14:tracePt t="96082" x="3003550" y="4343400"/>
          <p14:tracePt t="96084" x="3016250" y="4330700"/>
          <p14:tracePt t="96096" x="3028950" y="4279900"/>
          <p14:tracePt t="96113" x="3035300" y="4254500"/>
          <p14:tracePt t="96131" x="3054350" y="4216400"/>
          <p14:tracePt t="96148" x="3073400" y="4184650"/>
          <p14:tracePt t="96165" x="3098800" y="4159250"/>
          <p14:tracePt t="96181" x="3130550" y="4140200"/>
          <p14:tracePt t="96197" x="3168650" y="4127500"/>
          <p14:tracePt t="96213" x="3206750" y="4102100"/>
          <p14:tracePt t="96231" x="3244850" y="4095750"/>
          <p14:tracePt t="96248" x="3263900" y="4095750"/>
          <p14:tracePt t="96264" x="3295650" y="4095750"/>
          <p14:tracePt t="96282" x="3302000" y="4095750"/>
          <p14:tracePt t="96298" x="3308350" y="4095750"/>
          <p14:tracePt t="96314" x="3314700" y="4089400"/>
          <p14:tracePt t="96377" x="3321050" y="4089400"/>
          <p14:tracePt t="96380" x="3333750" y="4089400"/>
          <p14:tracePt t="96397" x="3340100" y="4089400"/>
          <p14:tracePt t="96400" x="3384550" y="4095750"/>
          <p14:tracePt t="96414" x="3435350" y="4114800"/>
          <p14:tracePt t="96432" x="3473450" y="4121150"/>
          <p14:tracePt t="96448" x="3498850" y="4127500"/>
          <p14:tracePt t="96464" x="3556000" y="4146550"/>
          <p14:tracePt t="96481" x="3600450" y="4152900"/>
          <p14:tracePt t="96498" x="3644900" y="4178300"/>
          <p14:tracePt t="96516" x="3663950" y="4184650"/>
          <p14:tracePt t="96532" x="3676650" y="4184650"/>
          <p14:tracePt t="96572" x="3695700" y="4184650"/>
          <p14:tracePt t="96578" x="3708400" y="4191000"/>
          <p14:tracePt t="96615" x="3714750" y="4191000"/>
          <p14:tracePt t="96630" x="3721100" y="4191000"/>
          <p14:tracePt t="96859" x="3727450" y="4197350"/>
          <p14:tracePt t="96866" x="3727450" y="4210050"/>
          <p14:tracePt t="96868" x="3702050" y="4254500"/>
          <p14:tracePt t="96881" x="3663950" y="4311650"/>
          <p14:tracePt t="96898" x="3581400" y="4368800"/>
          <p14:tracePt t="96915" x="3486150" y="4451350"/>
          <p14:tracePt t="96932" x="3346450" y="4521200"/>
          <p14:tracePt t="96948" x="3238500" y="4591050"/>
          <p14:tracePt t="96965" x="3136900" y="4692650"/>
          <p14:tracePt t="96983" x="3028950" y="4794250"/>
          <p14:tracePt t="96999" x="2946400" y="4857750"/>
          <p14:tracePt t="97016" x="2870200" y="4895850"/>
          <p14:tracePt t="97033" x="2800350" y="4908550"/>
          <p14:tracePt t="97049" x="2724150" y="4933950"/>
          <p14:tracePt t="97065" x="2692400" y="4953000"/>
          <p14:tracePt t="97081" x="2673350" y="4965700"/>
          <p14:tracePt t="97099" x="2654300" y="4984750"/>
          <p14:tracePt t="97116" x="2635250" y="4997450"/>
          <p14:tracePt t="97133" x="2609850" y="5029200"/>
          <p14:tracePt t="97149" x="2597150" y="5060950"/>
          <p14:tracePt t="97166" x="2584450" y="5092700"/>
          <p14:tracePt t="97184" x="2578100" y="5105400"/>
          <p14:tracePt t="97199" x="2578100" y="5124450"/>
          <p14:tracePt t="97215" x="2578100" y="5156200"/>
          <p14:tracePt t="97232" x="2578100" y="5181600"/>
          <p14:tracePt t="97250" x="2578100" y="5187950"/>
          <p14:tracePt t="97266" x="2578100" y="5200650"/>
          <p14:tracePt t="97283" x="2578100" y="5219700"/>
          <p14:tracePt t="97316" x="2578100" y="5226050"/>
          <p14:tracePt t="97521" x="2584450" y="5187950"/>
          <p14:tracePt t="97531" x="2597150" y="5175250"/>
          <p14:tracePt t="97533" x="2616200" y="5156200"/>
          <p14:tracePt t="97549" x="2635250" y="5149850"/>
          <p14:tracePt t="97551" x="2660650" y="5118100"/>
          <p14:tracePt t="97565" x="2692400" y="5099050"/>
          <p14:tracePt t="97582" x="2717800" y="5086350"/>
          <p14:tracePt t="97599" x="2781300" y="5054600"/>
          <p14:tracePt t="97618" x="2800350" y="5054600"/>
          <p14:tracePt t="97632" x="2844800" y="5029200"/>
          <p14:tracePt t="97649" x="2889250" y="4997450"/>
          <p14:tracePt t="97668" x="2946400" y="4953000"/>
          <p14:tracePt t="97683" x="2997200" y="4889500"/>
          <p14:tracePt t="97700" x="3035300" y="4826000"/>
          <p14:tracePt t="97716" x="3060700" y="4800600"/>
          <p14:tracePt t="97734" x="3073400" y="4775200"/>
          <p14:tracePt t="97774" x="3079750" y="4762500"/>
          <p14:tracePt t="97781" x="3079750" y="4749800"/>
          <p14:tracePt t="97781" x="3079750" y="4737100"/>
          <p14:tracePt t="97795" x="3086100" y="4718050"/>
          <p14:tracePt t="97811" x="3092450" y="4679950"/>
          <p14:tracePt t="97827" x="3098800" y="4654550"/>
          <p14:tracePt t="97844" x="3105150" y="4654550"/>
          <p14:tracePt t="97860" x="3105150" y="4641850"/>
          <p14:tracePt t="97877" x="3117850" y="4629150"/>
          <p14:tracePt t="97894" x="3136900" y="4603750"/>
          <p14:tracePt t="97910" x="3155950" y="4578350"/>
          <p14:tracePt t="97927" x="3168650" y="4559300"/>
          <p14:tracePt t="98124" x="3162300" y="4572000"/>
          <p14:tracePt t="98131" x="3155950" y="4584700"/>
          <p14:tracePt t="98133" x="3149600" y="4597400"/>
          <p14:tracePt t="98143" x="3143250" y="4603750"/>
          <p14:tracePt t="98201" x="3143250" y="4610100"/>
          <p14:tracePt t="98282" x="3149600" y="4610100"/>
          <p14:tracePt t="98284" x="3149600" y="4616450"/>
          <p14:tracePt t="98301" x="3162300" y="4622800"/>
          <p14:tracePt t="98304" x="3181350" y="4629150"/>
          <p14:tracePt t="98318" x="3219450" y="4641850"/>
          <p14:tracePt t="98335" x="3257550" y="4654550"/>
          <p14:tracePt t="98352" x="3276600" y="4660900"/>
          <p14:tracePt t="98387" x="3289300" y="4660900"/>
          <p14:tracePt t="98401" x="3295650" y="4660900"/>
          <p14:tracePt t="98404" x="3314700" y="4660900"/>
          <p14:tracePt t="98419" x="3321050" y="4660900"/>
          <p14:tracePt t="98435" x="3333750" y="4660900"/>
          <p14:tracePt t="98514" x="3340100" y="4660900"/>
          <p14:tracePt t="98516" x="3346450" y="4660900"/>
          <p14:tracePt t="98537" x="3352800" y="4660900"/>
          <p14:tracePt t="98554" x="3359150" y="4660900"/>
          <p14:tracePt t="98568" x="3378200" y="4654550"/>
          <p14:tracePt t="98586" x="3390900" y="4648200"/>
          <p14:tracePt t="98603" x="3409950" y="4641850"/>
          <p14:tracePt t="98611" x="3422650" y="4635500"/>
          <p14:tracePt t="98739" x="3429000" y="4635500"/>
          <p14:tracePt t="98755" x="3435350" y="4635500"/>
          <p14:tracePt t="98779" x="3441700" y="4635500"/>
          <p14:tracePt t="98789" x="3448050" y="4635500"/>
          <p14:tracePt t="98802" x="3454400" y="4635500"/>
          <p14:tracePt t="98819" x="3473450" y="4635500"/>
          <p14:tracePt t="98835" x="3505200" y="4635500"/>
          <p14:tracePt t="98838" x="3536950" y="4635500"/>
          <p14:tracePt t="98852" x="3543300" y="4635500"/>
          <p14:tracePt t="98869" x="3549650" y="4635500"/>
          <p14:tracePt t="98885" x="3562350" y="4635500"/>
          <p14:tracePt t="98964" x="3581400" y="4635500"/>
          <p14:tracePt t="98966" x="3587750" y="4635500"/>
          <p14:tracePt t="99010" x="3600450" y="4635500"/>
          <p14:tracePt t="99170" x="3606800" y="4635500"/>
          <p14:tracePt t="99188" x="3606800" y="4641850"/>
          <p14:tracePt t="99190" x="3606800" y="4648200"/>
          <p14:tracePt t="99203" x="3600450" y="4660900"/>
          <p14:tracePt t="99205" x="3556000" y="4686300"/>
          <p14:tracePt t="99219" x="3479800" y="4711700"/>
          <p14:tracePt t="99236" x="3403600" y="4711700"/>
          <p14:tracePt t="99254" x="3346450" y="4711700"/>
          <p14:tracePt t="99270" x="3327400" y="4711700"/>
          <p14:tracePt t="99286" x="3314700" y="4711700"/>
          <p14:tracePt t="99328" x="3308350" y="4711700"/>
          <p14:tracePt t="99482" x="3302000" y="4711700"/>
          <p14:tracePt t="99522" x="3327400" y="4711700"/>
          <p14:tracePt t="99532" x="3371850" y="4711700"/>
          <p14:tracePt t="99537" x="3429000" y="4711700"/>
          <p14:tracePt t="99553" x="3517900" y="4711700"/>
          <p14:tracePt t="99556" x="3562350" y="4711700"/>
          <p14:tracePt t="99570" x="3714750" y="4711700"/>
          <p14:tracePt t="99586" x="3790950" y="4711700"/>
          <p14:tracePt t="99603" x="3816350" y="4718050"/>
          <p14:tracePt t="99708" x="3816350" y="4724400"/>
          <p14:tracePt t="99738" x="3810000" y="4724400"/>
          <p14:tracePt t="99740" x="3771900" y="4724400"/>
          <p14:tracePt t="99756" x="3727450" y="4724400"/>
          <p14:tracePt t="99770" x="3562350" y="4724400"/>
          <p14:tracePt t="99787" x="3346450" y="4686300"/>
          <p14:tracePt t="99789" x="3117850" y="4622800"/>
          <p14:tracePt t="99805" x="2971800" y="4597400"/>
          <p14:tracePt t="99822" x="2952750" y="4597400"/>
          <p14:tracePt t="99838" x="2946400" y="4591050"/>
          <p14:tracePt t="99931" x="2946400" y="4584700"/>
          <p14:tracePt t="99936" x="2959100" y="4584700"/>
          <p14:tracePt t="99956" x="2971800" y="4584700"/>
          <p14:tracePt t="99959" x="3067050" y="4584700"/>
          <p14:tracePt t="99971" x="3232150" y="4591050"/>
          <p14:tracePt t="99987" x="3397250" y="4635500"/>
          <p14:tracePt t="100005" x="3543300" y="4648200"/>
          <p14:tracePt t="100021" x="3632200" y="4673600"/>
          <p14:tracePt t="100037" x="3644900" y="4673600"/>
          <p14:tracePt t="100129" x="3644900" y="4679950"/>
          <p14:tracePt t="100155" x="3644900" y="4686300"/>
          <p14:tracePt t="100157" x="3632200" y="4686300"/>
          <p14:tracePt t="100171" x="3613150" y="4686300"/>
          <p14:tracePt t="100173" x="3556000" y="4686300"/>
          <p14:tracePt t="100187" x="3492500" y="4686300"/>
          <p14:tracePt t="100205" x="3429000" y="4679950"/>
          <p14:tracePt t="100222" x="3403600" y="4667250"/>
          <p14:tracePt t="100239" x="3397250" y="4660900"/>
          <p14:tracePt t="100504" x="3409950" y="4660900"/>
          <p14:tracePt t="100514" x="3448050" y="4660900"/>
          <p14:tracePt t="100523" x="3479800" y="4660900"/>
          <p14:tracePt t="100526" x="3581400" y="4667250"/>
          <p14:tracePt t="100539" x="3676650" y="4679950"/>
          <p14:tracePt t="100556" x="3771900" y="4699000"/>
          <p14:tracePt t="100573" x="3790950" y="4699000"/>
          <p14:tracePt t="100668" x="3797300" y="4705350"/>
          <p14:tracePt t="100698" x="3810000" y="4711700"/>
          <p14:tracePt t="101018" x="3816350" y="4711700"/>
          <p14:tracePt t="101031" x="3835400" y="4711700"/>
          <p14:tracePt t="101043" x="3848100" y="4711700"/>
          <p14:tracePt t="101045" x="3867150" y="4711700"/>
          <p14:tracePt t="101057" x="3879850" y="4711700"/>
          <p14:tracePt t="101073" x="3911600" y="4711700"/>
          <p14:tracePt t="101091" x="3937000" y="4711700"/>
          <p14:tracePt t="101107" x="3949700" y="4711700"/>
          <p14:tracePt t="101123" x="3956050" y="4711700"/>
          <p14:tracePt t="101140" x="3994150" y="4711700"/>
          <p14:tracePt t="101194" x="4000500" y="4711700"/>
          <p14:tracePt t="101212" x="4013200" y="4711700"/>
          <p14:tracePt t="101363" x="4013200" y="4718050"/>
          <p14:tracePt t="101370" x="4013200" y="4724400"/>
          <p14:tracePt t="101372" x="4006850" y="4724400"/>
          <p14:tracePt t="101389" x="4000500" y="4724400"/>
          <p14:tracePt t="101392" x="3981450" y="4730750"/>
          <p14:tracePt t="101406" x="3975100" y="4737100"/>
          <p14:tracePt t="101424" x="3962400" y="4737100"/>
          <p14:tracePt t="101441" x="3949700" y="4743450"/>
          <p14:tracePt t="101538" x="3943350" y="4743450"/>
          <p14:tracePt t="101602" x="3956050" y="4743450"/>
          <p14:tracePt t="101714" x="3962400" y="4743450"/>
          <p14:tracePt t="102699" x="3968750" y="4743450"/>
          <p14:tracePt t="102704" x="0" y="0"/>
        </p14:tracePtLst>
        <p14:tracePtLst>
          <p14:tracePt t="104346" x="2711450" y="5340350"/>
          <p14:tracePt t="104356" x="2717800" y="5340350"/>
          <p14:tracePt t="104427" x="2724150" y="5340350"/>
          <p14:tracePt t="104435" x="2730500" y="5340350"/>
          <p14:tracePt t="104442" x="2755900" y="5308600"/>
          <p14:tracePt t="104458" x="2774950" y="5270500"/>
          <p14:tracePt t="104472" x="2806700" y="5219700"/>
          <p14:tracePt t="104492" x="2819400" y="5162550"/>
          <p14:tracePt t="104505" x="2844800" y="5137150"/>
          <p14:tracePt t="104522" x="2857500" y="5092700"/>
          <p14:tracePt t="104539" x="2870200" y="5041900"/>
          <p14:tracePt t="104547" x="2908300" y="4883150"/>
          <p14:tracePt t="104570" x="2933700" y="4711700"/>
          <p14:tracePt t="104594" x="2933700" y="4635500"/>
          <p14:tracePt t="104605" x="2933700" y="4591050"/>
          <p14:tracePt t="104626" x="2933700" y="4521200"/>
          <p14:tracePt t="104638" x="2940050" y="4451350"/>
          <p14:tracePt t="104658" x="2940050" y="4394200"/>
          <p14:tracePt t="104675" x="2952750" y="4305300"/>
          <p14:tracePt t="104690" x="2959100" y="4235450"/>
          <p14:tracePt t="104706" x="2965450" y="4140200"/>
          <p14:tracePt t="104723" x="2965450" y="4070350"/>
          <p14:tracePt t="104723" x="2965450" y="4064000"/>
          <p14:tracePt t="104740" x="2965450" y="4057650"/>
          <p14:tracePt t="104819" x="2965450" y="4095750"/>
          <p14:tracePt t="104826" x="2952750" y="4152900"/>
          <p14:tracePt t="104837" x="2946400" y="4210050"/>
          <p14:tracePt t="104839" x="2940050" y="4267200"/>
          <p14:tracePt t="104845" x="2921000" y="4406900"/>
          <p14:tracePt t="104862" x="2921000" y="4572000"/>
          <p14:tracePt t="104879" x="2921000" y="4730750"/>
          <p14:tracePt t="104896" x="2921000" y="4908550"/>
          <p14:tracePt t="104913" x="2952750" y="5080000"/>
          <p14:tracePt t="104929" x="2965450" y="5276850"/>
          <p14:tracePt t="104945" x="2990850" y="5422900"/>
          <p14:tracePt t="104963" x="2990850" y="5448300"/>
          <p14:tracePt t="104982" x="2990850" y="5454650"/>
          <p14:tracePt t="104996" x="2990850" y="5461000"/>
          <p14:tracePt t="105052" x="2990850" y="5454650"/>
          <p14:tracePt t="105059" x="2990850" y="5416550"/>
          <p14:tracePt t="105071" x="2990850" y="5346700"/>
          <p14:tracePt t="105083" x="2990850" y="5314950"/>
          <p14:tracePt t="105085" x="2990850" y="5270500"/>
          <p14:tracePt t="105096" x="2990850" y="5149850"/>
          <p14:tracePt t="105112" x="2990850" y="4946650"/>
          <p14:tracePt t="105112" x="2990850" y="4800600"/>
          <p14:tracePt t="105130" x="2990850" y="4572000"/>
          <p14:tracePt t="105147" x="2990850" y="4406900"/>
          <p14:tracePt t="105163" x="2990850" y="4279900"/>
          <p14:tracePt t="105180" x="2990850" y="4191000"/>
          <p14:tracePt t="105196" x="2990850" y="4108450"/>
          <p14:tracePt t="105212" x="2990850" y="4019550"/>
          <p14:tracePt t="105230" x="2990850" y="3968750"/>
          <p14:tracePt t="105247" x="2990850" y="3943350"/>
          <p14:tracePt t="105322" x="2984500" y="3937000"/>
          <p14:tracePt t="105331" x="2978150" y="3943350"/>
          <p14:tracePt t="105334" x="2965450" y="3994150"/>
          <p14:tracePt t="105348" x="2959100" y="4038600"/>
          <p14:tracePt t="105350" x="2927350" y="4197350"/>
          <p14:tracePt t="105363" x="2908300" y="4425950"/>
          <p14:tracePt t="105379" x="2851150" y="4648200"/>
          <p14:tracePt t="105396" x="2851150" y="4832350"/>
          <p14:tracePt t="105413" x="2825750" y="4984750"/>
          <p14:tracePt t="105430" x="2813050" y="5067300"/>
          <p14:tracePt t="105446" x="2787650" y="5137150"/>
          <p14:tracePt t="105463" x="2762250" y="5200650"/>
          <p14:tracePt t="105480" x="2749550" y="5251450"/>
          <p14:tracePt t="105497" x="2736850" y="5289550"/>
          <p14:tracePt t="105513" x="2730500" y="5302250"/>
          <p14:tracePt t="105558" x="2749550" y="5251450"/>
          <p14:tracePt t="105573" x="2781300" y="5149850"/>
          <p14:tracePt t="105589" x="2819400" y="4965700"/>
          <p14:tracePt t="105596" x="2838450" y="4864100"/>
          <p14:tracePt t="105598" x="2844800" y="4667250"/>
          <p14:tracePt t="105613" x="2857500" y="4495800"/>
          <p14:tracePt t="105630" x="2857500" y="4362450"/>
          <p14:tracePt t="105647" x="2857500" y="4279900"/>
          <p14:tracePt t="105664" x="2857500" y="4178300"/>
          <p14:tracePt t="105680" x="2863850" y="4089400"/>
          <p14:tracePt t="105697" x="2876550" y="4025900"/>
          <p14:tracePt t="105715" x="2876550" y="4006850"/>
          <p14:tracePt t="105787" x="2882900" y="4000500"/>
          <p14:tracePt t="105806" x="2882900" y="4019550"/>
          <p14:tracePt t="105813" x="2882900" y="4038600"/>
          <p14:tracePt t="105815" x="2895600" y="4165600"/>
          <p14:tracePt t="105831" x="2895600" y="4330700"/>
          <p14:tracePt t="105848" x="2895600" y="4546600"/>
          <p14:tracePt t="105865" x="2895600" y="4787900"/>
          <p14:tracePt t="105882" x="2895600" y="5048250"/>
          <p14:tracePt t="105898" x="2895600" y="5080000"/>
          <p14:tracePt t="105914" x="2895600" y="5181600"/>
          <p14:tracePt t="105930" x="2908300" y="5283200"/>
          <p14:tracePt t="105949" x="2914650" y="5334000"/>
          <p14:tracePt t="105965" x="2921000" y="5340350"/>
          <p14:tracePt t="106004" x="2933700" y="5340350"/>
          <p14:tracePt t="106009" x="2971800" y="5314950"/>
          <p14:tracePt t="106024" x="3009900" y="5168900"/>
          <p14:tracePt t="106040" x="3028950" y="5054600"/>
          <p14:tracePt t="106047" x="3073400" y="4889500"/>
          <p14:tracePt t="106065" x="3086100" y="4768850"/>
          <p14:tracePt t="106065" x="3086100" y="4692650"/>
          <p14:tracePt t="106083" x="3086100" y="4648200"/>
          <p14:tracePt t="106098" x="3067050" y="4464050"/>
          <p14:tracePt t="106115" x="3054350" y="4330700"/>
          <p14:tracePt t="106132" x="3041650" y="4235450"/>
          <p14:tracePt t="106148" x="3028950" y="4165600"/>
          <p14:tracePt t="106165" x="3022600" y="4152900"/>
          <p14:tracePt t="106182" x="3016250" y="4146550"/>
          <p14:tracePt t="106198" x="3009900" y="4140200"/>
          <p14:tracePt t="106214" x="2971800" y="4133850"/>
          <p14:tracePt t="106231" x="2940050" y="4146550"/>
          <p14:tracePt t="106249" x="2889250" y="4248150"/>
          <p14:tracePt t="106265" x="2794000" y="4387850"/>
          <p14:tracePt t="106282" x="2622550" y="4692650"/>
          <p14:tracePt t="106299" x="2571750" y="4813300"/>
          <p14:tracePt t="106316" x="2533650" y="4965700"/>
          <p14:tracePt t="106332" x="2514600" y="5041900"/>
          <p14:tracePt t="106349" x="2514600" y="5105400"/>
          <p14:tracePt t="106365" x="2540000" y="5124450"/>
          <p14:tracePt t="106382" x="2571750" y="5124450"/>
          <p14:tracePt t="106398" x="2628900" y="5124450"/>
          <p14:tracePt t="106415" x="2711450" y="5105400"/>
          <p14:tracePt t="106432" x="2838450" y="5016500"/>
          <p14:tracePt t="106449" x="3009900" y="4883150"/>
          <p14:tracePt t="106465" x="3219450" y="4686300"/>
          <p14:tracePt t="106483" x="3238500" y="4641850"/>
          <p14:tracePt t="106498" x="3302000" y="4445000"/>
          <p14:tracePt t="106517" x="3308350" y="4381500"/>
          <p14:tracePt t="106532" x="3314700" y="4298950"/>
          <p14:tracePt t="106549" x="3314700" y="4229100"/>
          <p14:tracePt t="106565" x="3314700" y="4152900"/>
          <p14:tracePt t="106582" x="3308350" y="4127500"/>
          <p14:tracePt t="106599" x="3302000" y="4121150"/>
          <p14:tracePt t="106615" x="3200400" y="4095750"/>
          <p14:tracePt t="106632" x="3048000" y="4095750"/>
          <p14:tracePt t="106649" x="2882900" y="4095750"/>
          <p14:tracePt t="106666" x="2736850" y="4197350"/>
          <p14:tracePt t="106666" x="2654300" y="4260850"/>
          <p14:tracePt t="106684" x="2438400" y="4445000"/>
          <p14:tracePt t="106699" x="2254250" y="4629150"/>
          <p14:tracePt t="106715" x="2184400" y="4775200"/>
          <p14:tracePt t="106732" x="2165350" y="4832350"/>
          <p14:tracePt t="106749" x="2197100" y="4953000"/>
          <p14:tracePt t="106766" x="2260600" y="5080000"/>
          <p14:tracePt t="106782" x="2336800" y="5181600"/>
          <p14:tracePt t="106799" x="2368550" y="5200650"/>
          <p14:tracePt t="106816" x="2438400" y="5226050"/>
          <p14:tracePt t="106833" x="2527300" y="5238750"/>
          <p14:tracePt t="106849" x="2711450" y="5238750"/>
          <p14:tracePt t="106866" x="2940050" y="5175250"/>
          <p14:tracePt t="106882" x="3238500" y="4997450"/>
          <p14:tracePt t="106899" x="3340100" y="4889500"/>
          <p14:tracePt t="106915" x="3371850" y="4794250"/>
          <p14:tracePt t="106931" x="3371850" y="4718050"/>
          <p14:tracePt t="106948" x="3371850" y="4616450"/>
          <p14:tracePt t="106965" x="3352800" y="4489450"/>
          <p14:tracePt t="106982" x="3321050" y="4413250"/>
          <p14:tracePt t="107000" x="3282950" y="4349750"/>
          <p14:tracePt t="107017" x="3219450" y="4273550"/>
          <p14:tracePt t="107033" x="3092450" y="4222750"/>
          <p14:tracePt t="107050" x="2895600" y="4197350"/>
          <p14:tracePt t="107067" x="2755900" y="4178300"/>
          <p14:tracePt t="107082" x="2705100" y="4222750"/>
          <p14:tracePt t="107100" x="2622550" y="4349750"/>
          <p14:tracePt t="107117" x="2546350" y="4533900"/>
          <p14:tracePt t="107133" x="2489200" y="4686300"/>
          <p14:tracePt t="107149" x="2482850" y="4800600"/>
          <p14:tracePt t="107166" x="2482850" y="4889500"/>
          <p14:tracePt t="107184" x="2514600" y="4959350"/>
          <p14:tracePt t="107199" x="2565400" y="5054600"/>
          <p14:tracePt t="107217" x="2654300" y="5149850"/>
          <p14:tracePt t="107232" x="2774950" y="5251450"/>
          <p14:tracePt t="107249" x="2933700" y="5353050"/>
          <p14:tracePt t="107267" x="3009900" y="5353050"/>
          <p14:tracePt t="107284" x="3086100" y="5340350"/>
          <p14:tracePt t="107300" x="3162300" y="5245100"/>
          <p14:tracePt t="107316" x="3206750" y="5111750"/>
          <p14:tracePt t="107334" x="3238500" y="4953000"/>
          <p14:tracePt t="107350" x="3244850" y="4819650"/>
          <p14:tracePt t="107368" x="3244850" y="4743450"/>
          <p14:tracePt t="107384" x="3244850" y="4667250"/>
          <p14:tracePt t="107401" x="3238500" y="4616450"/>
          <p14:tracePt t="107416" x="3225800" y="4578350"/>
          <p14:tracePt t="107433" x="3136900" y="4470400"/>
          <p14:tracePt t="107451" x="3098800" y="4445000"/>
          <p14:tracePt t="107466" x="2959100" y="4413250"/>
          <p14:tracePt t="107483" x="2882900" y="4406900"/>
          <p14:tracePt t="107500" x="2813050" y="4406900"/>
          <p14:tracePt t="107516" x="2730500" y="4457700"/>
          <p14:tracePt t="107533" x="2635250" y="4546600"/>
          <p14:tracePt t="107550" x="2565400" y="4629150"/>
          <p14:tracePt t="107567" x="2501900" y="4705350"/>
          <p14:tracePt t="107584" x="2495550" y="4756150"/>
          <p14:tracePt t="107600" x="2489200" y="4787900"/>
          <p14:tracePt t="107617" x="2489200" y="4826000"/>
          <p14:tracePt t="107634" x="2520950" y="4921250"/>
          <p14:tracePt t="107651" x="2559050" y="4965700"/>
          <p14:tracePt t="107669" x="2603500" y="4997450"/>
          <p14:tracePt t="107684" x="2647950" y="5010150"/>
          <p14:tracePt t="107701" x="2698750" y="5010150"/>
          <p14:tracePt t="107716" x="2806700" y="4997450"/>
          <p14:tracePt t="107733" x="2946400" y="4933950"/>
          <p14:tracePt t="107751" x="3086100" y="4870450"/>
          <p14:tracePt t="107768" x="3136900" y="4838700"/>
          <p14:tracePt t="107784" x="3206750" y="4781550"/>
          <p14:tracePt t="107801" x="3251200" y="4679950"/>
          <p14:tracePt t="107817" x="3282950" y="4591050"/>
          <p14:tracePt t="107834" x="3282950" y="4483100"/>
          <p14:tracePt t="107851" x="3289300" y="4362450"/>
          <p14:tracePt t="107868" x="3302000" y="4318000"/>
          <p14:tracePt t="107885" x="3308350" y="4292600"/>
          <p14:tracePt t="107901" x="3295650" y="4267200"/>
          <p14:tracePt t="107918" x="3295650" y="4254500"/>
          <p14:tracePt t="107934" x="3257550" y="4197350"/>
          <p14:tracePt t="107951" x="3194050" y="4171950"/>
          <p14:tracePt t="107968" x="3162300" y="4152900"/>
          <p14:tracePt t="107984" x="3130550" y="4152900"/>
          <p14:tracePt t="108002" x="3079750" y="4159250"/>
          <p14:tracePt t="108018" x="3009900" y="4210050"/>
          <p14:tracePt t="108035" x="2965450" y="4241800"/>
          <p14:tracePt t="108051" x="2832100" y="4387850"/>
          <p14:tracePt t="108068" x="2774950" y="4514850"/>
          <p14:tracePt t="108083" x="2692400" y="4673600"/>
          <p14:tracePt t="108101" x="2635250" y="4800600"/>
          <p14:tracePt t="108118" x="2565400" y="4908550"/>
          <p14:tracePt t="108134" x="2552700" y="4965700"/>
          <p14:tracePt t="108151" x="2552700" y="5073650"/>
          <p14:tracePt t="108168" x="2552700" y="5194300"/>
          <p14:tracePt t="108185" x="2616200" y="5257800"/>
          <p14:tracePt t="108201" x="2679700" y="5289550"/>
          <p14:tracePt t="108218" x="2724150" y="5289550"/>
          <p14:tracePt t="108234" x="2844800" y="5270500"/>
          <p14:tracePt t="108252" x="2965450" y="5200650"/>
          <p14:tracePt t="108268" x="3105150" y="5099050"/>
          <p14:tracePt t="108284" x="3194050" y="5003800"/>
          <p14:tracePt t="108301" x="3270250" y="4895850"/>
          <p14:tracePt t="108319" x="3308350" y="4794250"/>
          <p14:tracePt t="108351" x="3359150" y="4622800"/>
          <p14:tracePt t="108357" x="3371850" y="4578350"/>
          <p14:tracePt t="108368" x="3378200" y="4457700"/>
          <p14:tracePt t="108385" x="3378200" y="4324350"/>
          <p14:tracePt t="108401" x="3378200" y="4248150"/>
          <p14:tracePt t="108418" x="3327400" y="4191000"/>
          <p14:tracePt t="108437" x="3257550" y="4146550"/>
          <p14:tracePt t="108452" x="3130550" y="4089400"/>
          <p14:tracePt t="108468" x="2965450" y="4070350"/>
          <p14:tracePt t="108485" x="2774950" y="4064000"/>
          <p14:tracePt t="108502" x="2603500" y="4064000"/>
          <p14:tracePt t="108519" x="2457450" y="4064000"/>
          <p14:tracePt t="108535" x="2311400" y="4108450"/>
          <p14:tracePt t="108552" x="2203450" y="4184650"/>
          <p14:tracePt t="108585" x="2076450" y="4311650"/>
          <p14:tracePt t="108592" x="2025650" y="4362450"/>
          <p14:tracePt t="108602" x="1924050" y="4489450"/>
          <p14:tracePt t="108618" x="1866900" y="4610100"/>
          <p14:tracePt t="108635" x="1866900" y="4641850"/>
          <p14:tracePt t="108652" x="1866900" y="4673600"/>
          <p14:tracePt t="108670" x="1885950" y="4718050"/>
          <p14:tracePt t="108686" x="1924050" y="4775200"/>
          <p14:tracePt t="108703" x="1974850" y="4832350"/>
          <p14:tracePt t="108719" x="2012950" y="4851400"/>
          <p14:tracePt t="108735" x="2044700" y="4851400"/>
          <p14:tracePt t="108751" x="2101850" y="4864100"/>
          <p14:tracePt t="108770" x="2247900" y="4876800"/>
          <p14:tracePt t="108786" x="2419350" y="4902200"/>
          <p14:tracePt t="108803" x="2768600" y="4978400"/>
          <p14:tracePt t="108820" x="2952750" y="5041900"/>
          <p14:tracePt t="108836" x="3111500" y="5073650"/>
          <p14:tracePt t="108853" x="3155950" y="5073650"/>
          <p14:tracePt t="108979" x="3155950" y="5067300"/>
          <p14:tracePt t="108987" x="3155950" y="5060950"/>
          <p14:tracePt t="109027" x="3162300" y="5048250"/>
          <p14:tracePt t="109076" x="3162300" y="5041900"/>
          <p14:tracePt t="109076" x="0" y="0"/>
        </p14:tracePtLst>
        <p14:tracePtLst>
          <p14:tracePt t="116820" x="5981700" y="5219700"/>
          <p14:tracePt t="116838" x="5988050" y="5219700"/>
          <p14:tracePt t="116845" x="5994400" y="5219700"/>
          <p14:tracePt t="116886" x="6000750" y="5219700"/>
          <p14:tracePt t="116972" x="6007100" y="5219700"/>
          <p14:tracePt t="116992" x="6013450" y="5219700"/>
          <p14:tracePt t="116994" x="6013450" y="5226050"/>
          <p14:tracePt t="116999" x="6013450" y="5232400"/>
          <p14:tracePt t="117017" x="6013450" y="5245100"/>
          <p14:tracePt t="117034" x="6013450" y="5251450"/>
          <p14:tracePt t="117220" x="6013450" y="5245100"/>
          <p14:tracePt t="117228" x="6013450" y="5226050"/>
          <p14:tracePt t="117242" x="6013450" y="5200650"/>
          <p14:tracePt t="117249" x="6013450" y="5187950"/>
          <p14:tracePt t="117252" x="6013450" y="5168900"/>
          <p14:tracePt t="117266" x="6013450" y="5130800"/>
          <p14:tracePt t="117285" x="6013450" y="5111750"/>
          <p14:tracePt t="117301" x="5994400" y="5073650"/>
          <p14:tracePt t="117318" x="5981700" y="5041900"/>
          <p14:tracePt t="117334" x="5962650" y="5016500"/>
          <p14:tracePt t="117351" x="5949950" y="5003800"/>
          <p14:tracePt t="117368" x="5924550" y="4972050"/>
          <p14:tracePt t="117384" x="5880100" y="4946650"/>
          <p14:tracePt t="117403" x="5867400" y="4933950"/>
          <p14:tracePt t="117418" x="5848350" y="4914900"/>
          <p14:tracePt t="117433" x="5842000" y="4908550"/>
          <p14:tracePt t="117450" x="5829300" y="4902200"/>
          <p14:tracePt t="117469" x="5816600" y="4902200"/>
          <p14:tracePt t="117485" x="5797550" y="4895850"/>
          <p14:tracePt t="117501" x="5791200" y="4889500"/>
          <p14:tracePt t="117622" x="5784850" y="4889500"/>
          <p14:tracePt t="117636" x="5784850" y="4895850"/>
          <p14:tracePt t="117645" x="5784850" y="4914900"/>
          <p14:tracePt t="117652" x="5784850" y="4933950"/>
          <p14:tracePt t="117655" x="5784850" y="4946650"/>
          <p14:tracePt t="117667" x="5822950" y="5016500"/>
          <p14:tracePt t="117685" x="5829300" y="5041900"/>
          <p14:tracePt t="117702" x="5842000" y="5073650"/>
          <p14:tracePt t="117718" x="5842000" y="5080000"/>
          <p14:tracePt t="117735" x="5848350" y="5092700"/>
          <p14:tracePt t="117752" x="5848350" y="5099050"/>
          <p14:tracePt t="117767" x="5848350" y="5111750"/>
          <p14:tracePt t="117784" x="5854700" y="5118100"/>
          <p14:tracePt t="117802" x="5867400" y="5143500"/>
          <p14:tracePt t="117867" x="5873750" y="5156200"/>
          <p14:tracePt t="117899" x="5880100" y="5156200"/>
          <p14:tracePt t="117918" x="5899150" y="5149850"/>
          <p14:tracePt t="117926" x="5905500" y="5124450"/>
          <p14:tracePt t="117929" x="5905500" y="5099050"/>
          <p14:tracePt t="117934" x="5911850" y="5022850"/>
          <p14:tracePt t="117951" x="5911850" y="4914900"/>
          <p14:tracePt t="117968" x="5911850" y="4813300"/>
          <p14:tracePt t="117985" x="5911850" y="4660900"/>
          <p14:tracePt t="118002" x="5911850" y="4521200"/>
          <p14:tracePt t="118019" x="5911850" y="4387850"/>
          <p14:tracePt t="118034" x="5937250" y="4267200"/>
          <p14:tracePt t="118051" x="5943600" y="4165600"/>
          <p14:tracePt t="118069" x="5943600" y="4121150"/>
          <p14:tracePt t="118085" x="5943600" y="4070350"/>
          <p14:tracePt t="118102" x="5949950" y="4038600"/>
          <p14:tracePt t="118120" x="5949950" y="4000500"/>
          <p14:tracePt t="118136" x="5949950" y="3975100"/>
          <p14:tracePt t="118152" x="5949950" y="3949700"/>
          <p14:tracePt t="118310" x="5949950" y="3956050"/>
          <p14:tracePt t="118317" x="5937250" y="3975100"/>
          <p14:tracePt t="118319" x="5937250" y="3987800"/>
          <p14:tracePt t="118335" x="5930900" y="4006850"/>
          <p14:tracePt t="118337" x="5924550" y="4057650"/>
          <p14:tracePt t="118352" x="5918200" y="4114800"/>
          <p14:tracePt t="118368" x="5905500" y="4197350"/>
          <p14:tracePt t="118385" x="5905500" y="4273550"/>
          <p14:tracePt t="118403" x="5905500" y="4318000"/>
          <p14:tracePt t="118419" x="5905500" y="4356100"/>
          <p14:tracePt t="118435" x="5905500" y="4368800"/>
          <p14:tracePt t="118453" x="5905500" y="4375150"/>
          <p14:tracePt t="118665" x="5905500" y="4387850"/>
          <p14:tracePt t="118692" x="5905500" y="4394200"/>
          <p14:tracePt t="118964" x="5911850" y="4394200"/>
          <p14:tracePt t="119020" x="5918200" y="4394200"/>
          <p14:tracePt t="119023" x="5918200" y="4406900"/>
          <p14:tracePt t="119036" x="5918200" y="4419600"/>
          <p14:tracePt t="119053" x="5924550" y="4445000"/>
          <p14:tracePt t="119055" x="5924550" y="4476750"/>
          <p14:tracePt t="119069" x="5937250" y="4527550"/>
          <p14:tracePt t="119086" x="5949950" y="4610100"/>
          <p14:tracePt t="119103" x="5981700" y="4711700"/>
          <p14:tracePt t="119121" x="6019800" y="4813300"/>
          <p14:tracePt t="119137" x="6026150" y="4876800"/>
          <p14:tracePt t="119153" x="6038850" y="4933950"/>
          <p14:tracePt t="119170" x="6051550" y="4965700"/>
          <p14:tracePt t="119188" x="6064250" y="4984750"/>
          <p14:tracePt t="119204" x="6070600" y="5029200"/>
          <p14:tracePt t="119221" x="6070600" y="5060950"/>
          <p14:tracePt t="119236" x="6076950" y="5080000"/>
          <p14:tracePt t="119253" x="6076950" y="5086350"/>
          <p14:tracePt t="119271" x="6076950" y="5105400"/>
          <p14:tracePt t="119287" x="6076950" y="5124450"/>
          <p14:tracePt t="119304" x="6076950" y="5137150"/>
          <p14:tracePt t="119321" x="6076950" y="5143500"/>
          <p14:tracePt t="119338" x="6076950" y="5149850"/>
          <p14:tracePt t="119354" x="6076950" y="5156200"/>
          <p14:tracePt t="119394" x="6070600" y="5156200"/>
          <p14:tracePt t="119493" x="6070600" y="5099050"/>
          <p14:tracePt t="119500" x="6070600" y="5054600"/>
          <p14:tracePt t="119505" x="6070600" y="5010150"/>
          <p14:tracePt t="119520" x="6070600" y="4953000"/>
          <p14:tracePt t="119537" x="6064250" y="4889500"/>
          <p14:tracePt t="119537" x="6064250" y="4864100"/>
          <p14:tracePt t="119540" x="6057900" y="4832350"/>
          <p14:tracePt t="119553" x="6032500" y="4775200"/>
          <p14:tracePt t="119570" x="6013450" y="4711700"/>
          <p14:tracePt t="119587" x="5981700" y="4660900"/>
          <p14:tracePt t="119606" x="5962650" y="4622800"/>
          <p14:tracePt t="119621" x="5949950" y="4597400"/>
          <p14:tracePt t="119661" x="5949950" y="4591050"/>
          <p14:tracePt t="119837" x="5943600" y="4591050"/>
          <p14:tracePt t="119997" x="5943600" y="4584700"/>
          <p14:tracePt t="120004" x="5943600" y="4578350"/>
          <p14:tracePt t="120020" x="5949950" y="4565650"/>
          <p14:tracePt t="120030" x="5962650" y="4559300"/>
          <p14:tracePt t="120033" x="5975350" y="4540250"/>
          <p14:tracePt t="120037" x="6007100" y="4521200"/>
          <p14:tracePt t="120054" x="6038850" y="4502150"/>
          <p14:tracePt t="120072" x="6070600" y="4483100"/>
          <p14:tracePt t="120089" x="6121400" y="4470400"/>
          <p14:tracePt t="120104" x="6159500" y="4457700"/>
          <p14:tracePt t="120121" x="6172200" y="4457700"/>
          <p14:tracePt t="120139" x="6178550" y="4445000"/>
          <p14:tracePt t="120155" x="6184900" y="4445000"/>
          <p14:tracePt t="120172" x="6191250" y="4438650"/>
          <p14:tracePt t="120341" x="6197600" y="4432300"/>
          <p14:tracePt t="120349" x="6203950" y="4432300"/>
          <p14:tracePt t="120353" x="6223000" y="4432300"/>
          <p14:tracePt t="120374" x="6235700" y="4425950"/>
          <p14:tracePt t="120376" x="6242050" y="4425950"/>
          <p14:tracePt t="120388" x="6261100" y="4413250"/>
          <p14:tracePt t="120406" x="6286500" y="4406900"/>
          <p14:tracePt t="120422" x="6292850" y="4400550"/>
          <p14:tracePt t="120439" x="6330950" y="4394200"/>
          <p14:tracePt t="120455" x="6369050" y="4394200"/>
          <p14:tracePt t="120473" x="6407150" y="4394200"/>
          <p14:tracePt t="120489" x="6445250" y="4394200"/>
          <p14:tracePt t="120506" x="6496050" y="4394200"/>
          <p14:tracePt t="120522" x="6540500" y="4387850"/>
          <p14:tracePt t="120539" x="6616700" y="4387850"/>
          <p14:tracePt t="120557" x="6629400" y="4387850"/>
          <p14:tracePt t="120572" x="6680200" y="4387850"/>
          <p14:tracePt t="120589" x="6718300" y="4387850"/>
          <p14:tracePt t="120605" x="6743700" y="4387850"/>
          <p14:tracePt t="120623" x="6775450" y="4387850"/>
          <p14:tracePt t="120640" x="6800850" y="4387850"/>
          <p14:tracePt t="120656" x="6819900" y="4387850"/>
          <p14:tracePt t="120673" x="6838950" y="4387850"/>
          <p14:tracePt t="120690" x="6858000" y="4381500"/>
          <p14:tracePt t="120706" x="6870700" y="4381500"/>
          <p14:tracePt t="120724" x="6896100" y="4368800"/>
          <p14:tracePt t="120739" x="6915150" y="4356100"/>
          <p14:tracePt t="120758" x="6940550" y="4343400"/>
          <p14:tracePt t="120773" x="6953250" y="4343400"/>
          <p14:tracePt t="120790" x="6972300" y="4337050"/>
          <p14:tracePt t="120807" x="7004050" y="4324350"/>
          <p14:tracePt t="120822" x="7035800" y="4324350"/>
          <p14:tracePt t="120839" x="7042150" y="4324350"/>
          <p14:tracePt t="120856" x="7048500" y="4318000"/>
          <p14:tracePt t="120874" x="7054850" y="4311650"/>
          <p14:tracePt t="120890" x="7092950" y="4311650"/>
          <p14:tracePt t="120906" x="7143750" y="4311650"/>
          <p14:tracePt t="120923" x="7200900" y="4311650"/>
          <p14:tracePt t="120940" x="7251700" y="4311650"/>
          <p14:tracePt t="120957" x="7258050" y="4311650"/>
          <p14:tracePt t="121298" x="7245350" y="4311650"/>
          <p14:tracePt t="121310" x="7245350" y="4318000"/>
          <p14:tracePt t="121320" x="7232650" y="4324350"/>
          <p14:tracePt t="121333" x="7226300" y="4324350"/>
          <p14:tracePt t="121340" x="7188200" y="4343400"/>
          <p14:tracePt t="121357" x="7156450" y="4349750"/>
          <p14:tracePt t="121373" x="7118350" y="4356100"/>
          <p14:tracePt t="121389" x="7105650" y="4362450"/>
          <p14:tracePt t="121408" x="7092950" y="4368800"/>
          <p14:tracePt t="121423" x="7080250" y="4368800"/>
          <p14:tracePt t="121440" x="7067550" y="4368800"/>
          <p14:tracePt t="121458" x="7048500" y="4375150"/>
          <p14:tracePt t="121474" x="7029450" y="4381500"/>
          <p14:tracePt t="121490" x="6991350" y="4381500"/>
          <p14:tracePt t="121507" x="6978650" y="4387850"/>
          <p14:tracePt t="121674" x="6985000" y="4381500"/>
          <p14:tracePt t="121686" x="6997700" y="4375150"/>
          <p14:tracePt t="121688" x="7016750" y="4362450"/>
          <p14:tracePt t="121710" x="7035800" y="4362450"/>
          <p14:tracePt t="121712" x="7048500" y="4362450"/>
          <p14:tracePt t="121724" x="7054850" y="4356100"/>
          <p14:tracePt t="121828" x="7067550" y="4356100"/>
          <p14:tracePt t="121950" x="7048500" y="4356100"/>
          <p14:tracePt t="121956" x="6997700" y="4381500"/>
          <p14:tracePt t="121967" x="6978650" y="4387850"/>
          <p14:tracePt t="121974" x="6940550" y="4406900"/>
          <p14:tracePt t="121992" x="6902450" y="4425950"/>
          <p14:tracePt t="122009" x="6870700" y="4432300"/>
          <p14:tracePt t="122024" x="6838950" y="4438650"/>
          <p14:tracePt t="122041" x="6826250" y="4438650"/>
          <p14:tracePt t="122059" x="6819900" y="4451350"/>
          <p14:tracePt t="122076" x="6800850" y="4451350"/>
          <p14:tracePt t="122092" x="6794500" y="4451350"/>
          <p14:tracePt t="122109" x="6781800" y="4451350"/>
          <p14:tracePt t="122126" x="6769100" y="4451350"/>
          <p14:tracePt t="122142" x="6762750" y="4451350"/>
          <p14:tracePt t="122288" x="6756400" y="4451350"/>
          <p14:tracePt t="122290" x="6756400" y="4445000"/>
          <p14:tracePt t="122315" x="6756400" y="4438650"/>
          <p14:tracePt t="122325" x="6756400" y="4432300"/>
          <p14:tracePt t="122328" x="6769100" y="4425950"/>
          <p14:tracePt t="122341" x="6788150" y="4413250"/>
          <p14:tracePt t="122358" x="6813550" y="4400550"/>
          <p14:tracePt t="122375" x="6845300" y="4394200"/>
          <p14:tracePt t="122392" x="6921500" y="4387850"/>
          <p14:tracePt t="122409" x="6978650" y="4387850"/>
          <p14:tracePt t="122425" x="7010400" y="4381500"/>
          <p14:tracePt t="122441" x="7029450" y="4381500"/>
          <p14:tracePt t="122458" x="7048500" y="4381500"/>
          <p14:tracePt t="122475" x="7061200" y="4375150"/>
          <p14:tracePt t="122491" x="7073900" y="4375150"/>
          <p14:tracePt t="122508" x="7080250" y="4375150"/>
          <p14:tracePt t="122589" x="7086600" y="4375150"/>
          <p14:tracePt t="122606" x="7092950" y="4368800"/>
          <p14:tracePt t="122789" x="7099300" y="4368800"/>
          <p14:tracePt t="122868" x="7112000" y="4362450"/>
          <p14:tracePt t="123613" x="7118350" y="4362450"/>
          <p14:tracePt t="123709" x="7118350" y="4368800"/>
          <p14:tracePt t="123713" x="7112000" y="4375150"/>
          <p14:tracePt t="123805" x="7105650" y="4375150"/>
          <p14:tracePt t="123980" x="7099300" y="4387850"/>
          <p14:tracePt t="123997" x="7099300" y="4394200"/>
          <p14:tracePt t="124014" x="7092950" y="4400550"/>
          <p14:tracePt t="124053" x="7086600" y="4406900"/>
          <p14:tracePt t="124059" x="7080250" y="4413250"/>
          <p14:tracePt t="124086" x="7080250" y="4419600"/>
          <p14:tracePt t="124091" x="7073900" y="4419600"/>
          <p14:tracePt t="124111" x="7061200" y="4432300"/>
          <p14:tracePt t="124123" x="7054850" y="4445000"/>
          <p14:tracePt t="124137" x="7048500" y="4457700"/>
          <p14:tracePt t="124157" x="7042150" y="4470400"/>
          <p14:tracePt t="124173" x="7029450" y="4483100"/>
          <p14:tracePt t="124197" x="7023100" y="4489450"/>
          <p14:tracePt t="124206" x="7023100" y="4495800"/>
          <p14:tracePt t="124213" x="7016750" y="4495800"/>
          <p14:tracePt t="124230" x="7004050" y="4508500"/>
          <p14:tracePt t="124254" x="7004050" y="4514850"/>
          <p14:tracePt t="124325" x="7004050" y="4521200"/>
          <p14:tracePt t="124357" x="7016750" y="4521200"/>
          <p14:tracePt t="124382" x="7023100" y="4521200"/>
          <p14:tracePt t="124387" x="7029450" y="4521200"/>
          <p14:tracePt t="124403" x="7035800" y="4521200"/>
          <p14:tracePt t="124438" x="7054850" y="4521200"/>
          <p14:tracePt t="124446" x="7067550" y="4527550"/>
          <p14:tracePt t="124457" x="7080250" y="4527550"/>
          <p14:tracePt t="124462" x="7086600" y="4527550"/>
          <p14:tracePt t="124478" x="7092950" y="4527550"/>
          <p14:tracePt t="124481" x="7099300" y="4533900"/>
          <p14:tracePt t="124549" x="7105650" y="4540250"/>
          <p14:tracePt t="124574" x="7105650" y="4546600"/>
          <p14:tracePt t="124598" x="7105650" y="4559300"/>
          <p14:tracePt t="124605" x="7105650" y="4565650"/>
          <p14:tracePt t="124614" x="7105650" y="4578350"/>
          <p14:tracePt t="124620" x="7105650" y="4591050"/>
          <p14:tracePt t="124629" x="7099300" y="4622800"/>
          <p14:tracePt t="124645" x="7086600" y="4629150"/>
          <p14:tracePt t="124662" x="7054850" y="4654550"/>
          <p14:tracePt t="124680" x="7035800" y="4667250"/>
          <p14:tracePt t="124696" x="7023100" y="4673600"/>
          <p14:tracePt t="124713" x="7023100" y="4679950"/>
          <p14:tracePt t="124806" x="7016750" y="4686300"/>
          <p14:tracePt t="124838" x="7010400" y="4686300"/>
          <p14:tracePt t="124854" x="7010400" y="4692650"/>
          <p14:tracePt t="124884" x="7010400" y="4705350"/>
          <p14:tracePt t="124901" x="7016750" y="4711700"/>
          <p14:tracePt t="124910" x="7029450" y="4718050"/>
          <p14:tracePt t="124917" x="7042150" y="4718050"/>
          <p14:tracePt t="124929" x="7073900" y="4730750"/>
          <p14:tracePt t="124932" x="7086600" y="4737100"/>
          <p14:tracePt t="124946" x="7092950" y="4743450"/>
          <p14:tracePt t="124962" x="7105650" y="4756150"/>
          <p14:tracePt t="125011" x="7118350" y="4775200"/>
          <p14:tracePt t="125149" x="7118350" y="4794250"/>
          <p14:tracePt t="125156" x="7112000" y="4800600"/>
          <p14:tracePt t="125165" x="7112000" y="4806950"/>
          <p14:tracePt t="125167" x="7099300" y="4819650"/>
          <p14:tracePt t="125179" x="7092950" y="4826000"/>
          <p14:tracePt t="125179" x="7080250" y="4838700"/>
          <p14:tracePt t="125197" x="7061200" y="4851400"/>
          <p14:tracePt t="125214" x="7048500" y="4857750"/>
          <p14:tracePt t="125230" x="7029450" y="4864100"/>
          <p14:tracePt t="125247" x="7010400" y="4883150"/>
          <p14:tracePt t="125263" x="6991350" y="4883150"/>
          <p14:tracePt t="125280" x="6985000" y="4889500"/>
          <p14:tracePt t="125297" x="6978650" y="4895850"/>
          <p14:tracePt t="125414" x="6985000" y="4895850"/>
          <p14:tracePt t="125416" x="7004050" y="4895850"/>
          <p14:tracePt t="125422" x="7016750" y="4895850"/>
          <p14:tracePt t="125430" x="7042150" y="4895850"/>
          <p14:tracePt t="125446" x="7080250" y="4895850"/>
          <p14:tracePt t="125463" x="7092950" y="4902200"/>
          <p14:tracePt t="125481" x="7105650" y="4902200"/>
          <p14:tracePt t="125498" x="7112000" y="4902200"/>
          <p14:tracePt t="125514" x="7124700" y="4908550"/>
          <p14:tracePt t="125565" x="7124700" y="4914900"/>
          <p14:tracePt t="125572" x="7124700" y="4921250"/>
          <p14:tracePt t="125597" x="7124700" y="4927600"/>
          <p14:tracePt t="125600" x="7124700" y="4933950"/>
          <p14:tracePt t="125613" x="7124700" y="4940300"/>
          <p14:tracePt t="125635" x="7124700" y="4946650"/>
          <p14:tracePt t="125652" x="7112000" y="4965700"/>
          <p14:tracePt t="125666" x="7105650" y="4965700"/>
          <p14:tracePt t="125669" x="7092950" y="4972050"/>
          <p14:tracePt t="125680" x="7086600" y="4978400"/>
          <p14:tracePt t="125697" x="7067550" y="4991100"/>
          <p14:tracePt t="125715" x="7054850" y="4997450"/>
          <p14:tracePt t="125731" x="7048500" y="5003800"/>
          <p14:tracePt t="125747" x="7023100" y="5022850"/>
          <p14:tracePt t="125764" x="7004050" y="5048250"/>
          <p14:tracePt t="125782" x="6991350" y="5060950"/>
          <p14:tracePt t="125878" x="6991350" y="5073650"/>
          <p14:tracePt t="125958" x="6991350" y="5080000"/>
          <p14:tracePt t="125963" x="6997700" y="5086350"/>
          <p14:tracePt t="125966" x="7004050" y="5092700"/>
          <p14:tracePt t="125981" x="7016750" y="5092700"/>
          <p14:tracePt t="125997" x="7023100" y="5092700"/>
          <p14:tracePt t="126015" x="7035800" y="5105400"/>
          <p14:tracePt t="126032" x="7035800" y="5111750"/>
          <p14:tracePt t="126069" x="7035800" y="5124450"/>
          <p14:tracePt t="126071" x="7035800" y="5137150"/>
          <p14:tracePt t="126081" x="7035800" y="5143500"/>
          <p14:tracePt t="126098" x="7035800" y="5149850"/>
          <p14:tracePt t="126114" x="7035800" y="5162550"/>
          <p14:tracePt t="126114" x="7035800" y="5168900"/>
          <p14:tracePt t="126133" x="7035800" y="5181600"/>
          <p14:tracePt t="126149" x="7029450" y="5200650"/>
          <p14:tracePt t="126149" x="7016750" y="5207000"/>
          <p14:tracePt t="126165" x="7004050" y="5219700"/>
          <p14:tracePt t="126181" x="7004050" y="5226050"/>
          <p14:tracePt t="126198" x="6985000" y="5238750"/>
          <p14:tracePt t="126217" x="6972300" y="5245100"/>
          <p14:tracePt t="126349" x="6997700" y="5245100"/>
          <p14:tracePt t="126351" x="7016750" y="5245100"/>
          <p14:tracePt t="126365" x="7029450" y="5245100"/>
          <p14:tracePt t="126368" x="7042150" y="5245100"/>
          <p14:tracePt t="126381" x="7073900" y="5245100"/>
          <p14:tracePt t="126398" x="7080250" y="5245100"/>
          <p14:tracePt t="126415" x="7086600" y="5245100"/>
          <p14:tracePt t="126501" x="7092950" y="5245100"/>
          <p14:tracePt t="126510" x="7092950" y="5257800"/>
          <p14:tracePt t="126524" x="7092950" y="5276850"/>
          <p14:tracePt t="126534" x="7086600" y="5283200"/>
          <p14:tracePt t="126536" x="7054850" y="5327650"/>
          <p14:tracePt t="126548" x="7029450" y="5346700"/>
          <p14:tracePt t="126565" x="7010400" y="5365750"/>
          <p14:tracePt t="126583" x="7010400" y="5372100"/>
          <p14:tracePt t="126599" x="7004050" y="5372100"/>
          <p14:tracePt t="126615" x="7004050" y="5378450"/>
          <p14:tracePt t="126632" x="7004050" y="5384800"/>
          <p14:tracePt t="126673" x="7004050" y="5391150"/>
          <p14:tracePt t="126821" x="7004050" y="5403850"/>
          <p14:tracePt t="126829" x="7010400" y="5410200"/>
          <p14:tracePt t="126831" x="7016750" y="5410200"/>
          <p14:tracePt t="126849" x="7016750" y="5416550"/>
          <p14:tracePt t="126851" x="7042150" y="5435600"/>
          <p14:tracePt t="126866" x="7048500" y="5435600"/>
          <p14:tracePt t="127006" x="7054850" y="5441950"/>
          <p14:tracePt t="127020" x="7054850" y="5448300"/>
          <p14:tracePt t="127045" x="7054850" y="5454650"/>
          <p14:tracePt t="127092" x="7054850" y="5461000"/>
          <p14:tracePt t="127102" x="7054850" y="5467350"/>
          <p14:tracePt t="127142" x="7054850" y="5486400"/>
          <p14:tracePt t="127158" x="7061200" y="5486400"/>
          <p14:tracePt t="127165" x="7067550" y="5492750"/>
          <p14:tracePt t="127189" x="7067550" y="5499100"/>
          <p14:tracePt t="127205" x="7067550" y="5505450"/>
          <p14:tracePt t="127205" x="7067550" y="5511800"/>
          <p14:tracePt t="127230" x="7067550" y="5524500"/>
          <p14:tracePt t="127430" x="7067550" y="5530850"/>
          <p14:tracePt t="127445" x="7054850" y="5549900"/>
          <p14:tracePt t="127469" x="7048500" y="5549900"/>
          <p14:tracePt t="127477" x="7048500" y="5556250"/>
          <p14:tracePt t="127518" x="7042150" y="5556250"/>
          <p14:tracePt t="127520" x="7035800" y="5556250"/>
          <p14:tracePt t="127662" x="7042150" y="5556250"/>
          <p14:tracePt t="127669" x="7048500" y="5556250"/>
          <p14:tracePt t="127669" x="7061200" y="5549900"/>
          <p14:tracePt t="127877" x="7067550" y="5549900"/>
          <p14:tracePt t="128869" x="7067550" y="5543550"/>
          <p14:tracePt t="128869" x="0" y="0"/>
        </p14:tracePtLst>
        <p14:tracePtLst>
          <p14:tracePt t="131055" x="5626100" y="4572000"/>
          <p14:tracePt t="131094" x="5632450" y="4572000"/>
          <p14:tracePt t="131101" x="5645150" y="4572000"/>
          <p14:tracePt t="131110" x="5657850" y="4572000"/>
          <p14:tracePt t="131137" x="5676900" y="4572000"/>
          <p14:tracePt t="131150" x="5683250" y="4572000"/>
          <p14:tracePt t="131172" x="5695950" y="4572000"/>
          <p14:tracePt t="131254" x="5702300" y="4572000"/>
          <p14:tracePt t="131336" x="5689600" y="4565650"/>
          <p14:tracePt t="131340" x="5670550" y="4565650"/>
          <p14:tracePt t="131358" x="5645150" y="4565650"/>
          <p14:tracePt t="131360" x="5594350" y="4565650"/>
          <p14:tracePt t="131360" x="5549900" y="4559300"/>
          <p14:tracePt t="131374" x="5416550" y="4540250"/>
          <p14:tracePt t="131390" x="5327650" y="4533900"/>
          <p14:tracePt t="131406" x="5276850" y="4527550"/>
          <p14:tracePt t="131424" x="5251450" y="4521200"/>
          <p14:tracePt t="131440" x="5213350" y="4514850"/>
          <p14:tracePt t="131457" x="5200650" y="4514850"/>
          <p14:tracePt t="131474" x="5194300" y="4514850"/>
          <p14:tracePt t="131491" x="5187950" y="4514850"/>
          <p14:tracePt t="131541" x="5175250" y="4514850"/>
          <p14:tracePt t="131558" x="5175250" y="4533900"/>
          <p14:tracePt t="131560" x="5175250" y="4540250"/>
          <p14:tracePt t="131573" x="5175250" y="4552950"/>
          <p14:tracePt t="131576" x="5181600" y="4578350"/>
          <p14:tracePt t="131590" x="5200650" y="4603750"/>
          <p14:tracePt t="131608" x="5238750" y="4635500"/>
          <p14:tracePt t="131623" x="5264150" y="4654550"/>
          <p14:tracePt t="131640" x="5289550" y="4660900"/>
          <p14:tracePt t="131658" x="5308600" y="4673600"/>
          <p14:tracePt t="131675" x="5365750" y="4686300"/>
          <p14:tracePt t="131691" x="5473700" y="4686300"/>
          <p14:tracePt t="131708" x="5543550" y="4686300"/>
          <p14:tracePt t="131724" x="5607050" y="4654550"/>
          <p14:tracePt t="131741" x="5689600" y="4584700"/>
          <p14:tracePt t="131757" x="5734050" y="4533900"/>
          <p14:tracePt t="131774" x="5746750" y="4502150"/>
          <p14:tracePt t="131791" x="5746750" y="4489450"/>
          <p14:tracePt t="131808" x="5746750" y="4476750"/>
          <p14:tracePt t="131824" x="5746750" y="4470400"/>
          <p14:tracePt t="131871" x="5740400" y="4470400"/>
          <p14:tracePt t="131887" x="5734050" y="4470400"/>
          <p14:tracePt t="131891" x="5727700" y="4470400"/>
          <p14:tracePt t="131907" x="5689600" y="4470400"/>
          <p14:tracePt t="131910" x="5676900" y="4470400"/>
          <p14:tracePt t="131924" x="5626100" y="4470400"/>
          <p14:tracePt t="131940" x="5549900" y="4489450"/>
          <p14:tracePt t="131958" x="5473700" y="4521200"/>
          <p14:tracePt t="131975" x="5429250" y="4552950"/>
          <p14:tracePt t="131991" x="5410200" y="4559300"/>
          <p14:tracePt t="132008" x="5403850" y="4565650"/>
          <p14:tracePt t="132025" x="5391150" y="4578350"/>
          <p14:tracePt t="132041" x="5391150" y="4584700"/>
          <p14:tracePt t="132060" x="5416550" y="4591050"/>
          <p14:tracePt t="132074" x="5441950" y="4622800"/>
          <p14:tracePt t="132091" x="5530850" y="4648200"/>
          <p14:tracePt t="132108" x="5702300" y="4692650"/>
          <p14:tracePt t="132141" x="5962650" y="4762500"/>
          <p14:tracePt t="132147" x="6362700" y="4826000"/>
          <p14:tracePt t="132158" x="6724650" y="4838700"/>
          <p14:tracePt t="132175" x="7016750" y="4838700"/>
          <p14:tracePt t="132191" x="7207250" y="4838700"/>
          <p14:tracePt t="132208" x="7308850" y="4838700"/>
          <p14:tracePt t="132226" x="7423150" y="4813300"/>
          <p14:tracePt t="132242" x="7531100" y="4762500"/>
          <p14:tracePt t="132258" x="7600950" y="4743450"/>
          <p14:tracePt t="132274" x="7645400" y="4718050"/>
          <p14:tracePt t="132292" x="7658100" y="4718050"/>
          <p14:tracePt t="132292" x="7664450" y="4711700"/>
          <p14:tracePt t="132390" x="7664450" y="4705350"/>
          <p14:tracePt t="132400" x="7664450" y="4699000"/>
          <p14:tracePt t="132415" x="7658100" y="4692650"/>
          <p14:tracePt t="132417" x="7651750" y="4679950"/>
          <p14:tracePt t="132424" x="7626350" y="4660900"/>
          <p14:tracePt t="132441" x="7613650" y="4648200"/>
          <p14:tracePt t="132458" x="7607300" y="4641850"/>
          <p14:tracePt t="132476" x="7600950" y="4629150"/>
          <p14:tracePt t="132492" x="7581900" y="4616450"/>
          <p14:tracePt t="132492" x="7562850" y="4616450"/>
          <p14:tracePt t="132510" x="7537450" y="4610100"/>
          <p14:tracePt t="132524" x="7372350" y="4584700"/>
          <p14:tracePt t="132542" x="7207250" y="4546600"/>
          <p14:tracePt t="132559" x="6997700" y="4495800"/>
          <p14:tracePt t="132576" x="6864350" y="4451350"/>
          <p14:tracePt t="132592" x="6832600" y="4438650"/>
          <p14:tracePt t="132796" x="6838950" y="4438650"/>
          <p14:tracePt t="132796" x="6858000" y="4438650"/>
          <p14:tracePt t="132807" x="6883400" y="4438650"/>
          <p14:tracePt t="132826" x="6902450" y="4438650"/>
          <p14:tracePt t="132843" x="6991350" y="4438650"/>
          <p14:tracePt t="132859" x="7080250" y="4451350"/>
          <p14:tracePt t="132862" x="7086600" y="4451350"/>
          <p14:tracePt t="132876" x="7118350" y="4451350"/>
          <p14:tracePt t="132895" x="7188200" y="4451350"/>
          <p14:tracePt t="132911" x="7207250" y="4451350"/>
          <p14:tracePt t="132928" x="7213600" y="4451350"/>
          <p14:tracePt t="133152" x="7213600" y="4457700"/>
          <p14:tracePt t="133157" x="7207250" y="4464050"/>
          <p14:tracePt t="133175" x="7200900" y="4470400"/>
          <p14:tracePt t="133186" x="7194550" y="4470400"/>
          <p14:tracePt t="133193" x="7181850" y="4470400"/>
          <p14:tracePt t="133196" x="7162800" y="4476750"/>
          <p14:tracePt t="133210" x="7137400" y="4483100"/>
          <p14:tracePt t="133227" x="7112000" y="4489450"/>
          <p14:tracePt t="133245" x="7112000" y="4495800"/>
          <p14:tracePt t="133262" x="7105650" y="4495800"/>
          <p14:tracePt t="133303" x="7099300" y="4495800"/>
          <p14:tracePt t="133310" x="7086600" y="4502150"/>
          <p14:tracePt t="133320" x="7080250" y="4508500"/>
          <p14:tracePt t="133343" x="7073900" y="4514850"/>
          <p14:tracePt t="133346" x="7073900" y="4521200"/>
          <p14:tracePt t="133361" x="7073900" y="4527550"/>
          <p14:tracePt t="133534" x="7073900" y="4533900"/>
          <p14:tracePt t="133558" x="7080250" y="4540250"/>
          <p14:tracePt t="133561" x="7086600" y="4546600"/>
          <p14:tracePt t="133582" x="7086600" y="4552950"/>
          <p14:tracePt t="133599" x="7092950" y="4559300"/>
          <p14:tracePt t="133601" x="7099300" y="4578350"/>
          <p14:tracePt t="133611" x="7105650" y="4610100"/>
          <p14:tracePt t="133628" x="7112000" y="4648200"/>
          <p14:tracePt t="133645" x="7112000" y="4711700"/>
          <p14:tracePt t="133663" x="7112000" y="4743450"/>
          <p14:tracePt t="133679" x="7112000" y="4768850"/>
          <p14:tracePt t="133694" x="7112000" y="4787900"/>
          <p14:tracePt t="133711" x="7112000" y="4819650"/>
          <p14:tracePt t="133728" x="7112000" y="4845050"/>
          <p14:tracePt t="133746" x="7112000" y="4857750"/>
          <p14:tracePt t="133761" x="7112000" y="4876800"/>
          <p14:tracePt t="133778" x="7112000" y="4902200"/>
          <p14:tracePt t="133795" x="7112000" y="4914900"/>
          <p14:tracePt t="133812" x="7112000" y="4921250"/>
          <p14:tracePt t="133829" x="7105650" y="4946650"/>
          <p14:tracePt t="133845" x="7105650" y="4959350"/>
          <p14:tracePt t="133982" x="7105650" y="4953000"/>
          <p14:tracePt t="133990" x="7112000" y="4933950"/>
          <p14:tracePt t="133992" x="7118350" y="4889500"/>
          <p14:tracePt t="134011" x="7124700" y="4845050"/>
          <p14:tracePt t="134014" x="7143750" y="4743450"/>
          <p14:tracePt t="134028" x="7150100" y="4654550"/>
          <p14:tracePt t="134045" x="7150100" y="4565650"/>
          <p14:tracePt t="134063" x="7150100" y="4514850"/>
          <p14:tracePt t="134079" x="7169150" y="4445000"/>
          <p14:tracePt t="134096" x="7169150" y="4394200"/>
          <p14:tracePt t="134113" x="7169150" y="4337050"/>
          <p14:tracePt t="134129" x="7169150" y="4267200"/>
          <p14:tracePt t="134145" x="7169150" y="4241800"/>
          <p14:tracePt t="134162" x="7169150" y="4216400"/>
          <p14:tracePt t="134384" x="7169150" y="4222750"/>
          <p14:tracePt t="134391" x="7169150" y="4229100"/>
          <p14:tracePt t="134404" x="7169150" y="4260850"/>
          <p14:tracePt t="134414" x="7169150" y="4279900"/>
          <p14:tracePt t="134417" x="7169150" y="4298950"/>
          <p14:tracePt t="134429" x="7181850" y="4362450"/>
          <p14:tracePt t="134447" x="7200900" y="4419600"/>
          <p14:tracePt t="134464" x="7200900" y="4464050"/>
          <p14:tracePt t="134479" x="7200900" y="4521200"/>
          <p14:tracePt t="134496" x="7200900" y="4552950"/>
          <p14:tracePt t="134513" x="7200900" y="4591050"/>
          <p14:tracePt t="134530" x="7194550" y="4622800"/>
          <p14:tracePt t="134547" x="7188200" y="4654550"/>
          <p14:tracePt t="134562" x="7181850" y="4679950"/>
          <p14:tracePt t="134579" x="7175500" y="4711700"/>
          <p14:tracePt t="134597" x="7169150" y="4737100"/>
          <p14:tracePt t="134614" x="7169150" y="4756150"/>
          <p14:tracePt t="134630" x="7169150" y="4794250"/>
          <p14:tracePt t="134647" x="7175500" y="4832350"/>
          <p14:tracePt t="134663" x="7188200" y="4864100"/>
          <p14:tracePt t="134680" x="7194550" y="4908550"/>
          <p14:tracePt t="134696" x="7207250" y="4940300"/>
          <p14:tracePt t="134714" x="7207250" y="4972050"/>
          <p14:tracePt t="134730" x="7213600" y="4997450"/>
          <p14:tracePt t="134747" x="7219950" y="5022850"/>
          <p14:tracePt t="134764" x="7239000" y="5060950"/>
          <p14:tracePt t="134779" x="7239000" y="5067300"/>
          <p14:tracePt t="134796" x="7239000" y="5105400"/>
          <p14:tracePt t="134813" x="7239000" y="5124450"/>
          <p14:tracePt t="134829" x="7239000" y="5162550"/>
          <p14:tracePt t="134847" x="7245350" y="5194300"/>
          <p14:tracePt t="134903" x="7251700" y="5194300"/>
          <p14:tracePt t="134919" x="7258050" y="5194300"/>
          <p14:tracePt t="134927" x="7264400" y="5194300"/>
          <p14:tracePt t="134929" x="7289800" y="5162550"/>
          <p14:tracePt t="134946" x="7289800" y="5143500"/>
          <p14:tracePt t="134948" x="7296150" y="5060950"/>
          <p14:tracePt t="134963" x="7296150" y="4991100"/>
          <p14:tracePt t="134981" x="7289800" y="4876800"/>
          <p14:tracePt t="134997" x="7239000" y="4673600"/>
          <p14:tracePt t="135014" x="7207250" y="4540250"/>
          <p14:tracePt t="135031" x="7200900" y="4483100"/>
          <p14:tracePt t="135047" x="7200900" y="4432300"/>
          <p14:tracePt t="135063" x="7200900" y="4406900"/>
          <p14:tracePt t="135081" x="7200900" y="4375150"/>
          <p14:tracePt t="135098" x="7200900" y="4337050"/>
          <p14:tracePt t="135114" x="7200900" y="4292600"/>
          <p14:tracePt t="135131" x="7200900" y="4254500"/>
          <p14:tracePt t="135148" x="7194550" y="4216400"/>
          <p14:tracePt t="135165" x="7188200" y="4203700"/>
          <p14:tracePt t="135181" x="7188200" y="4184650"/>
          <p14:tracePt t="135197" x="7188200" y="4159250"/>
          <p14:tracePt t="135214" x="7169150" y="4089400"/>
          <p14:tracePt t="135232" x="7169150" y="4076700"/>
          <p14:tracePt t="135248" x="7169150" y="4057650"/>
          <p14:tracePt t="135550" x="7162800" y="4057650"/>
          <p14:tracePt t="135557" x="7137400" y="4057650"/>
          <p14:tracePt t="135566" x="7112000" y="4070350"/>
          <p14:tracePt t="135568" x="7086600" y="4089400"/>
          <p14:tracePt t="135581" x="7029450" y="4121150"/>
          <p14:tracePt t="135597" x="6940550" y="4178300"/>
          <p14:tracePt t="135615" x="6896100" y="4210050"/>
          <p14:tracePt t="135631" x="6889750" y="4216400"/>
          <p14:tracePt t="135650" x="6889750" y="4222750"/>
          <p14:tracePt t="135743" x="6896100" y="4222750"/>
          <p14:tracePt t="135745" x="6908800" y="4235450"/>
          <p14:tracePt t="135767" x="6915150" y="4254500"/>
          <p14:tracePt t="135770" x="6927850" y="4267200"/>
          <p14:tracePt t="135781" x="6940550" y="4318000"/>
          <p14:tracePt t="135799" x="6953250" y="4406900"/>
          <p14:tracePt t="135814" x="6965950" y="4483100"/>
          <p14:tracePt t="135832" x="6991350" y="4540250"/>
          <p14:tracePt t="135849" x="6991350" y="4559300"/>
          <p14:tracePt t="135936" x="7004050" y="4565650"/>
          <p14:tracePt t="135942" x="7016750" y="4552950"/>
          <p14:tracePt t="135948" x="7035800" y="4508500"/>
          <p14:tracePt t="135964" x="7073900" y="4445000"/>
          <p14:tracePt t="135967" x="7099300" y="4413250"/>
          <p14:tracePt t="135982" x="7124700" y="4286250"/>
          <p14:tracePt t="135999" x="7150100" y="4222750"/>
          <p14:tracePt t="136016" x="7169150" y="4197350"/>
          <p14:tracePt t="136032" x="7175500" y="4191000"/>
          <p14:tracePt t="136049" x="7188200" y="4184650"/>
          <p14:tracePt t="136065" x="7194550" y="4178300"/>
          <p14:tracePt t="136081" x="7200900" y="4171950"/>
          <p14:tracePt t="136116" x="7213600" y="4165600"/>
          <p14:tracePt t="136133" x="7226300" y="4159250"/>
          <p14:tracePt t="136238" x="7213600" y="4165600"/>
          <p14:tracePt t="136248" x="7188200" y="4191000"/>
          <p14:tracePt t="136251" x="7137400" y="4248150"/>
          <p14:tracePt t="136265" x="7042150" y="4349750"/>
          <p14:tracePt t="136282" x="6972300" y="4425950"/>
          <p14:tracePt t="136299" x="6927850" y="4476750"/>
          <p14:tracePt t="136317" x="6908800" y="4508500"/>
          <p14:tracePt t="136333" x="6902450" y="4521200"/>
          <p14:tracePt t="136350" x="6902450" y="4533900"/>
          <p14:tracePt t="136365" x="6902450" y="4546600"/>
          <p14:tracePt t="136382" x="6902450" y="4565650"/>
          <p14:tracePt t="136400" x="6902450" y="4578350"/>
          <p14:tracePt t="136416" x="6908800" y="4591050"/>
          <p14:tracePt t="136433" x="6927850" y="4591050"/>
          <p14:tracePt t="136450" x="6991350" y="4591050"/>
          <p14:tracePt t="136467" x="7048500" y="4591050"/>
          <p14:tracePt t="136483" x="7131050" y="4552950"/>
          <p14:tracePt t="136499" x="7188200" y="4508500"/>
          <p14:tracePt t="136516" x="7232650" y="4451350"/>
          <p14:tracePt t="136532" x="7258050" y="4394200"/>
          <p14:tracePt t="136550" x="7264400" y="4279900"/>
          <p14:tracePt t="136567" x="7258050" y="4241800"/>
          <p14:tracePt t="136583" x="7258050" y="4229100"/>
          <p14:tracePt t="136630" x="7239000" y="4216400"/>
          <p14:tracePt t="136632" x="7232650" y="4210050"/>
          <p14:tracePt t="136642" x="7232650" y="4197350"/>
          <p14:tracePt t="136649" x="7213600" y="4178300"/>
          <p14:tracePt t="136666" x="7207250" y="4152900"/>
          <p14:tracePt t="136707" x="7207250" y="4146550"/>
          <p14:tracePt t="136725" x="7207250" y="4127500"/>
          <p14:tracePt t="136735" x="7207250" y="4121150"/>
          <p14:tracePt t="136737" x="7207250" y="4108450"/>
          <p14:tracePt t="136749" x="7188200" y="4089400"/>
          <p14:tracePt t="136784" x="7181850" y="4083050"/>
          <p14:tracePt t="136792" x="7169150" y="4076700"/>
          <p14:tracePt t="136809" x="7162800" y="4051300"/>
          <p14:tracePt t="136827" x="7143750" y="4032250"/>
          <p14:tracePt t="136868" x="7131050" y="4019550"/>
          <p14:tracePt t="137031" x="7124700" y="4013200"/>
          <p14:tracePt t="137034" x="7131050" y="4013200"/>
          <p14:tracePt t="137049" x="7156450" y="4013200"/>
          <p14:tracePt t="137052" x="7207250" y="4013200"/>
          <p14:tracePt t="137066" x="7245350" y="4013200"/>
          <p14:tracePt t="137083" x="7258050" y="4013200"/>
          <p14:tracePt t="137100" x="7264400" y="4006850"/>
          <p14:tracePt t="137161" x="7264400" y="4000500"/>
          <p14:tracePt t="137176" x="7264400" y="3994150"/>
          <p14:tracePt t="137179" x="7264400" y="3987800"/>
          <p14:tracePt t="137183" x="7239000" y="3968750"/>
          <p14:tracePt t="137200" x="7207250" y="3962400"/>
          <p14:tracePt t="137218" x="7162800" y="3956050"/>
          <p14:tracePt t="137234" x="7099300" y="3956050"/>
          <p14:tracePt t="137251" x="7023100" y="3956050"/>
          <p14:tracePt t="137267" x="6946900" y="3975100"/>
          <p14:tracePt t="137284" x="6902450" y="4000500"/>
          <p14:tracePt t="137301" x="6883400" y="4032250"/>
          <p14:tracePt t="137319" x="6883400" y="4044950"/>
          <p14:tracePt t="137335" x="6883400" y="4070350"/>
          <p14:tracePt t="137351" x="6902450" y="4076700"/>
          <p14:tracePt t="137368" x="6959600" y="4095750"/>
          <p14:tracePt t="137383" x="7061200" y="4108450"/>
          <p14:tracePt t="137400" x="7181850" y="4108450"/>
          <p14:tracePt t="137418" x="7277100" y="4089400"/>
          <p14:tracePt t="137435" x="7372350" y="4038600"/>
          <p14:tracePt t="137451" x="7397750" y="4013200"/>
          <p14:tracePt t="137467" x="7416800" y="3981450"/>
          <p14:tracePt t="137485" x="7423150" y="3943350"/>
          <p14:tracePt t="137502" x="7423150" y="3911600"/>
          <p14:tracePt t="137502" x="7423150" y="3905250"/>
          <p14:tracePt t="137519" x="7423150" y="3873500"/>
          <p14:tracePt t="137534" x="7423150" y="3854450"/>
          <p14:tracePt t="137551" x="7423150" y="3829050"/>
          <p14:tracePt t="137568" x="7423150" y="3822700"/>
          <p14:tracePt t="137585" x="7416800" y="3803650"/>
          <p14:tracePt t="137601" x="7385050" y="3803650"/>
          <p14:tracePt t="137618" x="7359650" y="3803650"/>
          <p14:tracePt t="137635" x="7302500" y="3803650"/>
          <p14:tracePt t="137652" x="7239000" y="3829050"/>
          <p14:tracePt t="137669" x="7143750" y="3879850"/>
          <p14:tracePt t="137685" x="7061200" y="3905250"/>
          <p14:tracePt t="137702" x="7023100" y="3917950"/>
          <p14:tracePt t="137717" x="6997700" y="3937000"/>
          <p14:tracePt t="137734" x="6997700" y="3943350"/>
          <p14:tracePt t="137752" x="6997700" y="3956050"/>
          <p14:tracePt t="137769" x="6997700" y="3975100"/>
          <p14:tracePt t="137785" x="6997700" y="3981450"/>
          <p14:tracePt t="137818" x="6997700" y="4000500"/>
          <p14:tracePt t="137834" x="7016750" y="4006850"/>
          <p14:tracePt t="137836" x="7137400" y="4006850"/>
          <p14:tracePt t="137851" x="7239000" y="4006850"/>
          <p14:tracePt t="137867" x="7283450" y="3987800"/>
          <p14:tracePt t="137885" x="7302500" y="3975100"/>
          <p14:tracePt t="137902" x="7308850" y="3975100"/>
          <p14:tracePt t="137919" x="7321550" y="3962400"/>
          <p14:tracePt t="137936" x="7334250" y="3956050"/>
          <p14:tracePt t="137952" x="7334250" y="3949700"/>
          <p14:tracePt t="137969" x="7334250" y="3937000"/>
          <p14:tracePt t="138022" x="7334250" y="3917950"/>
          <p14:tracePt t="138032" x="7334250" y="3911600"/>
          <p14:tracePt t="138036" x="7327900" y="3911600"/>
          <p14:tracePt t="138051" x="7302500" y="3886200"/>
          <p14:tracePt t="138054" x="7283450" y="3879850"/>
          <p14:tracePt t="138068" x="7232650" y="3873500"/>
          <p14:tracePt t="138085" x="7143750" y="3873500"/>
          <p14:tracePt t="138103" x="7061200" y="3873500"/>
          <p14:tracePt t="138119" x="6978650" y="3898900"/>
          <p14:tracePt t="138136" x="6902450" y="3924300"/>
          <p14:tracePt t="138153" x="6813550" y="3975100"/>
          <p14:tracePt t="138169" x="6794500" y="3994150"/>
          <p14:tracePt t="138186" x="6788150" y="4019550"/>
          <p14:tracePt t="138203" x="6781800" y="4032250"/>
          <p14:tracePt t="138220" x="6781800" y="4044950"/>
          <p14:tracePt t="138236" x="6788150" y="4064000"/>
          <p14:tracePt t="138252" x="6826250" y="4083050"/>
          <p14:tracePt t="138268" x="6965950" y="4121150"/>
          <p14:tracePt t="138286" x="7213600" y="4140200"/>
          <p14:tracePt t="138304" x="7366000" y="4146550"/>
          <p14:tracePt t="138319" x="7473950" y="4146550"/>
          <p14:tracePt t="138335" x="7531100" y="4146550"/>
          <p14:tracePt t="138353" x="7556500" y="4127500"/>
          <p14:tracePt t="138370" x="7562850" y="4114800"/>
          <p14:tracePt t="138386" x="7562850" y="4095750"/>
          <p14:tracePt t="138402" x="7562850" y="4089400"/>
          <p14:tracePt t="138419" x="7562850" y="4083050"/>
          <p14:tracePt t="138460" x="7562850" y="4076700"/>
          <p14:tracePt t="138466" x="7550150" y="4057650"/>
          <p14:tracePt t="138481" x="7512050" y="4051300"/>
          <p14:tracePt t="138502" x="7385050" y="4025900"/>
          <p14:tracePt t="138505" x="7258050" y="4025900"/>
          <p14:tracePt t="138519" x="7073900" y="4019550"/>
          <p14:tracePt t="138537" x="6965950" y="4019550"/>
          <p14:tracePt t="138553" x="6915150" y="4019550"/>
          <p14:tracePt t="138570" x="6902450" y="4019550"/>
          <p14:tracePt t="138646" x="6889750" y="4019550"/>
          <p14:tracePt t="138662" x="6889750" y="4025900"/>
          <p14:tracePt t="138688" x="6896100" y="4025900"/>
          <p14:tracePt t="138782" x="6902450" y="4025900"/>
          <p14:tracePt t="138795" x="6908800" y="4025900"/>
          <p14:tracePt t="138807" x="6921500" y="4032250"/>
          <p14:tracePt t="138809" x="6934200" y="4038600"/>
          <p14:tracePt t="138819" x="6953250" y="4044950"/>
          <p14:tracePt t="138836" x="6991350" y="4051300"/>
          <p14:tracePt t="138854" x="7010400" y="4057650"/>
          <p14:tracePt t="138870" x="7035800" y="4064000"/>
          <p14:tracePt t="138886" x="7067550" y="4070350"/>
          <p14:tracePt t="138989" x="7067550" y="4076700"/>
          <p14:tracePt t="139005" x="7073900" y="4089400"/>
          <p14:tracePt t="139055" x="7080250" y="4095750"/>
          <p14:tracePt t="139071" x="7086600" y="4095750"/>
          <p14:tracePt t="139079" x="7099300" y="4108450"/>
          <p14:tracePt t="139088" x="7118350" y="4108450"/>
          <p14:tracePt t="139091" x="7156450" y="4114800"/>
          <p14:tracePt t="139103" x="7175500" y="4114800"/>
          <p14:tracePt t="139247" x="7181850" y="4114800"/>
          <p14:tracePt t="139255" x="7188200" y="4114800"/>
          <p14:tracePt t="139270" x="7200900" y="4102100"/>
          <p14:tracePt t="139273" x="7207250" y="4095750"/>
          <p14:tracePt t="139288" x="7207250" y="4089400"/>
          <p14:tracePt t="139351" x="7207250" y="4083050"/>
          <p14:tracePt t="139363" x="7207250" y="4076700"/>
          <p14:tracePt t="139370" x="7207250" y="4064000"/>
          <p14:tracePt t="139372" x="7207250" y="4057650"/>
          <p14:tracePt t="139387" x="7207250" y="4044950"/>
          <p14:tracePt t="139404" x="7207250" y="4032250"/>
          <p14:tracePt t="139421" x="7207250" y="4019550"/>
          <p14:tracePt t="139463" x="7207250" y="4013200"/>
          <p14:tracePt t="139472" x="7207250" y="4006850"/>
          <p14:tracePt t="139648" x="7213600" y="3994150"/>
          <p14:tracePt t="139717" x="7219950" y="3994150"/>
          <p14:tracePt t="139736" x="7232650" y="3994150"/>
          <p14:tracePt t="139751" x="7239000" y="3994150"/>
          <p14:tracePt t="139754" x="7245350" y="3994150"/>
          <p14:tracePt t="139798" x="7251700" y="3994150"/>
          <p14:tracePt t="139807" x="7258050" y="3994150"/>
          <p14:tracePt t="139823" x="7270750" y="3994150"/>
          <p14:tracePt t="139825" x="7277100" y="3994150"/>
          <p14:tracePt t="139838" x="7315200" y="3994150"/>
          <p14:tracePt t="139855" x="7359650" y="3994150"/>
          <p14:tracePt t="139872" x="7410450" y="3994150"/>
          <p14:tracePt t="139888" x="7435850" y="3994150"/>
          <p14:tracePt t="139904" x="7454900" y="3994150"/>
          <p14:tracePt t="139939" x="7461250" y="3994150"/>
          <p14:tracePt t="139982" x="7467600" y="3994150"/>
          <p14:tracePt t="139991" x="7473950" y="3994150"/>
          <p14:tracePt t="139996" x="7486650" y="4000500"/>
          <p14:tracePt t="140005" x="7505700" y="4000500"/>
          <p14:tracePt t="140021" x="7537450" y="4000500"/>
          <p14:tracePt t="140038" x="7550150" y="4000500"/>
          <p14:tracePt t="140057" x="7556500" y="4000500"/>
          <p14:tracePt t="140072" x="7562850" y="4000500"/>
          <p14:tracePt t="140088" x="7569200" y="4006850"/>
          <p14:tracePt t="140136" x="7575550" y="4006850"/>
          <p14:tracePt t="140199" x="7588250" y="4006850"/>
          <p14:tracePt t="140206" x="7594600" y="4006850"/>
          <p14:tracePt t="140215" x="7607300" y="4013200"/>
          <p14:tracePt t="140222" x="7639050" y="4013200"/>
          <p14:tracePt t="140239" x="7658100" y="4025900"/>
          <p14:tracePt t="140256" x="7683500" y="4032250"/>
          <p14:tracePt t="140273" x="7708900" y="4038600"/>
          <p14:tracePt t="140290" x="7740650" y="4044950"/>
          <p14:tracePt t="140306" x="7804150" y="4051300"/>
          <p14:tracePt t="140323" x="7835900" y="4064000"/>
          <p14:tracePt t="140339" x="7842250" y="4064000"/>
          <p14:tracePt t="140355" x="7848600" y="4064000"/>
          <p14:tracePt t="140372" x="7854950" y="4064000"/>
          <p14:tracePt t="140434" x="7867650" y="4064000"/>
          <p14:tracePt t="140440" x="7874000" y="4064000"/>
          <p14:tracePt t="140455" x="7880350" y="4064000"/>
          <p14:tracePt t="140458" x="7893050" y="4064000"/>
          <p14:tracePt t="140497" x="7899400" y="4064000"/>
          <p14:tracePt t="140501" x="7912100" y="4064000"/>
          <p14:tracePt t="140505" x="7937500" y="4064000"/>
          <p14:tracePt t="140522" x="7988300" y="4064000"/>
          <p14:tracePt t="140541" x="8026400" y="4064000"/>
          <p14:tracePt t="140557" x="8064500" y="4064000"/>
          <p14:tracePt t="140573" x="8089900" y="4064000"/>
          <p14:tracePt t="140589" x="8102600" y="4064000"/>
          <p14:tracePt t="140607" x="8121650" y="4064000"/>
          <p14:tracePt t="140736" x="8128000" y="4064000"/>
          <p14:tracePt t="140748" x="8140700" y="4064000"/>
          <p14:tracePt t="140760" x="8147050" y="4064000"/>
          <p14:tracePt t="140762" x="8153400" y="4064000"/>
          <p14:tracePt t="140773" x="8172450" y="4064000"/>
          <p14:tracePt t="140789" x="8197850" y="4064000"/>
          <p14:tracePt t="140807" x="8216900" y="4064000"/>
          <p14:tracePt t="140823" x="8235950" y="4064000"/>
          <p14:tracePt t="140840" x="8261350" y="4064000"/>
          <p14:tracePt t="140857" x="8305800" y="4064000"/>
          <p14:tracePt t="140875" x="8337550" y="4064000"/>
          <p14:tracePt t="140890" x="8369300" y="4064000"/>
          <p14:tracePt t="140907" x="8375650" y="4064000"/>
          <p14:tracePt t="140923" x="8388350" y="4064000"/>
          <p14:tracePt t="140940" x="8394700" y="4064000"/>
          <p14:tracePt t="141009" x="8401050" y="4064000"/>
          <p14:tracePt t="141015" x="8413750" y="4064000"/>
          <p14:tracePt t="141032" x="8426450" y="4064000"/>
          <p14:tracePt t="141039" x="8432800" y="4064000"/>
          <p14:tracePt t="141042" x="8445500" y="4064000"/>
          <p14:tracePt t="141056" x="8458200" y="4064000"/>
          <p14:tracePt t="141074" x="8464550" y="4064000"/>
          <p14:tracePt t="141091" x="8483600" y="4064000"/>
          <p14:tracePt t="141106" x="8496300" y="4064000"/>
          <p14:tracePt t="141140" x="8509000" y="4064000"/>
          <p14:tracePt t="141157" x="8515350" y="4064000"/>
          <p14:tracePt t="141174" x="8528050" y="4064000"/>
          <p14:tracePt t="141180" x="8534400" y="4064000"/>
          <p14:tracePt t="141190" x="8553450" y="4064000"/>
          <p14:tracePt t="141207" x="8572500" y="4070350"/>
          <p14:tracePt t="141225" x="8597900" y="4070350"/>
          <p14:tracePt t="141241" x="8629650" y="4070350"/>
          <p14:tracePt t="141257" x="8661400" y="4070350"/>
          <p14:tracePt t="141273" x="8724900" y="4089400"/>
          <p14:tracePt t="141291" x="8782050" y="4095750"/>
          <p14:tracePt t="141307" x="8832850" y="4102100"/>
          <p14:tracePt t="141324" x="8870950" y="4108450"/>
          <p14:tracePt t="141341" x="8877300" y="4108450"/>
          <p14:tracePt t="141622" x="8883650" y="4114800"/>
          <p14:tracePt t="141864" x="8890000" y="4114800"/>
          <p14:tracePt t="14231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PUREX process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29718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spcBef>
                <a:spcPct val="10000"/>
              </a:spcBef>
              <a:tabLst>
                <a:tab pos="450850" algn="l"/>
              </a:tabLst>
            </a:pPr>
            <a:r>
              <a:rPr lang="en-US" sz="3600" dirty="0"/>
              <a:t>Plant-scale performance of a two-cycle PUREX process:</a:t>
            </a:r>
          </a:p>
          <a:p>
            <a:pPr marL="1079500" lvl="1" indent="-457200">
              <a:tabLst>
                <a:tab pos="450850" algn="l"/>
              </a:tabLst>
            </a:pPr>
            <a:r>
              <a:rPr lang="en-US" sz="3600" dirty="0"/>
              <a:t>Separation of Pu from U:  10</a:t>
            </a:r>
            <a:r>
              <a:rPr lang="en-US" sz="3600" baseline="30000" dirty="0"/>
              <a:t>6</a:t>
            </a:r>
            <a:endParaRPr lang="en-US" sz="3600" dirty="0"/>
          </a:p>
          <a:p>
            <a:pPr marL="1079500" lvl="1" indent="-457200">
              <a:tabLst>
                <a:tab pos="450850" algn="l"/>
              </a:tabLst>
            </a:pPr>
            <a:r>
              <a:rPr lang="en-US" sz="3600" dirty="0"/>
              <a:t>Separation of fission products from Pu:  10</a:t>
            </a:r>
            <a:r>
              <a:rPr lang="en-US" sz="3600" baseline="30000" dirty="0"/>
              <a:t>8</a:t>
            </a:r>
            <a:endParaRPr lang="en-US" sz="3600" dirty="0"/>
          </a:p>
          <a:p>
            <a:pPr marL="1079500" lvl="1" indent="-457200">
              <a:tabLst>
                <a:tab pos="450850" algn="l"/>
              </a:tabLst>
            </a:pPr>
            <a:r>
              <a:rPr lang="en-US" sz="3600" dirty="0"/>
              <a:t>Separation of fission products from U:  10</a:t>
            </a:r>
            <a:r>
              <a:rPr lang="en-US" sz="3600" baseline="30000" dirty="0"/>
              <a:t>7</a:t>
            </a:r>
            <a:endParaRPr lang="en-US" sz="3600" dirty="0"/>
          </a:p>
          <a:p>
            <a:pPr marL="1079500" lvl="1" indent="-457200">
              <a:tabLst>
                <a:tab pos="450850" algn="l"/>
              </a:tabLst>
            </a:pPr>
            <a:r>
              <a:rPr lang="en-US" sz="3600" dirty="0"/>
              <a:t>Pu and U recovery</a:t>
            </a:r>
          </a:p>
          <a:p>
            <a:pPr marL="457200" indent="-457200">
              <a:tabLst>
                <a:tab pos="450850" algn="l"/>
              </a:tabLst>
            </a:pPr>
            <a:r>
              <a:rPr lang="en-US" sz="3600" dirty="0"/>
              <a:t>How to achieve high separation with </a:t>
            </a:r>
            <a:r>
              <a:rPr lang="en-US" sz="3600" dirty="0" err="1"/>
              <a:t>K</a:t>
            </a:r>
            <a:r>
              <a:rPr lang="en-US" sz="3600" baseline="-25000" dirty="0" err="1"/>
              <a:t>d</a:t>
            </a:r>
            <a:r>
              <a:rPr lang="en-US" sz="3600" dirty="0"/>
              <a:t> on the order of 10</a:t>
            </a:r>
            <a:r>
              <a:rPr lang="en-US" sz="3600" baseline="30000" dirty="0"/>
              <a:t>2</a:t>
            </a:r>
            <a:endParaRPr lang="en-US" sz="3600" dirty="0"/>
          </a:p>
          <a:p>
            <a:pPr marL="1079500" lvl="1" indent="-457200">
              <a:tabLst>
                <a:tab pos="450850" algn="l"/>
              </a:tabLst>
            </a:pPr>
            <a:r>
              <a:rPr lang="en-US" sz="3600" dirty="0"/>
              <a:t>Multiple stages	</a:t>
            </a:r>
            <a:endParaRPr lang="en-US" sz="5800" dirty="0"/>
          </a:p>
          <a:p>
            <a:endParaRPr lang="en-US" dirty="0"/>
          </a:p>
        </p:txBody>
      </p:sp>
      <p:pic>
        <p:nvPicPr>
          <p:cNvPr id="4669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6769100" cy="214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3750" y="5837099"/>
            <a:ext cx="8121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http://www.cresp.org/NuclearChemCourse/monographs/11_Law_Liquid-liquid%20extraction%20equipment%20jdl_3_2_09.pdf</a:t>
            </a:r>
            <a:endParaRPr lang="en-US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35"/>
    </mc:Choice>
    <mc:Fallback xmlns="">
      <p:transition spd="slow" advTm="9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175" x="1905000" y="4679950"/>
          <p14:tracePt t="45338" x="1911350" y="4679950"/>
          <p14:tracePt t="45346" x="1917700" y="4679950"/>
          <p14:tracePt t="45363" x="1917700" y="4686300"/>
          <p14:tracePt t="45370" x="1930400" y="4692650"/>
          <p14:tracePt t="45386" x="1943100" y="4692650"/>
          <p14:tracePt t="45410" x="1955800" y="4699000"/>
          <p14:tracePt t="45434" x="1962150" y="4699000"/>
          <p14:tracePt t="45443" x="1968500" y="4699000"/>
          <p14:tracePt t="45466" x="1974850" y="4699000"/>
          <p14:tracePt t="45482" x="1993900" y="4699000"/>
          <p14:tracePt t="45506" x="2000250" y="4699000"/>
          <p14:tracePt t="45586" x="2012950" y="4699000"/>
          <p14:tracePt t="45610" x="2019300" y="4699000"/>
          <p14:tracePt t="45618" x="2032000" y="4699000"/>
          <p14:tracePt t="45642" x="2038350" y="4699000"/>
          <p14:tracePt t="45651" x="2044700" y="4699000"/>
          <p14:tracePt t="45682" x="2051050" y="4699000"/>
          <p14:tracePt t="45706" x="2057400" y="4699000"/>
          <p14:tracePt t="45714" x="2063750" y="4699000"/>
          <p14:tracePt t="45722" x="2070100" y="4699000"/>
          <p14:tracePt t="45746" x="2076450" y="4699000"/>
          <p14:tracePt t="45754" x="2082800" y="4699000"/>
          <p14:tracePt t="45778" x="2089150" y="4699000"/>
          <p14:tracePt t="45826" x="2095500" y="4699000"/>
          <p14:tracePt t="45834" x="2101850" y="4699000"/>
          <p14:tracePt t="45834" x="2108200" y="4699000"/>
          <p14:tracePt t="45852" x="2159000" y="4699000"/>
          <p14:tracePt t="45853" x="2222500" y="4679950"/>
          <p14:tracePt t="45869" x="2330450" y="4641850"/>
          <p14:tracePt t="45886" x="2387600" y="4616450"/>
          <p14:tracePt t="45902" x="2438400" y="4603750"/>
          <p14:tracePt t="45919" x="2463800" y="4591050"/>
          <p14:tracePt t="45962" x="2470150" y="4584700"/>
          <p14:tracePt t="46004" x="2470150" y="4578350"/>
          <p14:tracePt t="46018" x="2470150" y="4572000"/>
          <p14:tracePt t="46034" x="2457450" y="4565650"/>
          <p14:tracePt t="46044" x="2444750" y="4565650"/>
          <p14:tracePt t="46053" x="2432050" y="4559300"/>
          <p14:tracePt t="46053" x="2374900" y="4546600"/>
          <p14:tracePt t="46072" x="2324100" y="4540250"/>
          <p14:tracePt t="46086" x="2279650" y="4540250"/>
          <p14:tracePt t="46103" x="2222500" y="4540250"/>
          <p14:tracePt t="46120" x="2178050" y="4540250"/>
          <p14:tracePt t="46136" x="2133600" y="4540250"/>
          <p14:tracePt t="46152" x="2120900" y="4540250"/>
          <p14:tracePt t="46169" x="2089150" y="4540250"/>
          <p14:tracePt t="46186" x="2076450" y="4540250"/>
          <p14:tracePt t="46202" x="2057400" y="4559300"/>
          <p14:tracePt t="46218" x="2019300" y="4584700"/>
          <p14:tracePt t="46235" x="1968500" y="4597400"/>
          <p14:tracePt t="46252" x="1930400" y="4622800"/>
          <p14:tracePt t="46270" x="1911350" y="4629150"/>
          <p14:tracePt t="46287" x="1905000" y="4635500"/>
          <p14:tracePt t="46322" x="1898650" y="4641850"/>
          <p14:tracePt t="46338" x="1898650" y="4648200"/>
          <p14:tracePt t="46362" x="1898650" y="4654550"/>
          <p14:tracePt t="46369" x="1898650" y="4660900"/>
          <p14:tracePt t="46386" x="1905000" y="4660900"/>
          <p14:tracePt t="46444" x="1911350" y="4667250"/>
          <p14:tracePt t="46451" x="1911350" y="4673600"/>
          <p14:tracePt t="46459" x="1917700" y="4686300"/>
          <p14:tracePt t="46471" x="1924050" y="4692650"/>
          <p14:tracePt t="46488" x="1924050" y="4699000"/>
          <p14:tracePt t="46504" x="1924050" y="4705350"/>
          <p14:tracePt t="46521" x="1936750" y="4711700"/>
          <p14:tracePt t="46538" x="1968500" y="4724400"/>
          <p14:tracePt t="46555" x="2000250" y="4724400"/>
          <p14:tracePt t="46571" x="2012950" y="4730750"/>
          <p14:tracePt t="46588" x="2032000" y="4730750"/>
          <p14:tracePt t="46605" x="2044700" y="4737100"/>
          <p14:tracePt t="46621" x="2057400" y="4743450"/>
          <p14:tracePt t="46660" x="2063750" y="4743450"/>
          <p14:tracePt t="46660" x="2076450" y="4743450"/>
          <p14:tracePt t="46691" x="2082800" y="4743450"/>
          <p14:tracePt t="46699" x="2095500" y="4743450"/>
          <p14:tracePt t="46708" x="2108200" y="4743450"/>
          <p14:tracePt t="46714" x="2127250" y="4743450"/>
          <p14:tracePt t="46721" x="2178050" y="4749800"/>
          <p14:tracePt t="46740" x="2222500" y="4756150"/>
          <p14:tracePt t="46755" x="2266950" y="4756150"/>
          <p14:tracePt t="46773" x="2292350" y="4756150"/>
          <p14:tracePt t="46788" x="2317750" y="4756150"/>
          <p14:tracePt t="46805" x="2336800" y="4756150"/>
          <p14:tracePt t="46822" x="2355850" y="4756150"/>
          <p14:tracePt t="46838" x="2374900" y="4737100"/>
          <p14:tracePt t="46855" x="2419350" y="4692650"/>
          <p14:tracePt t="46872" x="2432050" y="4660900"/>
          <p14:tracePt t="46889" x="2470150" y="4622800"/>
          <p14:tracePt t="46905" x="2482850" y="4584700"/>
          <p14:tracePt t="46922" x="2482850" y="4578350"/>
          <p14:tracePt t="46939" x="2489200" y="4559300"/>
          <p14:tracePt t="46939" x="2489200" y="4546600"/>
          <p14:tracePt t="46956" x="2495550" y="4514850"/>
          <p14:tracePt t="46972" x="2495550" y="4451350"/>
          <p14:tracePt t="46988" x="2495550" y="4387850"/>
          <p14:tracePt t="47005" x="2495550" y="4318000"/>
          <p14:tracePt t="47022" x="2495550" y="4260850"/>
          <p14:tracePt t="47039" x="2495550" y="4197350"/>
          <p14:tracePt t="47055" x="2495550" y="4146550"/>
          <p14:tracePt t="47072" x="2495550" y="4102100"/>
          <p14:tracePt t="47089" x="2489200" y="4057650"/>
          <p14:tracePt t="47106" x="2489200" y="4038600"/>
          <p14:tracePt t="47219" x="2482850" y="4038600"/>
          <p14:tracePt t="47235" x="2470150" y="4038600"/>
          <p14:tracePt t="47243" x="2463800" y="4038600"/>
          <p14:tracePt t="47256" x="2451100" y="4038600"/>
          <p14:tracePt t="47256" x="2419350" y="4076700"/>
          <p14:tracePt t="47272" x="2387600" y="4108450"/>
          <p14:tracePt t="47289" x="2343150" y="4127500"/>
          <p14:tracePt t="47306" x="2324100" y="4159250"/>
          <p14:tracePt t="47322" x="2311400" y="4197350"/>
          <p14:tracePt t="47339" x="2298700" y="4235450"/>
          <p14:tracePt t="47356" x="2286000" y="4273550"/>
          <p14:tracePt t="47373" x="2279650" y="4311650"/>
          <p14:tracePt t="47389" x="2279650" y="4368800"/>
          <p14:tracePt t="47406" x="2279650" y="4400550"/>
          <p14:tracePt t="47423" x="2292350" y="4483100"/>
          <p14:tracePt t="47439" x="2311400" y="4514850"/>
          <p14:tracePt t="47457" x="2330450" y="4552950"/>
          <p14:tracePt t="47473" x="2355850" y="4584700"/>
          <p14:tracePt t="47490" x="2400300" y="4610100"/>
          <p14:tracePt t="47506" x="2451100" y="4635500"/>
          <p14:tracePt t="47524" x="2476500" y="4641850"/>
          <p14:tracePt t="47540" x="2489200" y="4641850"/>
          <p14:tracePt t="47556" x="2501900" y="4648200"/>
          <p14:tracePt t="47573" x="2520950" y="4654550"/>
          <p14:tracePt t="47589" x="2546350" y="4660900"/>
          <p14:tracePt t="47608" x="2571750" y="4660900"/>
          <p14:tracePt t="47623" x="2584450" y="4660900"/>
          <p14:tracePt t="47640" x="2622550" y="4641850"/>
          <p14:tracePt t="47656" x="2667000" y="4603750"/>
          <p14:tracePt t="47673" x="2711450" y="4508500"/>
          <p14:tracePt t="47690" x="2743200" y="4387850"/>
          <p14:tracePt t="47708" x="2755900" y="4298950"/>
          <p14:tracePt t="47723" x="2755900" y="4229100"/>
          <p14:tracePt t="47741" x="2755900" y="4165600"/>
          <p14:tracePt t="47756" x="2743200" y="4102100"/>
          <p14:tracePt t="47774" x="2724150" y="4044950"/>
          <p14:tracePt t="47790" x="2711450" y="4006850"/>
          <p14:tracePt t="47806" x="2711450" y="3962400"/>
          <p14:tracePt t="47823" x="2698750" y="3937000"/>
          <p14:tracePt t="47840" x="2692400" y="3937000"/>
          <p14:tracePt t="47857" x="2686050" y="3917950"/>
          <p14:tracePt t="47873" x="2673350" y="3911600"/>
          <p14:tracePt t="47873" x="2667000" y="3911600"/>
          <p14:tracePt t="47891" x="2654300" y="3905250"/>
          <p14:tracePt t="47907" x="2571750" y="3905250"/>
          <p14:tracePt t="47924" x="2495550" y="3949700"/>
          <p14:tracePt t="47940" x="2413000" y="4013200"/>
          <p14:tracePt t="47957" x="2317750" y="4095750"/>
          <p14:tracePt t="47973" x="2216150" y="4197350"/>
          <p14:tracePt t="47990" x="2165350" y="4248150"/>
          <p14:tracePt t="48007" x="2127250" y="4292600"/>
          <p14:tracePt t="48024" x="2114550" y="4337050"/>
          <p14:tracePt t="48041" x="2101850" y="4394200"/>
          <p14:tracePt t="48057" x="2095500" y="4489450"/>
          <p14:tracePt t="48075" x="2095500" y="4521200"/>
          <p14:tracePt t="48090" x="2114550" y="4603750"/>
          <p14:tracePt t="48109" x="2165350" y="4660900"/>
          <p14:tracePt t="48124" x="2184400" y="4692650"/>
          <p14:tracePt t="48140" x="2209800" y="4724400"/>
          <p14:tracePt t="48157" x="2228850" y="4743450"/>
          <p14:tracePt t="48174" x="2254250" y="4756150"/>
          <p14:tracePt t="48191" x="2273300" y="4762500"/>
          <p14:tracePt t="48207" x="2292350" y="4762500"/>
          <p14:tracePt t="48224" x="2330450" y="4762500"/>
          <p14:tracePt t="48241" x="2387600" y="4762500"/>
          <p14:tracePt t="48258" x="2451100" y="4724400"/>
          <p14:tracePt t="48275" x="2533650" y="4648200"/>
          <p14:tracePt t="48291" x="2628900" y="4527550"/>
          <p14:tracePt t="48308" x="2660650" y="4438650"/>
          <p14:tracePt t="48324" x="2679700" y="4381500"/>
          <p14:tracePt t="48341" x="2679700" y="4286250"/>
          <p14:tracePt t="48357" x="2673350" y="4248150"/>
          <p14:tracePt t="48374" x="2673350" y="4210050"/>
          <p14:tracePt t="48391" x="2667000" y="4184650"/>
          <p14:tracePt t="48407" x="2660650" y="4140200"/>
          <p14:tracePt t="48425" x="2641600" y="4095750"/>
          <p14:tracePt t="48441" x="2635250" y="4057650"/>
          <p14:tracePt t="48458" x="2622550" y="4025900"/>
          <p14:tracePt t="48474" x="2616200" y="4006850"/>
          <p14:tracePt t="48523" x="2603500" y="4006850"/>
          <p14:tracePt t="48534" x="2597150" y="4006850"/>
          <p14:tracePt t="48539" x="2578100" y="4006850"/>
          <p14:tracePt t="48544" x="2520950" y="4032250"/>
          <p14:tracePt t="48558" x="2476500" y="4095750"/>
          <p14:tracePt t="48575" x="2425700" y="4203700"/>
          <p14:tracePt t="48591" x="2393950" y="4318000"/>
          <p14:tracePt t="48608" x="2355850" y="4419600"/>
          <p14:tracePt t="48625" x="2343150" y="4483100"/>
          <p14:tracePt t="48641" x="2330450" y="4572000"/>
          <p14:tracePt t="48658" x="2330450" y="4660900"/>
          <p14:tracePt t="48675" x="2317750" y="4730750"/>
          <p14:tracePt t="48692" x="2311400" y="4794250"/>
          <p14:tracePt t="48708" x="2311400" y="4845050"/>
          <p14:tracePt t="48725" x="2311400" y="4883150"/>
          <p14:tracePt t="48742" x="2311400" y="4902200"/>
          <p14:tracePt t="48826" x="2311400" y="4908550"/>
          <p14:tracePt t="48844" x="2317750" y="4908550"/>
          <p14:tracePt t="48899" x="2317750" y="4902200"/>
          <p14:tracePt t="48907" x="2324100" y="4889500"/>
          <p14:tracePt t="48924" x="2324100" y="4876800"/>
          <p14:tracePt t="48925" x="2324100" y="4857750"/>
          <p14:tracePt t="48941" x="2324100" y="4851400"/>
          <p14:tracePt t="49059" x="2330450" y="4845050"/>
          <p14:tracePt t="49132" x="2330450" y="4838700"/>
          <p14:tracePt t="49179" x="2330450" y="4832350"/>
          <p14:tracePt t="49196" x="2330450" y="4826000"/>
          <p14:tracePt t="49196" x="2330450" y="4819650"/>
          <p14:tracePt t="49220" x="2330450" y="4806950"/>
          <p14:tracePt t="49227" x="2330450" y="4781550"/>
          <p14:tracePt t="49235" x="2330450" y="4762500"/>
          <p14:tracePt t="49244" x="2330450" y="4743450"/>
          <p14:tracePt t="49259" x="2330450" y="4711700"/>
          <p14:tracePt t="49276" x="2330450" y="4699000"/>
          <p14:tracePt t="49292" x="2330450" y="4692650"/>
          <p14:tracePt t="49372" x="2330450" y="4686300"/>
          <p14:tracePt t="49392" x="2330450" y="4679950"/>
          <p14:tracePt t="49547" x="2343150" y="4673600"/>
          <p14:tracePt t="49555" x="2355850" y="4673600"/>
          <p14:tracePt t="49564" x="2368550" y="4673600"/>
          <p14:tracePt t="49564" x="2381250" y="4673600"/>
          <p14:tracePt t="49580" x="2387600" y="4673600"/>
          <p14:tracePt t="49588" x="2406650" y="4679950"/>
          <p14:tracePt t="49596" x="2425700" y="4699000"/>
          <p14:tracePt t="49609" x="2438400" y="4718050"/>
          <p14:tracePt t="49651" x="2444750" y="4724400"/>
          <p14:tracePt t="49676" x="2451100" y="4730750"/>
          <p14:tracePt t="49796" x="2457450" y="4692650"/>
          <p14:tracePt t="49804" x="2470150" y="4667250"/>
          <p14:tracePt t="49811" x="2470150" y="4622800"/>
          <p14:tracePt t="49820" x="2489200" y="4565650"/>
          <p14:tracePt t="49827" x="2489200" y="4514850"/>
          <p14:tracePt t="49843" x="2489200" y="4483100"/>
          <p14:tracePt t="49860" x="2489200" y="4451350"/>
          <p14:tracePt t="49877" x="2489200" y="4438650"/>
          <p14:tracePt t="49893" x="2489200" y="4425950"/>
          <p14:tracePt t="49912" x="2489200" y="4419600"/>
          <p14:tracePt t="49927" x="2489200" y="4394200"/>
          <p14:tracePt t="49944" x="2489200" y="4381500"/>
          <p14:tracePt t="49960" x="2489200" y="4368800"/>
          <p14:tracePt t="49978" x="2489200" y="4362450"/>
          <p14:tracePt t="50076" x="2495550" y="4356100"/>
          <p14:tracePt t="50091" x="2508250" y="4356100"/>
          <p14:tracePt t="50099" x="2514600" y="4356100"/>
          <p14:tracePt t="50110" x="2533650" y="4356100"/>
          <p14:tracePt t="50116" x="2584450" y="4362450"/>
          <p14:tracePt t="50128" x="2622550" y="4368800"/>
          <p14:tracePt t="50144" x="2667000" y="4375150"/>
          <p14:tracePt t="50161" x="2698750" y="4381500"/>
          <p14:tracePt t="50203" x="2705100" y="4394200"/>
          <p14:tracePt t="50210" x="2705100" y="4413250"/>
          <p14:tracePt t="50228" x="2705100" y="4438650"/>
          <p14:tracePt t="50229" x="2705100" y="4483100"/>
          <p14:tracePt t="50244" x="2692400" y="4540250"/>
          <p14:tracePt t="50261" x="2667000" y="4572000"/>
          <p14:tracePt t="50277" x="2647950" y="4603750"/>
          <p14:tracePt t="50294" x="2641600" y="4603750"/>
          <p14:tracePt t="50311" x="2622550" y="4622800"/>
          <p14:tracePt t="50356" x="2609850" y="4629150"/>
          <p14:tracePt t="50372" x="2603500" y="4635500"/>
          <p14:tracePt t="50427" x="2603500" y="4641850"/>
          <p14:tracePt t="50451" x="2603500" y="4648200"/>
          <p14:tracePt t="50540" x="2603500" y="4660900"/>
          <p14:tracePt t="50548" x="2597150" y="4667250"/>
          <p14:tracePt t="50564" x="2590800" y="4667250"/>
          <p14:tracePt t="50572" x="2590800" y="4673600"/>
          <p14:tracePt t="50579" x="2578100" y="4692650"/>
          <p14:tracePt t="50595" x="2571750" y="4699000"/>
          <p14:tracePt t="50599" x="2565400" y="4705350"/>
          <p14:tracePt t="50740" x="2571750" y="4705350"/>
          <p14:tracePt t="50746" x="2578100" y="4711700"/>
          <p14:tracePt t="50772" x="2584450" y="4718050"/>
          <p14:tracePt t="50803" x="2590800" y="4718050"/>
          <p14:tracePt t="50812" x="2609850" y="4718050"/>
          <p14:tracePt t="50828" x="2622550" y="4718050"/>
          <p14:tracePt t="50828" x="2641600" y="4718050"/>
          <p14:tracePt t="50845" x="2660650" y="4718050"/>
          <p14:tracePt t="50861" x="2667000" y="4718050"/>
          <p14:tracePt t="50878" x="2673350" y="4718050"/>
          <p14:tracePt t="50895" x="2686050" y="4718050"/>
          <p14:tracePt t="50912" x="2724150" y="4711700"/>
          <p14:tracePt t="50928" x="2768600" y="4679950"/>
          <p14:tracePt t="50945" x="2787650" y="4679950"/>
          <p14:tracePt t="50962" x="2794000" y="4673600"/>
          <p14:tracePt t="50996" x="2800350" y="4667250"/>
          <p14:tracePt t="50996" x="2813050" y="4667250"/>
          <p14:tracePt t="51012" x="2825750" y="4660900"/>
          <p14:tracePt t="51171" x="2832100" y="4660900"/>
          <p14:tracePt t="51177" x="2844800" y="4660900"/>
          <p14:tracePt t="51196" x="2870200" y="4660900"/>
          <p14:tracePt t="51196" x="2895600" y="4660900"/>
          <p14:tracePt t="51212" x="2914650" y="4660900"/>
          <p14:tracePt t="51229" x="2965450" y="4667250"/>
          <p14:tracePt t="51246" x="3003550" y="4667250"/>
          <p14:tracePt t="51262" x="3016250" y="4667250"/>
          <p14:tracePt t="51691" x="3028950" y="4667250"/>
          <p14:tracePt t="51705" x="3048000" y="4667250"/>
          <p14:tracePt t="51705" x="3054350" y="4667250"/>
          <p14:tracePt t="51713" x="3098800" y="4667250"/>
          <p14:tracePt t="51730" x="3149600" y="4654550"/>
          <p14:tracePt t="51746" x="3200400" y="4641850"/>
          <p14:tracePt t="51764" x="3206750" y="4635500"/>
          <p14:tracePt t="51780" x="3213100" y="4635500"/>
          <p14:tracePt t="52084" x="3225800" y="4635500"/>
          <p14:tracePt t="52099" x="3238500" y="4635500"/>
          <p14:tracePt t="52099" x="3244850" y="4635500"/>
          <p14:tracePt t="52123" x="3251200" y="4635500"/>
          <p14:tracePt t="52139" x="3263900" y="4635500"/>
          <p14:tracePt t="52147" x="3270250" y="4635500"/>
          <p14:tracePt t="52148" x="3308350" y="4616450"/>
          <p14:tracePt t="52164" x="3346450" y="4578350"/>
          <p14:tracePt t="52181" x="3378200" y="4552950"/>
          <p14:tracePt t="52197" x="3397250" y="4533900"/>
          <p14:tracePt t="52214" x="3409950" y="4514850"/>
          <p14:tracePt t="52231" x="3422650" y="4470400"/>
          <p14:tracePt t="52247" x="3429000" y="4451350"/>
          <p14:tracePt t="52265" x="3429000" y="4432300"/>
          <p14:tracePt t="52281" x="3429000" y="4406900"/>
          <p14:tracePt t="52297" x="3429000" y="4381500"/>
          <p14:tracePt t="52314" x="3429000" y="4368800"/>
          <p14:tracePt t="52314" x="3429000" y="4349750"/>
          <p14:tracePt t="52347" x="3429000" y="4330700"/>
          <p14:tracePt t="52348" x="3429000" y="4324350"/>
          <p14:tracePt t="52364" x="3429000" y="4318000"/>
          <p14:tracePt t="52381" x="3429000" y="4305300"/>
          <p14:tracePt t="52435" x="3422650" y="4298950"/>
          <p14:tracePt t="52451" x="3416300" y="4298950"/>
          <p14:tracePt t="52459" x="3403600" y="4298950"/>
          <p14:tracePt t="52467" x="3390900" y="4298950"/>
          <p14:tracePt t="52481" x="3371850" y="4298950"/>
          <p14:tracePt t="52481" x="3333750" y="4330700"/>
          <p14:tracePt t="52497" x="3289300" y="4368800"/>
          <p14:tracePt t="52515" x="3263900" y="4438650"/>
          <p14:tracePt t="52531" x="3219450" y="4540250"/>
          <p14:tracePt t="52548" x="3194050" y="4616450"/>
          <p14:tracePt t="52564" x="3168650" y="4686300"/>
          <p14:tracePt t="52581" x="3155950" y="4730750"/>
          <p14:tracePt t="52598" x="3155950" y="4737100"/>
          <p14:tracePt t="52731" x="3162300" y="4737100"/>
          <p14:tracePt t="52740" x="3168650" y="4730750"/>
          <p14:tracePt t="52748" x="3206750" y="4711700"/>
          <p14:tracePt t="52765" x="3244850" y="4654550"/>
          <p14:tracePt t="52765" x="3282950" y="4603750"/>
          <p14:tracePt t="52781" x="3321050" y="4552950"/>
          <p14:tracePt t="52798" x="3346450" y="4502150"/>
          <p14:tracePt t="52815" x="3359150" y="4489450"/>
          <p14:tracePt t="52832" x="3365500" y="4464050"/>
          <p14:tracePt t="52848" x="3371850" y="4451350"/>
          <p14:tracePt t="52865" x="3378200" y="4438650"/>
          <p14:tracePt t="52882" x="3378200" y="4425950"/>
          <p14:tracePt t="52898" x="3390900" y="4406900"/>
          <p14:tracePt t="52916" x="3390900" y="4400550"/>
          <p14:tracePt t="52933" x="3403600" y="4394200"/>
          <p14:tracePt t="53035" x="3403600" y="4419600"/>
          <p14:tracePt t="53043" x="3403600" y="4464050"/>
          <p14:tracePt t="53043" x="3384550" y="4521200"/>
          <p14:tracePt t="53059" x="3371850" y="4559300"/>
          <p14:tracePt t="53067" x="3371850" y="4610100"/>
          <p14:tracePt t="53075" x="3352800" y="4648200"/>
          <p14:tracePt t="53082" x="3333750" y="4686300"/>
          <p14:tracePt t="53099" x="3333750" y="4718050"/>
          <p14:tracePt t="53116" x="3327400" y="4730750"/>
          <p14:tracePt t="53132" x="3327400" y="4737100"/>
          <p14:tracePt t="53149" x="3314700" y="4768850"/>
          <p14:tracePt t="53165" x="3308350" y="4768850"/>
          <p14:tracePt t="53182" x="3308350" y="4794250"/>
          <p14:tracePt t="53199" x="3302000" y="4806950"/>
          <p14:tracePt t="53215" x="3302000" y="4813300"/>
          <p14:tracePt t="53267" x="3302000" y="4819650"/>
          <p14:tracePt t="53275" x="3308350" y="4819650"/>
          <p14:tracePt t="53283" x="3384550" y="4768850"/>
          <p14:tracePt t="53299" x="3460750" y="4749800"/>
          <p14:tracePt t="53300" x="3556000" y="4730750"/>
          <p14:tracePt t="53316" x="3657600" y="4699000"/>
          <p14:tracePt t="53332" x="3714750" y="4692650"/>
          <p14:tracePt t="53349" x="3759200" y="4679950"/>
          <p14:tracePt t="53366" x="3797300" y="4660900"/>
          <p14:tracePt t="53382" x="3822700" y="4635500"/>
          <p14:tracePt t="53399" x="3860800" y="4610100"/>
          <p14:tracePt t="53416" x="3892550" y="4597400"/>
          <p14:tracePt t="53508" x="3898900" y="4597400"/>
          <p14:tracePt t="53532" x="3911600" y="4597400"/>
          <p14:tracePt t="53532" x="3924300" y="4597400"/>
          <p14:tracePt t="53555" x="3943350" y="4597400"/>
          <p14:tracePt t="53571" x="3949700" y="4597400"/>
          <p14:tracePt t="53579" x="3962400" y="4597400"/>
          <p14:tracePt t="53591" x="3975100" y="4597400"/>
          <p14:tracePt t="53599" x="3981450" y="4597400"/>
          <p14:tracePt t="53651" x="3981450" y="4603750"/>
          <p14:tracePt t="53660" x="3981450" y="4610100"/>
          <p14:tracePt t="53667" x="3981450" y="4616450"/>
          <p14:tracePt t="53668" x="3981450" y="4629150"/>
          <p14:tracePt t="53683" x="3968750" y="4648200"/>
          <p14:tracePt t="53827" x="3968750" y="4641850"/>
          <p14:tracePt t="53842" x="3975100" y="4622800"/>
          <p14:tracePt t="53842" x="3994150" y="4591050"/>
          <p14:tracePt t="53851" x="4019550" y="4559300"/>
          <p14:tracePt t="53852" x="4019550" y="4546600"/>
          <p14:tracePt t="53866" x="4051300" y="4464050"/>
          <p14:tracePt t="53884" x="4076700" y="4413250"/>
          <p14:tracePt t="53901" x="4083050" y="4381500"/>
          <p14:tracePt t="53916" x="4083050" y="4368800"/>
          <p14:tracePt t="54011" x="4076700" y="4368800"/>
          <p14:tracePt t="54011" x="4057650" y="4381500"/>
          <p14:tracePt t="54027" x="4025900" y="4419600"/>
          <p14:tracePt t="54036" x="3987800" y="4489450"/>
          <p14:tracePt t="54043" x="3975100" y="4533900"/>
          <p14:tracePt t="54050" x="3956050" y="4610100"/>
          <p14:tracePt t="54067" x="3949700" y="4622800"/>
          <p14:tracePt t="54083" x="3949700" y="4629150"/>
          <p14:tracePt t="54124" x="3956050" y="4629150"/>
          <p14:tracePt t="54132" x="3981450" y="4629150"/>
          <p14:tracePt t="54138" x="4032250" y="4648200"/>
          <p14:tracePt t="54149" x="4076700" y="4667250"/>
          <p14:tracePt t="54166" x="4102100" y="4686300"/>
          <p14:tracePt t="54184" x="4108450" y="4699000"/>
          <p14:tracePt t="54200" x="4121150" y="4718050"/>
          <p14:tracePt t="54217" x="4133850" y="4756150"/>
          <p14:tracePt t="54234" x="4152900" y="4800600"/>
          <p14:tracePt t="54251" x="4171950" y="4813300"/>
          <p14:tracePt t="54267" x="4197350" y="4819650"/>
          <p14:tracePt t="54284" x="4254500" y="4819650"/>
          <p14:tracePt t="54301" x="4324350" y="4813300"/>
          <p14:tracePt t="54317" x="4368800" y="4781550"/>
          <p14:tracePt t="54334" x="4425950" y="4762500"/>
          <p14:tracePt t="54351" x="4495800" y="4718050"/>
          <p14:tracePt t="54368" x="4540250" y="4711700"/>
          <p14:tracePt t="54384" x="4591050" y="4705350"/>
          <p14:tracePt t="54401" x="4629150" y="4699000"/>
          <p14:tracePt t="54418" x="4692650" y="4679950"/>
          <p14:tracePt t="54434" x="4819650" y="4629150"/>
          <p14:tracePt t="54452" x="4864100" y="4610100"/>
          <p14:tracePt t="54485" x="4940300" y="4603750"/>
          <p14:tracePt t="54485" x="4997450" y="4603750"/>
          <p14:tracePt t="54501" x="5010150" y="4591050"/>
          <p14:tracePt t="54555" x="5029200" y="4578350"/>
          <p14:tracePt t="54563" x="5035550" y="4565650"/>
          <p14:tracePt t="54572" x="5048250" y="4527550"/>
          <p14:tracePt t="54579" x="5054600" y="4514850"/>
          <p14:tracePt t="54579" x="5054600" y="4502150"/>
          <p14:tracePt t="54603" x="5054600" y="4495800"/>
          <p14:tracePt t="54604" x="5054600" y="4483100"/>
          <p14:tracePt t="54619" x="5054600" y="4470400"/>
          <p14:tracePt t="54634" x="5054600" y="4457700"/>
          <p14:tracePt t="54827" x="5048250" y="4470400"/>
          <p14:tracePt t="54834" x="5022850" y="4514850"/>
          <p14:tracePt t="54851" x="5016500" y="4527550"/>
          <p14:tracePt t="54890" x="5016500" y="4533900"/>
          <p14:tracePt t="54922" x="5029200" y="4533900"/>
          <p14:tracePt t="54952" x="5035550" y="4540250"/>
          <p14:tracePt t="54995" x="5035550" y="4552950"/>
          <p14:tracePt t="55011" x="5035550" y="4578350"/>
          <p14:tracePt t="55027" x="5041900" y="4591050"/>
          <p14:tracePt t="55034" x="5048250" y="4603750"/>
          <p14:tracePt t="55074" x="5054600" y="4610100"/>
          <p14:tracePt t="55115" x="5060950" y="4610100"/>
          <p14:tracePt t="55132" x="5067300" y="4610100"/>
          <p14:tracePt t="55136" x="5073650" y="4616450"/>
          <p14:tracePt t="55151" x="5080000" y="4622800"/>
          <p14:tracePt t="55152" x="5086350" y="4635500"/>
          <p14:tracePt t="55168" x="5105400" y="4641850"/>
          <p14:tracePt t="55184" x="5137150" y="4648200"/>
          <p14:tracePt t="55201" x="5143500" y="4648200"/>
          <p14:tracePt t="55218" x="5156200" y="4648200"/>
          <p14:tracePt t="55218" x="5162550" y="4648200"/>
          <p14:tracePt t="55236" x="5213350" y="4654550"/>
          <p14:tracePt t="55251" x="5257800" y="4654550"/>
          <p14:tracePt t="55268" x="5302250" y="4654550"/>
          <p14:tracePt t="55286" x="5346700" y="4654550"/>
          <p14:tracePt t="55301" x="5410200" y="4654550"/>
          <p14:tracePt t="55318" x="5448300" y="4654550"/>
          <p14:tracePt t="55334" x="5480050" y="4654550"/>
          <p14:tracePt t="55351" x="5505450" y="4654550"/>
          <p14:tracePt t="55368" x="5518150" y="4654550"/>
          <p14:tracePt t="55385" x="5524500" y="4654550"/>
          <p14:tracePt t="55401" x="5549900" y="4654550"/>
          <p14:tracePt t="55418" x="5600700" y="4654550"/>
          <p14:tracePt t="55436" x="5632450" y="4654550"/>
          <p14:tracePt t="55451" x="5676900" y="4654550"/>
          <p14:tracePt t="55468" x="5708650" y="4654550"/>
          <p14:tracePt t="55484" x="5721350" y="4654550"/>
          <p14:tracePt t="55502" x="5734050" y="4654550"/>
          <p14:tracePt t="55538" x="5740400" y="4654550"/>
          <p14:tracePt t="55539" x="5753100" y="4667250"/>
          <p14:tracePt t="55555" x="5765800" y="4667250"/>
          <p14:tracePt t="55569" x="5784850" y="4667250"/>
          <p14:tracePt t="55585" x="5810250" y="4673600"/>
          <p14:tracePt t="55602" x="5930900" y="4686300"/>
          <p14:tracePt t="55619" x="5988050" y="4692650"/>
          <p14:tracePt t="55635" x="6184900" y="4711700"/>
          <p14:tracePt t="55652" x="6292850" y="4711700"/>
          <p14:tracePt t="55669" x="6375400" y="4711700"/>
          <p14:tracePt t="55685" x="6407150" y="4711700"/>
          <p14:tracePt t="55702" x="6445250" y="4718050"/>
          <p14:tracePt t="55719" x="6457950" y="4718050"/>
          <p14:tracePt t="55735" x="6477000" y="4718050"/>
          <p14:tracePt t="55752" x="6502400" y="4718050"/>
          <p14:tracePt t="55769" x="6515100" y="4718050"/>
          <p14:tracePt t="55803" x="6521450" y="4718050"/>
          <p14:tracePt t="55804" x="6527800" y="4718050"/>
          <p14:tracePt t="55819" x="6540500" y="4718050"/>
          <p14:tracePt t="55835" x="6565900" y="4724400"/>
          <p14:tracePt t="55852" x="6584950" y="4724400"/>
          <p14:tracePt t="55869" x="6604000" y="4724400"/>
          <p14:tracePt t="55885" x="6654800" y="4724400"/>
          <p14:tracePt t="55902" x="6705600" y="4724400"/>
          <p14:tracePt t="55919" x="6756400" y="4724400"/>
          <p14:tracePt t="55935" x="6794500" y="4724400"/>
          <p14:tracePt t="55952" x="6838950" y="4724400"/>
          <p14:tracePt t="55969" x="6883400" y="4743450"/>
          <p14:tracePt t="55986" x="6940550" y="4743450"/>
          <p14:tracePt t="56003" x="6978650" y="4743450"/>
          <p14:tracePt t="56019" x="6997700" y="4743450"/>
          <p14:tracePt t="56036" x="7004050" y="4743450"/>
          <p14:tracePt t="56052" x="7010400" y="4743450"/>
          <p14:tracePt t="56069" x="7023100" y="4743450"/>
          <p14:tracePt t="56086" x="7042150" y="4743450"/>
          <p14:tracePt t="56104" x="7080250" y="4749800"/>
          <p14:tracePt t="56119" x="7105650" y="4756150"/>
          <p14:tracePt t="56136" x="7150100" y="4756150"/>
          <p14:tracePt t="56154" x="7194550" y="4756150"/>
          <p14:tracePt t="56172" x="7245350" y="4762500"/>
          <p14:tracePt t="56187" x="7270750" y="4762500"/>
          <p14:tracePt t="56203" x="7321550" y="4762500"/>
          <p14:tracePt t="56221" x="7353300" y="4762500"/>
          <p14:tracePt t="56236" x="7385050" y="4762500"/>
          <p14:tracePt t="56254" x="7404100" y="4762500"/>
          <p14:tracePt t="56271" x="7416800" y="4768850"/>
          <p14:tracePt t="56315" x="7423150" y="4775200"/>
          <p14:tracePt t="56330" x="7429500" y="4781550"/>
          <p14:tracePt t="56347" x="7429500" y="4787900"/>
          <p14:tracePt t="56355" x="7435850" y="4787900"/>
          <p14:tracePt t="56371" x="7454900" y="4794250"/>
          <p14:tracePt t="56387" x="7461250" y="4800600"/>
          <p14:tracePt t="56387" x="7512050" y="4806950"/>
          <p14:tracePt t="56403" x="7550150" y="4806950"/>
          <p14:tracePt t="56420" x="7588250" y="4806950"/>
          <p14:tracePt t="56437" x="7651750" y="4794250"/>
          <p14:tracePt t="56453" x="7715250" y="4737100"/>
          <p14:tracePt t="56470" x="7753350" y="4699000"/>
          <p14:tracePt t="56486" x="7778750" y="4673600"/>
          <p14:tracePt t="56503" x="7785100" y="4667250"/>
          <p14:tracePt t="56520" x="7797800" y="4654550"/>
          <p14:tracePt t="56538" x="7804150" y="4616450"/>
          <p14:tracePt t="56553" x="7804150" y="4578350"/>
          <p14:tracePt t="56571" x="7804150" y="4565650"/>
          <p14:tracePt t="56571" x="7804150" y="4546600"/>
          <p14:tracePt t="56587" x="7797800" y="4495800"/>
          <p14:tracePt t="56603" x="7740650" y="4438650"/>
          <p14:tracePt t="56620" x="7664450" y="4406900"/>
          <p14:tracePt t="56638" x="7575550" y="4387850"/>
          <p14:tracePt t="56655" x="7442200" y="4381500"/>
          <p14:tracePt t="56671" x="7353300" y="4381500"/>
          <p14:tracePt t="56688" x="7296150" y="4381500"/>
          <p14:tracePt t="56705" x="7239000" y="4381500"/>
          <p14:tracePt t="56722" x="7181850" y="4381500"/>
          <p14:tracePt t="56738" x="7137400" y="4413250"/>
          <p14:tracePt t="56738" x="7112000" y="4425950"/>
          <p14:tracePt t="56756" x="7092950" y="4432300"/>
          <p14:tracePt t="56771" x="6985000" y="4476750"/>
          <p14:tracePt t="56789" x="6940550" y="4508500"/>
          <p14:tracePt t="56805" x="6915150" y="4540250"/>
          <p14:tracePt t="56821" x="6896100" y="4603750"/>
          <p14:tracePt t="56838" x="6896100" y="4654550"/>
          <p14:tracePt t="56855" x="6896100" y="4686300"/>
          <p14:tracePt t="56872" x="6896100" y="4705350"/>
          <p14:tracePt t="56888" x="6902450" y="4730750"/>
          <p14:tracePt t="56905" x="6915150" y="4737100"/>
          <p14:tracePt t="56905" x="6921500" y="4737100"/>
          <p14:tracePt t="56923" x="6927850" y="4749800"/>
          <p14:tracePt t="56938" x="6946900" y="4749800"/>
          <p14:tracePt t="56955" x="6978650" y="4749800"/>
          <p14:tracePt t="56972" x="7023100" y="4756150"/>
          <p14:tracePt t="56989" x="7080250" y="4756150"/>
          <p14:tracePt t="57005" x="7162800" y="4756150"/>
          <p14:tracePt t="57021" x="7289800" y="4730750"/>
          <p14:tracePt t="57038" x="7448550" y="4667250"/>
          <p14:tracePt t="57055" x="7594600" y="4635500"/>
          <p14:tracePt t="57072" x="7715250" y="4622800"/>
          <p14:tracePt t="57088" x="7816850" y="4597400"/>
          <p14:tracePt t="57105" x="7854950" y="4578350"/>
          <p14:tracePt t="57139" x="7867650" y="4559300"/>
          <p14:tracePt t="57148" x="7880350" y="4552950"/>
          <p14:tracePt t="57155" x="7886700" y="4521200"/>
          <p14:tracePt t="57171" x="7886700" y="4495800"/>
          <p14:tracePt t="57188" x="7886700" y="4457700"/>
          <p14:tracePt t="57204" x="7861300" y="4406900"/>
          <p14:tracePt t="57223" x="7816850" y="4375150"/>
          <p14:tracePt t="57239" x="7747000" y="4337050"/>
          <p14:tracePt t="57256" x="7664450" y="4330700"/>
          <p14:tracePt t="57272" x="7620000" y="4330700"/>
          <p14:tracePt t="57289" x="7531100" y="4330700"/>
          <p14:tracePt t="57305" x="7442200" y="4381500"/>
          <p14:tracePt t="57323" x="7302500" y="4457700"/>
          <p14:tracePt t="57339" x="7105650" y="4559300"/>
          <p14:tracePt t="57356" x="6997700" y="4629150"/>
          <p14:tracePt t="57372" x="6927850" y="4724400"/>
          <p14:tracePt t="57389" x="6902450" y="4781550"/>
          <p14:tracePt t="57406" x="6902450" y="4787900"/>
          <p14:tracePt t="57422" x="6902450" y="4794250"/>
          <p14:tracePt t="57439" x="6902450" y="4806950"/>
          <p14:tracePt t="57484" x="6902450" y="4813300"/>
          <p14:tracePt t="57490" x="6902450" y="4819650"/>
          <p14:tracePt t="57506" x="6921500" y="4826000"/>
          <p14:tracePt t="57506" x="6972300" y="4832350"/>
          <p14:tracePt t="57522" x="7042150" y="4832350"/>
          <p14:tracePt t="57539" x="7175500" y="4826000"/>
          <p14:tracePt t="57557" x="7270750" y="4800600"/>
          <p14:tracePt t="57573" x="7327900" y="4781550"/>
          <p14:tracePt t="57590" x="7423150" y="4737100"/>
          <p14:tracePt t="57606" x="7467600" y="4705350"/>
          <p14:tracePt t="57623" x="7480300" y="4699000"/>
          <p14:tracePt t="57639" x="7493000" y="4679950"/>
          <p14:tracePt t="57656" x="7524750" y="4610100"/>
          <p14:tracePt t="57673" x="7537450" y="4572000"/>
          <p14:tracePt t="57690" x="7543800" y="4533900"/>
          <p14:tracePt t="57706" x="7543800" y="4527550"/>
          <p14:tracePt t="57748" x="7543800" y="4514850"/>
          <p14:tracePt t="57756" x="7524750" y="4514850"/>
          <p14:tracePt t="57772" x="7518400" y="4514850"/>
          <p14:tracePt t="57773" x="7423150" y="4559300"/>
          <p14:tracePt t="57790" x="7334250" y="4641850"/>
          <p14:tracePt t="57822" x="7245350" y="4711700"/>
          <p14:tracePt t="57823" x="7188200" y="4756150"/>
          <p14:tracePt t="57840" x="7156450" y="4787900"/>
          <p14:tracePt t="57856" x="7137400" y="4826000"/>
          <p14:tracePt t="57873" x="7124700" y="4857750"/>
          <p14:tracePt t="57890" x="7124700" y="4864100"/>
          <p14:tracePt t="58020" x="7124700" y="4870450"/>
          <p14:tracePt t="58371" x="0" y="0"/>
        </p14:tracePtLst>
        <p14:tracePtLst>
          <p14:tracePt t="59179" x="7950200" y="4089400"/>
          <p14:tracePt t="59243" x="7943850" y="4089400"/>
          <p14:tracePt t="59274" x="7937500" y="4089400"/>
          <p14:tracePt t="59307" x="7931150" y="4089400"/>
          <p14:tracePt t="59315" x="7924800" y="4089400"/>
          <p14:tracePt t="59334" x="7905750" y="4089400"/>
          <p14:tracePt t="59339" x="7880350" y="4102100"/>
          <p14:tracePt t="59350" x="7861300" y="4108450"/>
          <p14:tracePt t="59363" x="7797800" y="4127500"/>
          <p14:tracePt t="59379" x="7747000" y="4133850"/>
          <p14:tracePt t="59395" x="7708900" y="4140200"/>
          <p14:tracePt t="59411" x="7689850" y="4152900"/>
          <p14:tracePt t="59425" x="7683500" y="4159250"/>
          <p14:tracePt t="59441" x="7677150" y="4159250"/>
          <p14:tracePt t="59458" x="7670800" y="4159250"/>
          <p14:tracePt t="59523" x="7664450" y="4165600"/>
          <p14:tracePt t="59555" x="7658100" y="4171950"/>
          <p14:tracePt t="59563" x="7645400" y="4171950"/>
          <p14:tracePt t="59579" x="7639050" y="4171950"/>
          <p14:tracePt t="59592" x="7620000" y="4184650"/>
          <p14:tracePt t="59595" x="7594600" y="4191000"/>
          <p14:tracePt t="59608" x="7569200" y="4191000"/>
          <p14:tracePt t="59625" x="7556500" y="4191000"/>
          <p14:tracePt t="59642" x="7543800" y="4203700"/>
          <p14:tracePt t="59658" x="7524750" y="4210050"/>
          <p14:tracePt t="59676" x="7512050" y="4216400"/>
          <p14:tracePt t="59692" x="7505700" y="4222750"/>
          <p14:tracePt t="59739" x="7499350" y="4222750"/>
          <p14:tracePt t="59747" x="7493000" y="4222750"/>
          <p14:tracePt t="59755" x="7486650" y="4222750"/>
          <p14:tracePt t="59763" x="7473950" y="4229100"/>
          <p14:tracePt t="59775" x="7467600" y="4229100"/>
          <p14:tracePt t="59792" x="7442200" y="4229100"/>
          <p14:tracePt t="59808" x="7397750" y="4229100"/>
          <p14:tracePt t="59825" x="7340600" y="4229100"/>
          <p14:tracePt t="59842" x="7264400" y="4229100"/>
          <p14:tracePt t="59860" x="7251700" y="4222750"/>
          <p14:tracePt t="59899" x="7245350" y="4222750"/>
          <p14:tracePt t="59931" x="7239000" y="4222750"/>
          <p14:tracePt t="59939" x="7232650" y="4222750"/>
          <p14:tracePt t="59943" x="7226300" y="4222750"/>
          <p14:tracePt t="59959" x="7213600" y="4222750"/>
          <p14:tracePt t="59976" x="7194550" y="4222750"/>
          <p14:tracePt t="59992" x="7169150" y="4222750"/>
          <p14:tracePt t="60009" x="7150100" y="4222750"/>
          <p14:tracePt t="60025" x="7105650" y="4222750"/>
          <p14:tracePt t="60025" x="7086600" y="4222750"/>
          <p14:tracePt t="60043" x="7054850" y="4222750"/>
          <p14:tracePt t="60059" x="7029450" y="4222750"/>
          <p14:tracePt t="60076" x="7016750" y="4222750"/>
          <p14:tracePt t="60093" x="7004050" y="4222750"/>
          <p14:tracePt t="60109" x="6997700" y="4222750"/>
          <p14:tracePt t="60126" x="6991350" y="4222750"/>
          <p14:tracePt t="60163" x="6985000" y="4222750"/>
          <p14:tracePt t="60176" x="6972300" y="4222750"/>
          <p14:tracePt t="60179" x="6953250" y="4222750"/>
          <p14:tracePt t="60192" x="6921500" y="4222750"/>
          <p14:tracePt t="60209" x="6889750" y="4222750"/>
          <p14:tracePt t="60226" x="6838950" y="4222750"/>
          <p14:tracePt t="60226" x="6826250" y="4222750"/>
          <p14:tracePt t="60243" x="6788150" y="4222750"/>
          <p14:tracePt t="60260" x="6775450" y="4222750"/>
          <p14:tracePt t="60277" x="6743700" y="4222750"/>
          <p14:tracePt t="60292" x="6705600" y="4222750"/>
          <p14:tracePt t="60310" x="6686550" y="4222750"/>
          <p14:tracePt t="60326" x="6642100" y="4222750"/>
          <p14:tracePt t="60343" x="6616700" y="4222750"/>
          <p14:tracePt t="60359" x="6578600" y="4222750"/>
          <p14:tracePt t="60376" x="6527800" y="4222750"/>
          <p14:tracePt t="60393" x="6489700" y="4222750"/>
          <p14:tracePt t="60410" x="6457950" y="4222750"/>
          <p14:tracePt t="60410" x="6445250" y="4222750"/>
          <p14:tracePt t="60427" x="6407150" y="4222750"/>
          <p14:tracePt t="60443" x="6362700" y="4222750"/>
          <p14:tracePt t="60460" x="6337300" y="4222750"/>
          <p14:tracePt t="60476" x="6311900" y="4222750"/>
          <p14:tracePt t="60493" x="6286500" y="4222750"/>
          <p14:tracePt t="60510" x="6267450" y="4222750"/>
          <p14:tracePt t="60526" x="6261100" y="4222750"/>
          <p14:tracePt t="60543" x="6242050" y="4222750"/>
          <p14:tracePt t="60560" x="6229350" y="4222750"/>
          <p14:tracePt t="60577" x="6197600" y="4222750"/>
          <p14:tracePt t="60593" x="6184900" y="4222750"/>
          <p14:tracePt t="60610" x="6134100" y="4222750"/>
          <p14:tracePt t="60628" x="6108700" y="4222750"/>
          <p14:tracePt t="60643" x="6096000" y="4229100"/>
          <p14:tracePt t="60660" x="6076950" y="4229100"/>
          <p14:tracePt t="60677" x="6045200" y="4229100"/>
          <p14:tracePt t="60693" x="6026150" y="4235450"/>
          <p14:tracePt t="60710" x="6007100" y="4235450"/>
          <p14:tracePt t="60727" x="5994400" y="4235450"/>
          <p14:tracePt t="60743" x="5969000" y="4235450"/>
          <p14:tracePt t="60762" x="5949950" y="4235450"/>
          <p14:tracePt t="60777" x="5911850" y="4241800"/>
          <p14:tracePt t="60794" x="5880100" y="4241800"/>
          <p14:tracePt t="60810" x="5835650" y="4241800"/>
          <p14:tracePt t="60828" x="5791200" y="4241800"/>
          <p14:tracePt t="60843" x="5759450" y="4241800"/>
          <p14:tracePt t="60860" x="5715000" y="4241800"/>
          <p14:tracePt t="60877" x="5702300" y="4241800"/>
          <p14:tracePt t="60894" x="5689600" y="4241800"/>
          <p14:tracePt t="60910" x="5670550" y="4241800"/>
          <p14:tracePt t="60927" x="5657850" y="4241800"/>
          <p14:tracePt t="60944" x="5645150" y="4241800"/>
          <p14:tracePt t="60960" x="5613400" y="4241800"/>
          <p14:tracePt t="60978" x="5600700" y="4248150"/>
          <p14:tracePt t="60994" x="5568950" y="4254500"/>
          <p14:tracePt t="61010" x="5537200" y="4254500"/>
          <p14:tracePt t="61027" x="5511800" y="4254500"/>
          <p14:tracePt t="61044" x="5473700" y="4254500"/>
          <p14:tracePt t="61060" x="5435600" y="4254500"/>
          <p14:tracePt t="61077" x="5397500" y="4254500"/>
          <p14:tracePt t="61094" x="5353050" y="4254500"/>
          <p14:tracePt t="61111" x="5302250" y="4254500"/>
          <p14:tracePt t="61129" x="5251450" y="4254500"/>
          <p14:tracePt t="61144" x="5194300" y="4254500"/>
          <p14:tracePt t="61162" x="5143500" y="4254500"/>
          <p14:tracePt t="61178" x="5130800" y="4254500"/>
          <p14:tracePt t="61195" x="5105400" y="4254500"/>
          <p14:tracePt t="61213" x="5086350" y="4254500"/>
          <p14:tracePt t="61229" x="5060950" y="4254500"/>
          <p14:tracePt t="61245" x="5016500" y="4254500"/>
          <p14:tracePt t="61262" x="4972050" y="4254500"/>
          <p14:tracePt t="61279" x="4940300" y="4254500"/>
          <p14:tracePt t="61295" x="4921250" y="4254500"/>
          <p14:tracePt t="61312" x="4895850" y="4254500"/>
          <p14:tracePt t="61329" x="4889500" y="4254500"/>
          <p14:tracePt t="61345" x="4870450" y="4254500"/>
          <p14:tracePt t="61362" x="4838700" y="4248150"/>
          <p14:tracePt t="61379" x="4794250" y="4248150"/>
          <p14:tracePt t="61397" x="4762500" y="4248150"/>
          <p14:tracePt t="61412" x="4737100" y="4248150"/>
          <p14:tracePt t="61429" x="4718050" y="4248150"/>
          <p14:tracePt t="61445" x="4686300" y="4248150"/>
          <p14:tracePt t="61462" x="4667250" y="4241800"/>
          <p14:tracePt t="61480" x="4622800" y="4235450"/>
          <p14:tracePt t="61496" x="4597400" y="4235450"/>
          <p14:tracePt t="61512" x="4584700" y="4235450"/>
          <p14:tracePt t="61529" x="4565650" y="4229100"/>
          <p14:tracePt t="61546" x="4552950" y="4229100"/>
          <p14:tracePt t="61562" x="4527550" y="4229100"/>
          <p14:tracePt t="61562" x="4508500" y="4229100"/>
          <p14:tracePt t="61580" x="4464050" y="4222750"/>
          <p14:tracePt t="61596" x="4419600" y="4222750"/>
          <p14:tracePt t="61612" x="4368800" y="4216400"/>
          <p14:tracePt t="61629" x="4330700" y="4216400"/>
          <p14:tracePt t="61646" x="4305300" y="4216400"/>
          <p14:tracePt t="61662" x="4279900" y="4210050"/>
          <p14:tracePt t="61680" x="4248150" y="4210050"/>
          <p14:tracePt t="61696" x="4241800" y="4210050"/>
          <p14:tracePt t="61713" x="4222750" y="4203700"/>
          <p14:tracePt t="61730" x="4216400" y="4203700"/>
          <p14:tracePt t="61746" x="4203700" y="4203700"/>
          <p14:tracePt t="61763" x="4184650" y="4197350"/>
          <p14:tracePt t="61780" x="4159250" y="4197350"/>
          <p14:tracePt t="61797" x="4146550" y="4197350"/>
          <p14:tracePt t="61813" x="4127500" y="4197350"/>
          <p14:tracePt t="61830" x="4108450" y="4197350"/>
          <p14:tracePt t="61846" x="4095750" y="4197350"/>
          <p14:tracePt t="61864" x="4070350" y="4197350"/>
          <p14:tracePt t="61880" x="4051300" y="4197350"/>
          <p14:tracePt t="61896" x="4032250" y="4197350"/>
          <p14:tracePt t="61913" x="4013200" y="4197350"/>
          <p14:tracePt t="61930" x="3994150" y="4197350"/>
          <p14:tracePt t="61947" x="3975100" y="4197350"/>
          <p14:tracePt t="61963" x="3937000" y="4197350"/>
          <p14:tracePt t="61980" x="3911600" y="4197350"/>
          <p14:tracePt t="61996" x="3886200" y="4197350"/>
          <p14:tracePt t="62013" x="3860800" y="4197350"/>
          <p14:tracePt t="62030" x="3835400" y="4197350"/>
          <p14:tracePt t="62046" x="3810000" y="4197350"/>
          <p14:tracePt t="62063" x="3784600" y="4197350"/>
          <p14:tracePt t="62080" x="3771900" y="4197350"/>
          <p14:tracePt t="62096" x="3752850" y="4197350"/>
          <p14:tracePt t="62113" x="3714750" y="4197350"/>
          <p14:tracePt t="62130" x="3663950" y="4197350"/>
          <p14:tracePt t="62147" x="3619500" y="4197350"/>
          <p14:tracePt t="62163" x="3524250" y="4203700"/>
          <p14:tracePt t="62181" x="3460750" y="4203700"/>
          <p14:tracePt t="62197" x="3390900" y="4203700"/>
          <p14:tracePt t="62214" x="3289300" y="4222750"/>
          <p14:tracePt t="62230" x="3194050" y="4222750"/>
          <p14:tracePt t="62247" x="3073400" y="4222750"/>
          <p14:tracePt t="62263" x="2952750" y="4222750"/>
          <p14:tracePt t="62280" x="2876550" y="4222750"/>
          <p14:tracePt t="62299" x="2787650" y="4222750"/>
          <p14:tracePt t="62314" x="2711450" y="4229100"/>
          <p14:tracePt t="62330" x="2654300" y="4229100"/>
          <p14:tracePt t="62347" x="2597150" y="4241800"/>
          <p14:tracePt t="62365" x="2501900" y="4248150"/>
          <p14:tracePt t="62380" x="2355850" y="4273550"/>
          <p14:tracePt t="62397" x="2171700" y="4311650"/>
          <p14:tracePt t="62414" x="2038350" y="4311650"/>
          <p14:tracePt t="62430" x="1917700" y="4324350"/>
          <p14:tracePt t="62447" x="1841500" y="4337050"/>
          <p14:tracePt t="62464" x="1816100" y="4337050"/>
          <p14:tracePt t="62481" x="1809750" y="4337050"/>
          <p14:tracePt t="62708" x="1816100" y="4337050"/>
          <p14:tracePt t="62739" x="1822450" y="4337050"/>
          <p14:tracePt t="62739" x="1828800" y="4337050"/>
          <p14:tracePt t="62762" x="1847850" y="4337050"/>
          <p14:tracePt t="62772" x="1866900" y="4337050"/>
          <p14:tracePt t="62779" x="1898650" y="4337050"/>
          <p14:tracePt t="62797" x="1911350" y="4337050"/>
          <p14:tracePt t="62797" x="1917700" y="4337050"/>
          <p14:tracePt t="62859" x="1917700" y="4356100"/>
          <p14:tracePt t="62867" x="1911350" y="4375150"/>
          <p14:tracePt t="62867" x="1885950" y="4394200"/>
          <p14:tracePt t="62883" x="1854200" y="4413250"/>
          <p14:tracePt t="62883" x="1797050" y="4438650"/>
          <p14:tracePt t="62900" x="1720850" y="4451350"/>
          <p14:tracePt t="62914" x="1676400" y="4457700"/>
          <p14:tracePt t="62930" x="1663700" y="4457700"/>
          <p14:tracePt t="62947" x="1657350" y="4457700"/>
          <p14:tracePt t="62987" x="1651000" y="4457700"/>
          <p14:tracePt t="62987" x="1631950" y="4457700"/>
          <p14:tracePt t="62995" x="1625600" y="4457700"/>
          <p14:tracePt t="63014" x="1600200" y="4457700"/>
          <p14:tracePt t="63014" x="1562100" y="4457700"/>
          <p14:tracePt t="63031" x="1530350" y="4489450"/>
          <p14:tracePt t="63047" x="1524000" y="4546600"/>
          <p14:tracePt t="63064" x="1492250" y="4603750"/>
          <p14:tracePt t="63080" x="1492250" y="4641850"/>
          <p14:tracePt t="63097" x="1485900" y="4705350"/>
          <p14:tracePt t="63116" x="1485900" y="4711700"/>
          <p14:tracePt t="63131" x="1479550" y="4756150"/>
          <p14:tracePt t="63148" x="1479550" y="4775200"/>
          <p14:tracePt t="63164" x="1479550" y="4813300"/>
          <p14:tracePt t="63181" x="1479550" y="4857750"/>
          <p14:tracePt t="63197" x="1479550" y="4895850"/>
          <p14:tracePt t="63214" x="1479550" y="4921250"/>
          <p14:tracePt t="63231" x="1479550" y="4965700"/>
          <p14:tracePt t="63247" x="1492250" y="4984750"/>
          <p14:tracePt t="63264" x="1517650" y="4997450"/>
          <p14:tracePt t="63281" x="1562100" y="4997450"/>
          <p14:tracePt t="63298" x="1714500" y="4997450"/>
          <p14:tracePt t="63316" x="1879600" y="4959350"/>
          <p14:tracePt t="63331" x="2038350" y="4870450"/>
          <p14:tracePt t="63349" x="2159000" y="4794250"/>
          <p14:tracePt t="63364" x="2222500" y="4768850"/>
          <p14:tracePt t="63382" x="2247900" y="4749800"/>
          <p14:tracePt t="63399" x="2273300" y="4724400"/>
          <p14:tracePt t="63416" x="2311400" y="4679950"/>
          <p14:tracePt t="63432" x="2349500" y="4597400"/>
          <p14:tracePt t="63449" x="2381250" y="4533900"/>
          <p14:tracePt t="63466" x="2381250" y="4502150"/>
          <p14:tracePt t="63482" x="2381250" y="4457700"/>
          <p14:tracePt t="63499" x="2381250" y="4381500"/>
          <p14:tracePt t="63517" x="2381250" y="4368800"/>
          <p14:tracePt t="63532" x="2381250" y="4349750"/>
          <p14:tracePt t="63549" x="2330450" y="4305300"/>
          <p14:tracePt t="63566" x="2254250" y="4260850"/>
          <p14:tracePt t="63582" x="2165350" y="4241800"/>
          <p14:tracePt t="63599" x="2019300" y="4203700"/>
          <p14:tracePt t="63616" x="1917700" y="4197350"/>
          <p14:tracePt t="63632" x="1822450" y="4197350"/>
          <p14:tracePt t="63649" x="1708150" y="4197350"/>
          <p14:tracePt t="63666" x="1587500" y="4235450"/>
          <p14:tracePt t="63683" x="1409700" y="4343400"/>
          <p14:tracePt t="63700" x="1308100" y="4400550"/>
          <p14:tracePt t="63716" x="1231900" y="4457700"/>
          <p14:tracePt t="63733" x="1200150" y="4508500"/>
          <p14:tracePt t="63749" x="1187450" y="4546600"/>
          <p14:tracePt t="63766" x="1174750" y="4610100"/>
          <p14:tracePt t="63784" x="1168400" y="4686300"/>
          <p14:tracePt t="63799" x="1168400" y="4775200"/>
          <p14:tracePt t="63817" x="1168400" y="4826000"/>
          <p14:tracePt t="63833" x="1200150" y="4876800"/>
          <p14:tracePt t="63850" x="1244600" y="4902200"/>
          <p14:tracePt t="63866" x="1289050" y="4927600"/>
          <p14:tracePt t="63866" x="1314450" y="4946650"/>
          <p14:tracePt t="63885" x="1333500" y="4946650"/>
          <p14:tracePt t="63901" x="1384300" y="4953000"/>
          <p14:tracePt t="63918" x="1428750" y="4965700"/>
          <p14:tracePt t="63935" x="1466850" y="4972050"/>
          <p14:tracePt t="63951" x="1549400" y="4972050"/>
          <p14:tracePt t="63968" x="1663700" y="4978400"/>
          <p14:tracePt t="63984" x="1803400" y="4972050"/>
          <p14:tracePt t="64001" x="1962150" y="4870450"/>
          <p14:tracePt t="64017" x="2057400" y="4826000"/>
          <p14:tracePt t="64034" x="2120900" y="4775200"/>
          <p14:tracePt t="64051" x="2133600" y="4756150"/>
          <p14:tracePt t="64051" x="2139950" y="4756150"/>
          <p14:tracePt t="64069" x="2139950" y="4749800"/>
          <p14:tracePt t="64084" x="2139950" y="4737100"/>
          <p14:tracePt t="64101" x="2139950" y="4673600"/>
          <p14:tracePt t="64118" x="2139950" y="4635500"/>
          <p14:tracePt t="64134" x="2139950" y="4603750"/>
          <p14:tracePt t="64151" x="2139950" y="4584700"/>
          <p14:tracePt t="64168" x="2127250" y="4552950"/>
          <p14:tracePt t="64184" x="2101850" y="4533900"/>
          <p14:tracePt t="64201" x="2089150" y="4514850"/>
          <p14:tracePt t="64218" x="2057400" y="4508500"/>
          <p14:tracePt t="64234" x="2032000" y="4508500"/>
          <p14:tracePt t="64250" x="1974850" y="4508500"/>
          <p14:tracePt t="64267" x="1873250" y="4514850"/>
          <p14:tracePt t="64284" x="1701800" y="4572000"/>
          <p14:tracePt t="64301" x="1587500" y="4635500"/>
          <p14:tracePt t="64317" x="1479550" y="4705350"/>
          <p14:tracePt t="64334" x="1422400" y="4762500"/>
          <p14:tracePt t="64350" x="1371600" y="4794250"/>
          <p14:tracePt t="64367" x="1352550" y="4819650"/>
          <p14:tracePt t="64385" x="1346200" y="4826000"/>
          <p14:tracePt t="64401" x="1346200" y="4845050"/>
          <p14:tracePt t="64418" x="1346200" y="4864100"/>
          <p14:tracePt t="64435" x="1346200" y="4883150"/>
          <p14:tracePt t="64452" x="1371600" y="4914900"/>
          <p14:tracePt t="64468" x="1428750" y="4965700"/>
          <p14:tracePt t="64485" x="1485900" y="4997450"/>
          <p14:tracePt t="64502" x="1562100" y="5041900"/>
          <p14:tracePt t="64518" x="1606550" y="5067300"/>
          <p14:tracePt t="64535" x="1657350" y="5086350"/>
          <p14:tracePt t="64552" x="1733550" y="5086350"/>
          <p14:tracePt t="64569" x="1822450" y="5086350"/>
          <p14:tracePt t="64585" x="1860550" y="5086350"/>
          <p14:tracePt t="64602" x="1885950" y="5073650"/>
          <p14:tracePt t="64618" x="1905000" y="5054600"/>
          <p14:tracePt t="64635" x="1974850" y="4991100"/>
          <p14:tracePt t="64652" x="2025650" y="4857750"/>
          <p14:tracePt t="64670" x="2044700" y="4813300"/>
          <p14:tracePt t="64686" x="2057400" y="4787900"/>
          <p14:tracePt t="64702" x="2070100" y="4743450"/>
          <p14:tracePt t="64719" x="2070100" y="4705350"/>
          <p14:tracePt t="64735" x="2070100" y="4654550"/>
          <p14:tracePt t="64753" x="2070100" y="4610100"/>
          <p14:tracePt t="64769" x="2057400" y="4572000"/>
          <p14:tracePt t="64785" x="2051050" y="4565650"/>
          <p14:tracePt t="64802" x="2044700" y="4552950"/>
          <p14:tracePt t="64819" x="2025650" y="4552950"/>
          <p14:tracePt t="64836" x="1993900" y="4546600"/>
          <p14:tracePt t="64852" x="1924050" y="4546600"/>
          <p14:tracePt t="64868" x="1816100" y="4584700"/>
          <p14:tracePt t="64886" x="1739900" y="4629150"/>
          <p14:tracePt t="64902" x="1663700" y="4673600"/>
          <p14:tracePt t="64919" x="1631950" y="4699000"/>
          <p14:tracePt t="64936" x="1625600" y="4705350"/>
          <p14:tracePt t="64952" x="1606550" y="4718050"/>
          <p14:tracePt t="64969" x="1606550" y="4724400"/>
          <p14:tracePt t="64986" x="1606550" y="4762500"/>
          <p14:tracePt t="65003" x="1606550" y="4775200"/>
          <p14:tracePt t="65019" x="1606550" y="4800600"/>
          <p14:tracePt t="65036" x="1625600" y="4819650"/>
          <p14:tracePt t="65053" x="1638300" y="4845050"/>
          <p14:tracePt t="65069" x="1663700" y="4857750"/>
          <p14:tracePt t="65086" x="1701800" y="4889500"/>
          <p14:tracePt t="65103" x="1733550" y="4908550"/>
          <p14:tracePt t="65119" x="1765300" y="4914900"/>
          <p14:tracePt t="65136" x="1778000" y="4921250"/>
          <p14:tracePt t="65153" x="1790700" y="4927600"/>
          <p14:tracePt t="65518" x="1803400" y="4927600"/>
          <p14:tracePt t="65526" x="1816100" y="4921250"/>
          <p14:tracePt t="65536" x="1835150" y="4902200"/>
          <p14:tracePt t="65537" x="1892300" y="4864100"/>
          <p14:tracePt t="65553" x="1949450" y="4826000"/>
          <p14:tracePt t="65570" x="2006600" y="4762500"/>
          <p14:tracePt t="65587" x="2038350" y="4737100"/>
          <p14:tracePt t="65603" x="2051050" y="4705350"/>
          <p14:tracePt t="65621" x="2057400" y="4699000"/>
          <p14:tracePt t="65717" x="2051050" y="4718050"/>
          <p14:tracePt t="65729" x="2038350" y="4730750"/>
          <p14:tracePt t="65729" x="2019300" y="4762500"/>
          <p14:tracePt t="65737" x="2000250" y="4800600"/>
          <p14:tracePt t="65754" x="1987550" y="4826000"/>
          <p14:tracePt t="65878" x="1981200" y="4832350"/>
          <p14:tracePt t="65896" x="1974850" y="4832350"/>
          <p14:tracePt t="65899" x="1968500" y="4832350"/>
          <p14:tracePt t="65904" x="1962150" y="4819650"/>
          <p14:tracePt t="65921" x="1962150" y="4813300"/>
          <p14:tracePt t="65937" x="1962150" y="4806950"/>
          <p14:tracePt t="65982" x="1962150" y="4800600"/>
          <p14:tracePt t="65982" x="1962150" y="4794250"/>
          <p14:tracePt t="65997" x="1962150" y="4787900"/>
          <p14:tracePt t="66005" x="1968500" y="4781550"/>
          <p14:tracePt t="66005" x="1974850" y="4781550"/>
          <p14:tracePt t="66021" x="1993900" y="4756150"/>
          <p14:tracePt t="66037" x="2006600" y="4737100"/>
          <p14:tracePt t="66054" x="2019300" y="4730750"/>
          <p14:tracePt t="66071" x="2025650" y="4718050"/>
          <p14:tracePt t="66088" x="2044700" y="4711700"/>
          <p14:tracePt t="66104" x="2051050" y="4711700"/>
          <p14:tracePt t="66121" x="2114550" y="4705350"/>
          <p14:tracePt t="66139" x="2197100" y="4705350"/>
          <p14:tracePt t="66154" x="2374900" y="4724400"/>
          <p14:tracePt t="66171" x="2616200" y="4743450"/>
          <p14:tracePt t="66188" x="2927350" y="4743450"/>
          <p14:tracePt t="66204" x="3403600" y="4743450"/>
          <p14:tracePt t="66221" x="3606800" y="4737100"/>
          <p14:tracePt t="66238" x="3790950" y="4730750"/>
          <p14:tracePt t="66254" x="3905250" y="4718050"/>
          <p14:tracePt t="66271" x="4038600" y="4692650"/>
          <p14:tracePt t="66289" x="4203700" y="4692650"/>
          <p14:tracePt t="66305" x="4425950" y="4673600"/>
          <p14:tracePt t="66321" x="4718050" y="4660900"/>
          <p14:tracePt t="66338" x="5067300" y="4629150"/>
          <p14:tracePt t="66355" x="5340350" y="4591050"/>
          <p14:tracePt t="66371" x="5670550" y="4552950"/>
          <p14:tracePt t="66388" x="6102350" y="4495800"/>
          <p14:tracePt t="66405" x="6375400" y="4425950"/>
          <p14:tracePt t="66422" x="6635750" y="4406900"/>
          <p14:tracePt t="66439" x="6864350" y="4406900"/>
          <p14:tracePt t="66455" x="7073900" y="4406900"/>
          <p14:tracePt t="66472" x="7200900" y="4406900"/>
          <p14:tracePt t="66488" x="7245350" y="4406900"/>
          <p14:tracePt t="66505" x="7270750" y="4406900"/>
          <p14:tracePt t="66521" x="7277100" y="4406900"/>
          <p14:tracePt t="66538" x="7289800" y="4406900"/>
          <p14:tracePt t="66555" x="7308850" y="4406900"/>
          <p14:tracePt t="66572" x="7346950" y="4406900"/>
          <p14:tracePt t="66588" x="7391400" y="4394200"/>
          <p14:tracePt t="66606" x="7410450" y="4381500"/>
          <p14:tracePt t="66624" x="7435850" y="4375150"/>
          <p14:tracePt t="66638" x="7473950" y="4375150"/>
          <p14:tracePt t="66655" x="7524750" y="4375150"/>
          <p14:tracePt t="66672" x="7569200" y="4368800"/>
          <p14:tracePt t="66689" x="7581900" y="4368800"/>
          <p14:tracePt t="66705" x="7588250" y="4362450"/>
          <p14:tracePt t="66813" x="7581900" y="4368800"/>
          <p14:tracePt t="66830" x="7569200" y="4375150"/>
          <p14:tracePt t="66838" x="7556500" y="4381500"/>
          <p14:tracePt t="66839" x="7537450" y="4400550"/>
          <p14:tracePt t="66855" x="7486650" y="4438650"/>
          <p14:tracePt t="66873" x="7461250" y="4464050"/>
          <p14:tracePt t="66889" x="7416800" y="4483100"/>
          <p14:tracePt t="66982" x="7404100" y="4495800"/>
          <p14:tracePt t="66989" x="7397750" y="4502150"/>
          <p14:tracePt t="66990" x="7366000" y="4521200"/>
          <p14:tracePt t="67006" x="7353300" y="4527550"/>
          <p14:tracePt t="67023" x="7321550" y="4546600"/>
          <p14:tracePt t="67039" x="7308850" y="4559300"/>
          <p14:tracePt t="67056" x="7296150" y="4559300"/>
          <p14:tracePt t="67437" x="7308850" y="4559300"/>
          <p14:tracePt t="67454" x="7315200" y="4559300"/>
          <p14:tracePt t="67461" x="7327900" y="4559300"/>
          <p14:tracePt t="67473" x="7346950" y="4559300"/>
          <p14:tracePt t="67474" x="7404100" y="4559300"/>
          <p14:tracePt t="67490" x="7448550" y="4559300"/>
          <p14:tracePt t="67507" x="7480300" y="4546600"/>
          <p14:tracePt t="67523" x="7486650" y="4546600"/>
          <p14:tracePt t="67540" x="7493000" y="4546600"/>
          <p14:tracePt t="67645" x="7486650" y="4546600"/>
          <p14:tracePt t="67654" x="7467600" y="4546600"/>
          <p14:tracePt t="67656" x="7416800" y="4546600"/>
          <p14:tracePt t="67673" x="7308850" y="4572000"/>
          <p14:tracePt t="67690" x="7200900" y="4660900"/>
          <p14:tracePt t="67707" x="7124700" y="4718050"/>
          <p14:tracePt t="67724" x="7073900" y="4775200"/>
          <p14:tracePt t="67740" x="7023100" y="4826000"/>
          <p14:tracePt t="67758" x="7004050" y="4832350"/>
          <p14:tracePt t="67790" x="7004050" y="4851400"/>
          <p14:tracePt t="67813" x="7004050" y="4857750"/>
          <p14:tracePt t="67821" x="6997700" y="4876800"/>
          <p14:tracePt t="67834" x="6997700" y="4883150"/>
          <p14:tracePt t="67840" x="6997700" y="4908550"/>
          <p14:tracePt t="67857" x="6997700" y="4933950"/>
          <p14:tracePt t="67874" x="7004050" y="4933950"/>
          <p14:tracePt t="67891" x="7010400" y="4933950"/>
          <p14:tracePt t="67907" x="7048500" y="4933950"/>
          <p14:tracePt t="67924" x="7105650" y="4921250"/>
          <p14:tracePt t="67941" x="7258050" y="4857750"/>
          <p14:tracePt t="67958" x="7397750" y="4800600"/>
          <p14:tracePt t="67974" x="7505700" y="4749800"/>
          <p14:tracePt t="67991" x="7575550" y="4718050"/>
          <p14:tracePt t="68007" x="7600950" y="4699000"/>
          <p14:tracePt t="68045" x="7613650" y="4692650"/>
          <p14:tracePt t="68046" x="7613650" y="4686300"/>
          <p14:tracePt t="68057" x="7639050" y="4667250"/>
          <p14:tracePt t="68074" x="7664450" y="4629150"/>
          <p14:tracePt t="68091" x="7670800" y="4603750"/>
          <p14:tracePt t="68108" x="7683500" y="4584700"/>
          <p14:tracePt t="68124" x="7683500" y="4578350"/>
          <p14:tracePt t="68141" x="7683500" y="4552950"/>
          <p14:tracePt t="68205" x="7677150" y="4533900"/>
          <p14:tracePt t="68213" x="7664450" y="4533900"/>
          <p14:tracePt t="68222" x="7626350" y="4533900"/>
          <p14:tracePt t="68224" x="7505700" y="4533900"/>
          <p14:tracePt t="68241" x="7334250" y="4552950"/>
          <p14:tracePt t="68258" x="7156450" y="4597400"/>
          <p14:tracePt t="68274" x="7004050" y="4667250"/>
          <p14:tracePt t="68291" x="6908800" y="4724400"/>
          <p14:tracePt t="68308" x="6896100" y="4737100"/>
          <p14:tracePt t="68349" x="6889750" y="4756150"/>
          <p14:tracePt t="68354" x="6889750" y="4781550"/>
          <p14:tracePt t="68384" x="6889750" y="4787900"/>
          <p14:tracePt t="68384" x="6889750" y="4800600"/>
          <p14:tracePt t="68391" x="6889750" y="4826000"/>
          <p14:tracePt t="68408" x="6889750" y="4883150"/>
          <p14:tracePt t="68425" x="6902450" y="4908550"/>
          <p14:tracePt t="68442" x="6921500" y="4946650"/>
          <p14:tracePt t="68458" x="6953250" y="4978400"/>
          <p14:tracePt t="68475" x="6991350" y="4984750"/>
          <p14:tracePt t="68475" x="7004050" y="4997450"/>
          <p14:tracePt t="68493" x="7016750" y="4997450"/>
          <p14:tracePt t="68508" x="7029450" y="5003800"/>
          <p14:tracePt t="68709" x="7042150" y="5003800"/>
          <p14:tracePt t="68725" x="7054850" y="5003800"/>
          <p14:tracePt t="68734" x="7080250" y="5003800"/>
          <p14:tracePt t="68734" x="7124700" y="5003800"/>
          <p14:tracePt t="68742" x="7156450" y="4991100"/>
          <p14:tracePt t="68758" x="7226300" y="4946650"/>
          <p14:tracePt t="68759" x="7327900" y="4889500"/>
          <p14:tracePt t="68775" x="7423150" y="4800600"/>
          <p14:tracePt t="68792" x="7524750" y="4724400"/>
          <p14:tracePt t="68809" x="7613650" y="4660900"/>
          <p14:tracePt t="68825" x="7683500" y="4597400"/>
          <p14:tracePt t="68842" x="7740650" y="4527550"/>
          <p14:tracePt t="68859" x="7766050" y="4508500"/>
          <p14:tracePt t="68875" x="7791450" y="4476750"/>
          <p14:tracePt t="68893" x="7823200" y="4432300"/>
          <p14:tracePt t="68910" x="7842250" y="4406900"/>
          <p14:tracePt t="68926" x="7848600" y="4394200"/>
          <p14:tracePt t="68942" x="7848600" y="4356100"/>
          <p14:tracePt t="68959" x="7867650" y="4318000"/>
          <p14:tracePt t="68976" x="7880350" y="4279900"/>
          <p14:tracePt t="68992" x="7893050" y="4241800"/>
          <p14:tracePt t="69009" x="7893050" y="4197350"/>
          <p14:tracePt t="69026" x="7893050" y="4184650"/>
          <p14:tracePt t="69043" x="7893050" y="4146550"/>
          <p14:tracePt t="69059" x="7893050" y="4089400"/>
          <p14:tracePt t="69076" x="7893050" y="4064000"/>
          <p14:tracePt t="69092" x="7893050" y="4013200"/>
          <p14:tracePt t="69110" x="7886700" y="3994150"/>
          <p14:tracePt t="69149" x="7880350" y="3981450"/>
          <p14:tracePt t="69161" x="7867650" y="3968750"/>
          <p14:tracePt t="69181" x="7854950" y="3949700"/>
          <p14:tracePt t="69190" x="7842250" y="3943350"/>
          <p14:tracePt t="69192" x="7804150" y="3924300"/>
          <p14:tracePt t="69209" x="7721600" y="3898900"/>
          <p14:tracePt t="69226" x="7664450" y="3898900"/>
          <p14:tracePt t="69243" x="7581900" y="3898900"/>
          <p14:tracePt t="69260" x="7461250" y="3898900"/>
          <p14:tracePt t="69276" x="7366000" y="3898900"/>
          <p14:tracePt t="69276" x="7327900" y="3911600"/>
          <p14:tracePt t="69294" x="7270750" y="3917950"/>
          <p14:tracePt t="69311" x="7239000" y="3924300"/>
          <p14:tracePt t="69326" x="7219950" y="3949700"/>
          <p14:tracePt t="69343" x="7213600" y="3956050"/>
          <p14:tracePt t="69360" x="7188200" y="3975100"/>
          <p14:tracePt t="69376" x="7181850" y="4000500"/>
          <p14:tracePt t="69392" x="7169150" y="4044950"/>
          <p14:tracePt t="69409" x="7156450" y="4095750"/>
          <p14:tracePt t="69426" x="7156450" y="4152900"/>
          <p14:tracePt t="69442" x="7156450" y="4197350"/>
          <p14:tracePt t="69460" x="7156450" y="4216400"/>
          <p14:tracePt t="69476" x="7169150" y="4235450"/>
          <p14:tracePt t="69493" x="7219950" y="4254500"/>
          <p14:tracePt t="69510" x="7264400" y="4254500"/>
          <p14:tracePt t="69526" x="7296150" y="4254500"/>
          <p14:tracePt t="69543" x="7327900" y="4254500"/>
          <p14:tracePt t="69560" x="7397750" y="4254500"/>
          <p14:tracePt t="69576" x="7480300" y="4254500"/>
          <p14:tracePt t="69593" x="7550150" y="4254500"/>
          <p14:tracePt t="69610" x="7594600" y="4254500"/>
          <p14:tracePt t="69627" x="7626350" y="4248150"/>
          <p14:tracePt t="69643" x="7670800" y="4241800"/>
          <p14:tracePt t="69660" x="7696200" y="4229100"/>
          <p14:tracePt t="69677" x="7747000" y="4197350"/>
          <p14:tracePt t="69694" x="7766050" y="4178300"/>
          <p14:tracePt t="69710" x="7778750" y="4152900"/>
          <p14:tracePt t="69727" x="7785100" y="4133850"/>
          <p14:tracePt t="69743" x="7797800" y="4108450"/>
          <p14:tracePt t="69760" x="7804150" y="4076700"/>
          <p14:tracePt t="69777" x="7804150" y="4051300"/>
          <p14:tracePt t="69794" x="7804150" y="4025900"/>
          <p14:tracePt t="69811" x="7804150" y="4000500"/>
          <p14:tracePt t="69827" x="7797800" y="3975100"/>
          <p14:tracePt t="69844" x="7791450" y="3956050"/>
          <p14:tracePt t="69860" x="7734300" y="3930650"/>
          <p14:tracePt t="69878" x="7645400" y="3924300"/>
          <p14:tracePt t="69894" x="7556500" y="3924300"/>
          <p14:tracePt t="69911" x="7480300" y="3924300"/>
          <p14:tracePt t="69927" x="7378700" y="3937000"/>
          <p14:tracePt t="69944" x="7277100" y="3994150"/>
          <p14:tracePt t="69961" x="7213600" y="4038600"/>
          <p14:tracePt t="69977" x="7175500" y="4070350"/>
          <p14:tracePt t="69994" x="7150100" y="4108450"/>
          <p14:tracePt t="70011" x="7143750" y="4146550"/>
          <p14:tracePt t="70027" x="7143750" y="4184650"/>
          <p14:tracePt t="70044" x="7143750" y="4241800"/>
          <p14:tracePt t="70061" x="7137400" y="4279900"/>
          <p14:tracePt t="70078" x="7137400" y="4318000"/>
          <p14:tracePt t="70094" x="7137400" y="4356100"/>
          <p14:tracePt t="70111" x="7137400" y="4387850"/>
          <p14:tracePt t="70129" x="7169150" y="4419600"/>
          <p14:tracePt t="70144" x="7226300" y="4432300"/>
          <p14:tracePt t="70161" x="7296150" y="4438650"/>
          <p14:tracePt t="70177" x="7385050" y="4438650"/>
          <p14:tracePt t="70194" x="7435850" y="4438650"/>
          <p14:tracePt t="70211" x="7480300" y="4432300"/>
          <p14:tracePt t="70228" x="7524750" y="4387850"/>
          <p14:tracePt t="70244" x="7543800" y="4375150"/>
          <p14:tracePt t="70260" x="7581900" y="4292600"/>
          <p14:tracePt t="70279" x="7613650" y="4248150"/>
          <p14:tracePt t="70294" x="7632700" y="4210050"/>
          <p14:tracePt t="70311" x="7651750" y="4165600"/>
          <p14:tracePt t="70328" x="7658100" y="4146550"/>
          <p14:tracePt t="70344" x="7664450" y="4133850"/>
          <p14:tracePt t="70361" x="7664450" y="4121150"/>
          <p14:tracePt t="70378" x="7664450" y="4102100"/>
          <p14:tracePt t="70395" x="7664450" y="4089400"/>
          <p14:tracePt t="70411" x="7664450" y="4070350"/>
          <p14:tracePt t="70428" x="7664450" y="4057650"/>
          <p14:tracePt t="70445" x="7651750" y="4044950"/>
          <p14:tracePt t="70462" x="7626350" y="4025900"/>
          <p14:tracePt t="70478" x="7613650" y="4013200"/>
          <p14:tracePt t="70495" x="7594600" y="4013200"/>
          <p14:tracePt t="70511" x="7569200" y="4013200"/>
          <p14:tracePt t="70528" x="7524750" y="4032250"/>
          <p14:tracePt t="70545" x="7473950" y="4076700"/>
          <p14:tracePt t="70561" x="7442200" y="4121150"/>
          <p14:tracePt t="70578" x="7429500" y="4152900"/>
          <p14:tracePt t="70595" x="7423150" y="4178300"/>
          <p14:tracePt t="70613" x="7410450" y="4197350"/>
          <p14:tracePt t="70628" x="7410450" y="4235450"/>
          <p14:tracePt t="70647" x="7410450" y="4248150"/>
          <p14:tracePt t="70662" x="7410450" y="4254500"/>
          <p14:tracePt t="70709" x="7410450" y="4260850"/>
          <p14:tracePt t="70717" x="7410450" y="4267200"/>
          <p14:tracePt t="70725" x="7416800" y="4273550"/>
          <p14:tracePt t="70733" x="7473950" y="4273550"/>
          <p14:tracePt t="70745" x="7543800" y="4273550"/>
          <p14:tracePt t="70762" x="7575550" y="4273550"/>
          <p14:tracePt t="70779" x="7626350" y="4260850"/>
          <p14:tracePt t="70795" x="7664450" y="4229100"/>
          <p14:tracePt t="70812" x="7683500" y="4197350"/>
          <p14:tracePt t="70829" x="7702550" y="4165600"/>
          <p14:tracePt t="70846" x="7702550" y="4159250"/>
          <p14:tracePt t="70917" x="7702550" y="4152900"/>
          <p14:tracePt t="70925" x="7702550" y="4146550"/>
          <p14:tracePt t="70957" x="7702550" y="4140200"/>
          <p14:tracePt t="70973" x="7696200" y="4140200"/>
          <p14:tracePt t="71046" x="7683500" y="4140200"/>
          <p14:tracePt t="71053" x="7664450" y="4140200"/>
          <p14:tracePt t="71061" x="7537450" y="4133850"/>
          <p14:tracePt t="71079" x="7435850" y="4108450"/>
          <p14:tracePt t="71079" x="7239000" y="4102100"/>
          <p14:tracePt t="71096" x="7023100" y="4070350"/>
          <p14:tracePt t="71112" x="6762750" y="4051300"/>
          <p14:tracePt t="71129" x="6464300" y="4019550"/>
          <p14:tracePt t="71146" x="6096000" y="3987800"/>
          <p14:tracePt t="71163" x="5670550" y="3975100"/>
          <p14:tracePt t="71179" x="5092700" y="3975100"/>
          <p14:tracePt t="71197" x="4933950" y="3975100"/>
          <p14:tracePt t="71213" x="4375150" y="4025900"/>
          <p14:tracePt t="71230" x="3981450" y="4064000"/>
          <p14:tracePt t="71246" x="3638550" y="4095750"/>
          <p14:tracePt t="71262" x="3346450" y="4140200"/>
          <p14:tracePt t="71280" x="3086100" y="4159250"/>
          <p14:tracePt t="71296" x="2882900" y="4184650"/>
          <p14:tracePt t="71313" x="2673350" y="4216400"/>
          <p14:tracePt t="71329" x="2508250" y="4260850"/>
          <p14:tracePt t="71346" x="2419350" y="4279900"/>
          <p14:tracePt t="71363" x="2324100" y="4305300"/>
          <p14:tracePt t="71379" x="2266950" y="4305300"/>
          <p14:tracePt t="71396" x="2203450" y="4311650"/>
          <p14:tracePt t="71413" x="2171700" y="4318000"/>
          <p14:tracePt t="71430" x="2133600" y="4318000"/>
          <p14:tracePt t="71446" x="2044700" y="4324350"/>
          <p14:tracePt t="71463" x="1943100" y="4324350"/>
          <p14:tracePt t="71480" x="1816100" y="4324350"/>
          <p14:tracePt t="71496" x="1670050" y="4324350"/>
          <p14:tracePt t="71512" x="1606550" y="4324350"/>
          <p14:tracePt t="71530" x="1593850" y="4324350"/>
          <p14:tracePt t="71605" x="1587500" y="4318000"/>
          <p14:tracePt t="71613" x="1593850" y="4311650"/>
          <p14:tracePt t="71622" x="1625600" y="4286250"/>
          <p14:tracePt t="71622" x="1663700" y="4273550"/>
          <p14:tracePt t="71630" x="1733550" y="4248150"/>
          <p14:tracePt t="71647" x="1841500" y="4216400"/>
          <p14:tracePt t="71663" x="1968500" y="4171950"/>
          <p14:tracePt t="71680" x="2120900" y="4102100"/>
          <p14:tracePt t="71697" x="2228850" y="4064000"/>
          <p14:tracePt t="71714" x="2292350" y="4025900"/>
          <p14:tracePt t="71730" x="2305050" y="4019550"/>
          <p14:tracePt t="71814" x="2311400" y="4013200"/>
          <p14:tracePt t="71861" x="2311400" y="4006850"/>
          <p14:tracePt t="71873" x="2298700" y="4006850"/>
          <p14:tracePt t="71877" x="2286000" y="4006850"/>
          <p14:tracePt t="71883" x="2197100" y="4006850"/>
          <p14:tracePt t="71897" x="2057400" y="4006850"/>
          <p14:tracePt t="71914" x="1892300" y="4044950"/>
          <p14:tracePt t="71931" x="1714500" y="4083050"/>
          <p14:tracePt t="71948" x="1600200" y="4114800"/>
          <p14:tracePt t="71964" x="1543050" y="4140200"/>
          <p14:tracePt t="71964" x="1524000" y="4152900"/>
          <p14:tracePt t="71998" x="1504950" y="4165600"/>
          <p14:tracePt t="71998" x="1492250" y="4191000"/>
          <p14:tracePt t="72014" x="1492250" y="4210050"/>
          <p14:tracePt t="72031" x="1492250" y="4254500"/>
          <p14:tracePt t="72047" x="1492250" y="4267200"/>
          <p14:tracePt t="72064" x="1492250" y="4286250"/>
          <p14:tracePt t="72080" x="1492250" y="4305300"/>
          <p14:tracePt t="72098" x="1530350" y="4318000"/>
          <p14:tracePt t="72114" x="1593850" y="4318000"/>
          <p14:tracePt t="72131" x="1689100" y="4318000"/>
          <p14:tracePt t="72147" x="1841500" y="4318000"/>
          <p14:tracePt t="72164" x="1987550" y="4311650"/>
          <p14:tracePt t="72182" x="2146300" y="4254500"/>
          <p14:tracePt t="72198" x="2184400" y="4222750"/>
          <p14:tracePt t="72215" x="2203450" y="4197350"/>
          <p14:tracePt t="72231" x="2209800" y="4159250"/>
          <p14:tracePt t="72248" x="2216150" y="4133850"/>
          <p14:tracePt t="72264" x="2216150" y="4083050"/>
          <p14:tracePt t="72281" x="2216150" y="4076700"/>
          <p14:tracePt t="72298" x="2216150" y="4057650"/>
          <p14:tracePt t="72315" x="2216150" y="4044950"/>
          <p14:tracePt t="72333" x="2171700" y="4019550"/>
          <p14:tracePt t="72348" x="2133600" y="4006850"/>
          <p14:tracePt t="72364" x="2057400" y="4006850"/>
          <p14:tracePt t="72381" x="1873250" y="4000500"/>
          <p14:tracePt t="72399" x="1701800" y="4000500"/>
          <p14:tracePt t="72414" x="1555750" y="4038600"/>
          <p14:tracePt t="72431" x="1422400" y="4076700"/>
          <p14:tracePt t="72448" x="1333500" y="4127500"/>
          <p14:tracePt t="72465" x="1295400" y="4159250"/>
          <p14:tracePt t="72483" x="1276350" y="4184650"/>
          <p14:tracePt t="72498" x="1276350" y="4216400"/>
          <p14:tracePt t="72515" x="1276350" y="4254500"/>
          <p14:tracePt t="72531" x="1282700" y="4305300"/>
          <p14:tracePt t="72548" x="1295400" y="4330700"/>
          <p14:tracePt t="72565" x="1314450" y="4343400"/>
          <p14:tracePt t="72565" x="1320800" y="4362450"/>
          <p14:tracePt t="72583" x="1339850" y="4375150"/>
          <p14:tracePt t="72598" x="1397000" y="4381500"/>
          <p14:tracePt t="72615" x="1517650" y="4387850"/>
          <p14:tracePt t="72631" x="1682750" y="4387850"/>
          <p14:tracePt t="72649" x="1809750" y="4337050"/>
          <p14:tracePt t="72665" x="1924050" y="4279900"/>
          <p14:tracePt t="72682" x="2000250" y="4222750"/>
          <p14:tracePt t="72698" x="2044700" y="4178300"/>
          <p14:tracePt t="72715" x="2057400" y="4146550"/>
          <p14:tracePt t="72732" x="2057400" y="4108450"/>
          <p14:tracePt t="72748" x="2070100" y="4070350"/>
          <p14:tracePt t="72765" x="2070100" y="4051300"/>
          <p14:tracePt t="72806" x="2070100" y="4044950"/>
          <p14:tracePt t="72838" x="2070100" y="4038600"/>
          <p14:tracePt t="72858" x="2044700" y="4038600"/>
          <p14:tracePt t="72859" x="2000250" y="4038600"/>
          <p14:tracePt t="72865" x="1885950" y="4038600"/>
          <p14:tracePt t="72882" x="1727200" y="4051300"/>
          <p14:tracePt t="72898" x="1581150" y="4108450"/>
          <p14:tracePt t="72915" x="1504950" y="4159250"/>
          <p14:tracePt t="72932" x="1479550" y="4184650"/>
          <p14:tracePt t="72950" x="1479550" y="4197350"/>
          <p14:tracePt t="72965" x="1479550" y="4235450"/>
          <p14:tracePt t="72983" x="1479550" y="4267200"/>
          <p14:tracePt t="72999" x="1479550" y="4286250"/>
          <p14:tracePt t="73015" x="1479550" y="4292600"/>
          <p14:tracePt t="73032" x="1479550" y="4298950"/>
          <p14:tracePt t="73049" x="1479550" y="4318000"/>
          <p14:tracePt t="73066" x="1479550" y="4324350"/>
          <p14:tracePt t="73245" x="1485900" y="4324350"/>
          <p14:tracePt t="73285" x="1498600" y="4330700"/>
          <p14:tracePt t="73294" x="1504950" y="4337050"/>
          <p14:tracePt t="73405" x="1504950" y="4343400"/>
          <p14:tracePt t="73424" x="0" y="0"/>
        </p14:tracePtLst>
        <p14:tracePtLst>
          <p14:tracePt t="75919" x="2451100" y="4749800"/>
          <p14:tracePt t="75934" x="2463800" y="4749800"/>
          <p14:tracePt t="75950" x="2476500" y="4749800"/>
          <p14:tracePt t="75966" x="2489200" y="4749800"/>
          <p14:tracePt t="75982" x="2501900" y="4749800"/>
          <p14:tracePt t="75990" x="2514600" y="4749800"/>
          <p14:tracePt t="75998" x="2533650" y="4730750"/>
          <p14:tracePt t="76006" x="2546350" y="4699000"/>
          <p14:tracePt t="76022" x="2559050" y="4654550"/>
          <p14:tracePt t="76038" x="2565400" y="4616450"/>
          <p14:tracePt t="76062" x="2578100" y="4584700"/>
          <p14:tracePt t="76071" x="2584450" y="4565650"/>
          <p14:tracePt t="76087" x="2584450" y="4533900"/>
          <p14:tracePt t="76120" x="2584450" y="4483100"/>
          <p14:tracePt t="76137" x="2584450" y="4419600"/>
          <p14:tracePt t="76138" x="2584450" y="4343400"/>
          <p14:tracePt t="76154" x="2584450" y="4286250"/>
          <p14:tracePt t="76171" x="2584450" y="4241800"/>
          <p14:tracePt t="76188" x="2584450" y="4210050"/>
          <p14:tracePt t="76204" x="2578100" y="4146550"/>
          <p14:tracePt t="76221" x="2565400" y="4108450"/>
          <p14:tracePt t="76237" x="2540000" y="4057650"/>
          <p14:tracePt t="76255" x="2514600" y="4019550"/>
          <p14:tracePt t="76272" x="2489200" y="3975100"/>
          <p14:tracePt t="76287" x="2476500" y="3956050"/>
          <p14:tracePt t="76304" x="2470150" y="3956050"/>
          <p14:tracePt t="76321" x="2444750" y="3956050"/>
          <p14:tracePt t="76338" x="2425700" y="3956050"/>
          <p14:tracePt t="76354" x="2387600" y="3956050"/>
          <p14:tracePt t="76371" x="2336800" y="3987800"/>
          <p14:tracePt t="76388" x="2279650" y="4083050"/>
          <p14:tracePt t="76405" x="2247900" y="4191000"/>
          <p14:tracePt t="76422" x="2209800" y="4387850"/>
          <p14:tracePt t="76439" x="2178050" y="4533900"/>
          <p14:tracePt t="76454" x="2165350" y="4616450"/>
          <p14:tracePt t="76471" x="2146300" y="4686300"/>
          <p14:tracePt t="76488" x="2139950" y="4762500"/>
          <p14:tracePt t="76505" x="2139950" y="4832350"/>
          <p14:tracePt t="76521" x="2159000" y="4921250"/>
          <p14:tracePt t="76538" x="2190750" y="5016500"/>
          <p14:tracePt t="76555" x="2228850" y="5143500"/>
          <p14:tracePt t="76571" x="2273300" y="5226050"/>
          <p14:tracePt t="76588" x="2298700" y="5276850"/>
          <p14:tracePt t="76605" x="2305050" y="5295900"/>
          <p14:tracePt t="76621" x="2311400" y="5302250"/>
          <p14:tracePt t="76638" x="2324100" y="5302250"/>
          <p14:tracePt t="76655" x="2355850" y="5289550"/>
          <p14:tracePt t="76671" x="2425700" y="5245100"/>
          <p14:tracePt t="76688" x="2514600" y="5162550"/>
          <p14:tracePt t="76705" x="2552700" y="5105400"/>
          <p14:tracePt t="76721" x="2628900" y="5010150"/>
          <p14:tracePt t="76738" x="2679700" y="4870450"/>
          <p14:tracePt t="76755" x="2705100" y="4718050"/>
          <p14:tracePt t="76772" x="2705100" y="4584700"/>
          <p14:tracePt t="76789" x="2705100" y="4400550"/>
          <p14:tracePt t="76805" x="2705100" y="4210050"/>
          <p14:tracePt t="76823" x="2705100" y="4127500"/>
          <p14:tracePt t="76838" x="2705100" y="4089400"/>
          <p14:tracePt t="76855" x="2705100" y="4051300"/>
          <p14:tracePt t="76872" x="2705100" y="4019550"/>
          <p14:tracePt t="76888" x="2698750" y="3968750"/>
          <p14:tracePt t="76905" x="2698750" y="3937000"/>
          <p14:tracePt t="76922" x="2692400" y="3917950"/>
          <p14:tracePt t="76966" x="2686050" y="3917950"/>
          <p14:tracePt t="76982" x="2673350" y="3917950"/>
          <p14:tracePt t="76982" x="2654300" y="3911600"/>
          <p14:tracePt t="76998" x="2647950" y="3911600"/>
          <p14:tracePt t="77006" x="2622550" y="3911600"/>
          <p14:tracePt t="77007" x="2559050" y="3911600"/>
          <p14:tracePt t="77023" x="2470150" y="3930650"/>
          <p14:tracePt t="77039" x="2381250" y="3994150"/>
          <p14:tracePt t="77055" x="2305050" y="4057650"/>
          <p14:tracePt t="77072" x="2203450" y="4127500"/>
          <p14:tracePt t="77089" x="2171700" y="4165600"/>
          <p14:tracePt t="77105" x="2171700" y="4235450"/>
          <p14:tracePt t="77122" x="2165350" y="4286250"/>
          <p14:tracePt t="77140" x="2152650" y="4362450"/>
          <p14:tracePt t="77156" x="2146300" y="4425950"/>
          <p14:tracePt t="77172" x="2133600" y="4470400"/>
          <p14:tracePt t="77189" x="2127250" y="4603750"/>
          <p14:tracePt t="77207" x="2127250" y="4692650"/>
          <p14:tracePt t="77222" x="2120900" y="4787900"/>
          <p14:tracePt t="77239" x="2120900" y="4857750"/>
          <p14:tracePt t="77256" x="2120900" y="4895850"/>
          <p14:tracePt t="77272" x="2120900" y="4908550"/>
          <p14:tracePt t="77289" x="2127250" y="4933950"/>
          <p14:tracePt t="77306" x="2139950" y="4940300"/>
          <p14:tracePt t="77322" x="2171700" y="4940300"/>
          <p14:tracePt t="77339" x="2235200" y="4940300"/>
          <p14:tracePt t="77356" x="2336800" y="4921250"/>
          <p14:tracePt t="77373" x="2527300" y="4883150"/>
          <p14:tracePt t="77390" x="2660650" y="4857750"/>
          <p14:tracePt t="77407" x="2813050" y="4775200"/>
          <p14:tracePt t="77423" x="2927350" y="4692650"/>
          <p14:tracePt t="77439" x="3003550" y="4591050"/>
          <p14:tracePt t="77456" x="3067050" y="4495800"/>
          <p14:tracePt t="77473" x="3098800" y="4413250"/>
          <p14:tracePt t="77489" x="3117850" y="4298950"/>
          <p14:tracePt t="77506" x="3117850" y="4248150"/>
          <p14:tracePt t="77523" x="3117850" y="4222750"/>
          <p14:tracePt t="77540" x="3117850" y="4197350"/>
          <p14:tracePt t="77622" x="3111500" y="4197350"/>
          <p14:tracePt t="77631" x="3105150" y="4197350"/>
          <p14:tracePt t="77632" x="3073400" y="4178300"/>
          <p14:tracePt t="77640" x="3022600" y="4140200"/>
          <p14:tracePt t="77656" x="2997200" y="4108450"/>
          <p14:tracePt t="77673" x="2940050" y="4070350"/>
          <p14:tracePt t="77690" x="2901950" y="4019550"/>
          <p14:tracePt t="77706" x="2851150" y="3987800"/>
          <p14:tracePt t="77723" x="2813050" y="3968750"/>
          <p14:tracePt t="77740" x="2781300" y="3962400"/>
          <p14:tracePt t="77757" x="2730500" y="3949700"/>
          <p14:tracePt t="77773" x="2609850" y="3949700"/>
          <p14:tracePt t="77791" x="2520950" y="3949700"/>
          <p14:tracePt t="77808" x="2400300" y="3949700"/>
          <p14:tracePt t="77823" x="2279650" y="3975100"/>
          <p14:tracePt t="77840" x="2184400" y="4025900"/>
          <p14:tracePt t="77857" x="2101850" y="4083050"/>
          <p14:tracePt t="77874" x="2070100" y="4133850"/>
          <p14:tracePt t="77890" x="2051050" y="4203700"/>
          <p14:tracePt t="77907" x="2051050" y="4254500"/>
          <p14:tracePt t="77923" x="2032000" y="4368800"/>
          <p14:tracePt t="77940" x="2025650" y="4495800"/>
          <p14:tracePt t="77940" x="2019300" y="4578350"/>
          <p14:tracePt t="77958" x="2019300" y="4718050"/>
          <p14:tracePt t="77974" x="2019300" y="4845050"/>
          <p14:tracePt t="77991" x="2019300" y="4933950"/>
          <p14:tracePt t="78007" x="2057400" y="4991100"/>
          <p14:tracePt t="78024" x="2057400" y="5010150"/>
          <p14:tracePt t="78070" x="2063750" y="5010150"/>
          <p14:tracePt t="78083" x="2076450" y="5010150"/>
          <p14:tracePt t="78084" x="2089150" y="5010150"/>
          <p14:tracePt t="78090" x="2165350" y="4959350"/>
          <p14:tracePt t="78107" x="2279650" y="4864100"/>
          <p14:tracePt t="78124" x="2374900" y="4775200"/>
          <p14:tracePt t="78141" x="2444750" y="4705350"/>
          <p14:tracePt t="78157" x="2571750" y="4552950"/>
          <p14:tracePt t="78174" x="2616200" y="4457700"/>
          <p14:tracePt t="78191" x="2667000" y="4324350"/>
          <p14:tracePt t="78207" x="2692400" y="4191000"/>
          <p14:tracePt t="78224" x="2717800" y="4095750"/>
          <p14:tracePt t="78241" x="2724150" y="4057650"/>
          <p14:tracePt t="78257" x="2730500" y="4032250"/>
          <p14:tracePt t="78274" x="2730500" y="4019550"/>
          <p14:tracePt t="78291" x="2730500" y="4006850"/>
          <p14:tracePt t="78307" x="2730500" y="4000500"/>
          <p14:tracePt t="78324" x="2730500" y="3994150"/>
          <p14:tracePt t="78366" x="2724150" y="3987800"/>
          <p14:tracePt t="78374" x="2717800" y="3987800"/>
          <p14:tracePt t="78376" x="2692400" y="3987800"/>
          <p14:tracePt t="78391" x="2635250" y="4006850"/>
          <p14:tracePt t="78408" x="2540000" y="4108450"/>
          <p14:tracePt t="78424" x="2457450" y="4229100"/>
          <p14:tracePt t="78441" x="2368550" y="4356100"/>
          <p14:tracePt t="78458" x="2311400" y="4464050"/>
          <p14:tracePt t="78475" x="2286000" y="4540250"/>
          <p14:tracePt t="78491" x="2254250" y="4591050"/>
          <p14:tracePt t="78508" x="2254250" y="4603750"/>
          <p14:tracePt t="78508" x="2247900" y="4616450"/>
          <p14:tracePt t="78527" x="2241550" y="4622800"/>
          <p14:tracePt t="78541" x="2241550" y="4641850"/>
          <p14:tracePt t="78614" x="2241550" y="4610100"/>
          <p14:tracePt t="78622" x="2254250" y="4546600"/>
          <p14:tracePt t="78625" x="2286000" y="4432300"/>
          <p14:tracePt t="78641" x="2298700" y="4279900"/>
          <p14:tracePt t="78658" x="2298700" y="4178300"/>
          <p14:tracePt t="78675" x="2279650" y="4089400"/>
          <p14:tracePt t="78692" x="2190750" y="3956050"/>
          <p14:tracePt t="78708" x="2044700" y="3771900"/>
          <p14:tracePt t="78725" x="1847850" y="3581400"/>
          <p14:tracePt t="78742" x="1752600" y="3511550"/>
          <p14:tracePt t="78758" x="1701800" y="3460750"/>
          <p14:tracePt t="78775" x="1670050" y="3429000"/>
          <p14:tracePt t="78814" x="1663700" y="3422650"/>
          <p14:tracePt t="78823" x="1638300" y="3397250"/>
          <p14:tracePt t="78835" x="1631950" y="3390900"/>
          <p14:tracePt t="78842" x="1568450" y="3359150"/>
          <p14:tracePt t="78858" x="1492250" y="3308350"/>
          <p14:tracePt t="78875" x="1403350" y="3270250"/>
          <p14:tracePt t="78892" x="1352550" y="3251200"/>
          <p14:tracePt t="78908" x="1327150" y="3232150"/>
          <p14:tracePt t="79310" x="1397000" y="3232150"/>
          <p14:tracePt t="79318" x="1466850" y="3238500"/>
          <p14:tracePt t="79326" x="1543050" y="3238500"/>
          <p14:tracePt t="79327" x="1682750" y="3257550"/>
          <p14:tracePt t="79344" x="1765300" y="3263900"/>
          <p14:tracePt t="79430" x="1765300" y="3270250"/>
          <p14:tracePt t="79463" x="1765300" y="3282950"/>
          <p14:tracePt t="79470" x="1758950" y="3282950"/>
          <p14:tracePt t="79478" x="1739900" y="3289300"/>
          <p14:tracePt t="79486" x="1714500" y="3295650"/>
          <p14:tracePt t="79493" x="1631950" y="3302000"/>
          <p14:tracePt t="79510" x="1504950" y="3302000"/>
          <p14:tracePt t="79526" x="1441450" y="3302000"/>
          <p14:tracePt t="79543" x="1371600" y="3302000"/>
          <p14:tracePt t="79560" x="1339850" y="3302000"/>
          <p14:tracePt t="79576" x="1295400" y="3302000"/>
          <p14:tracePt t="79593" x="1263650" y="3302000"/>
          <p14:tracePt t="79609" x="1231900" y="3302000"/>
          <p14:tracePt t="79927" x="1244600" y="3302000"/>
          <p14:tracePt t="79935" x="1257300" y="3321050"/>
          <p14:tracePt t="79942" x="1282700" y="3346450"/>
          <p14:tracePt t="79946" x="1390650" y="3429000"/>
          <p14:tracePt t="79961" x="1574800" y="3568700"/>
          <p14:tracePt t="79977" x="1695450" y="3663950"/>
          <p14:tracePt t="79993" x="1778000" y="3727450"/>
          <p14:tracePt t="80010" x="1816100" y="3790950"/>
          <p14:tracePt t="80027" x="1841500" y="3854450"/>
          <p14:tracePt t="80044" x="1860550" y="3924300"/>
          <p14:tracePt t="80060" x="1873250" y="3994150"/>
          <p14:tracePt t="80078" x="1879600" y="4044950"/>
          <p14:tracePt t="80095" x="1892300" y="4095750"/>
          <p14:tracePt t="80111" x="1905000" y="4152900"/>
          <p14:tracePt t="80127" x="1930400" y="4260850"/>
          <p14:tracePt t="80144" x="1949450" y="4349750"/>
          <p14:tracePt t="80177" x="2006600" y="4438650"/>
          <p14:tracePt t="80178" x="2032000" y="4527550"/>
          <p14:tracePt t="80194" x="2044700" y="4622800"/>
          <p14:tracePt t="80211" x="2082800" y="4686300"/>
          <p14:tracePt t="80228" x="2095500" y="4730750"/>
          <p14:tracePt t="80244" x="2114550" y="4749800"/>
          <p14:tracePt t="80261" x="2139950" y="4800600"/>
          <p14:tracePt t="80278" x="2159000" y="4826000"/>
          <p14:tracePt t="80294" x="2209800" y="4883150"/>
          <p14:tracePt t="80311" x="2260600" y="4946650"/>
          <p14:tracePt t="80327" x="2298700" y="4978400"/>
          <p14:tracePt t="80344" x="2349500" y="4997450"/>
          <p14:tracePt t="80361" x="2400300" y="5010150"/>
          <p14:tracePt t="80378" x="2463800" y="5016500"/>
          <p14:tracePt t="80394" x="2508250" y="5022850"/>
          <p14:tracePt t="80411" x="2559050" y="5022850"/>
          <p14:tracePt t="80428" x="2647950" y="5022850"/>
          <p14:tracePt t="80445" x="2825750" y="4984750"/>
          <p14:tracePt t="80461" x="2990850" y="4940300"/>
          <p14:tracePt t="80478" x="3194050" y="4902200"/>
          <p14:tracePt t="80495" x="3251200" y="4895850"/>
          <p14:tracePt t="80511" x="3263900" y="4895850"/>
          <p14:tracePt t="80574" x="3270250" y="4895850"/>
          <p14:tracePt t="80581" x="3276600" y="4895850"/>
          <p14:tracePt t="80594" x="3282950" y="4895850"/>
          <p14:tracePt t="80595" x="3308350" y="4895850"/>
          <p14:tracePt t="80611" x="3340100" y="4889500"/>
          <p14:tracePt t="80628" x="3365500" y="4883150"/>
          <p14:tracePt t="80645" x="3435350" y="4857750"/>
          <p14:tracePt t="80662" x="3454400" y="4851400"/>
          <p14:tracePt t="80678" x="3517900" y="4806950"/>
          <p14:tracePt t="80695" x="3568700" y="4794250"/>
          <p14:tracePt t="80711" x="3613150" y="4768850"/>
          <p14:tracePt t="80728" x="3651250" y="4756150"/>
          <p14:tracePt t="80824" x="3638550" y="4756150"/>
          <p14:tracePt t="80839" x="3632200" y="4756150"/>
          <p14:tracePt t="80847" x="3613150" y="4743450"/>
          <p14:tracePt t="80855" x="3600450" y="4737100"/>
          <p14:tracePt t="80862" x="3536950" y="4711700"/>
          <p14:tracePt t="80878" x="3479800" y="4692650"/>
          <p14:tracePt t="80896" x="3403600" y="4667250"/>
          <p14:tracePt t="80912" x="3327400" y="4654550"/>
          <p14:tracePt t="80928" x="3200400" y="4616450"/>
          <p14:tracePt t="80945" x="3067050" y="4591050"/>
          <p14:tracePt t="80962" x="2914650" y="4546600"/>
          <p14:tracePt t="80980" x="2800350" y="4527550"/>
          <p14:tracePt t="80995" x="2768600" y="4527550"/>
          <p14:tracePt t="81062" x="2762250" y="4527550"/>
          <p14:tracePt t="81062" x="2749550" y="4527550"/>
          <p14:tracePt t="81078" x="2730500" y="4527550"/>
          <p14:tracePt t="81085" x="2711450" y="4527550"/>
          <p14:tracePt t="81095" x="2635250" y="4527550"/>
          <p14:tracePt t="81112" x="2616200" y="4533900"/>
          <p14:tracePt t="81112" x="2578100" y="4546600"/>
          <p14:tracePt t="81129" x="2559050" y="4552950"/>
          <p14:tracePt t="81145" x="2546350" y="4552950"/>
          <p14:tracePt t="81247" x="2540000" y="4552950"/>
          <p14:tracePt t="81295" x="2533650" y="4552950"/>
          <p14:tracePt t="81303" x="2527300" y="4552950"/>
          <p14:tracePt t="81318" x="2520950" y="4552950"/>
          <p14:tracePt t="81327" x="2514600" y="4546600"/>
          <p14:tracePt t="81335" x="2508250" y="4527550"/>
          <p14:tracePt t="81346" x="2495550" y="4508500"/>
          <p14:tracePt t="81363" x="2476500" y="4495800"/>
          <p14:tracePt t="81381" x="2476500" y="4483100"/>
          <p14:tracePt t="81397" x="2476500" y="4464050"/>
          <p14:tracePt t="81413" x="2476500" y="4425950"/>
          <p14:tracePt t="81413" x="2495550" y="4406900"/>
          <p14:tracePt t="81432" x="2508250" y="4394200"/>
          <p14:tracePt t="81447" x="2533650" y="4362450"/>
          <p14:tracePt t="81464" x="2571750" y="4324350"/>
          <p14:tracePt t="81480" x="2609850" y="4305300"/>
          <p14:tracePt t="81498" x="2724150" y="4273550"/>
          <p14:tracePt t="81514" x="2863850" y="4241800"/>
          <p14:tracePt t="81530" x="2933700" y="4235450"/>
          <p14:tracePt t="81547" x="2990850" y="4235450"/>
          <p14:tracePt t="81564" x="3009900" y="4235450"/>
          <p14:tracePt t="81581" x="3022600" y="4235450"/>
          <p14:tracePt t="81597" x="3054350" y="4235450"/>
          <p14:tracePt t="81615" x="3060700" y="4235450"/>
          <p14:tracePt t="81630" x="3079750" y="4235450"/>
          <p14:tracePt t="81649" x="3111500" y="4235450"/>
          <p14:tracePt t="81664" x="3155950" y="4235450"/>
          <p14:tracePt t="81681" x="3181350" y="4235450"/>
          <p14:tracePt t="81697" x="3206750" y="4235450"/>
          <p14:tracePt t="81714" x="3219450" y="4241800"/>
          <p14:tracePt t="81731" x="3251200" y="4248150"/>
          <p14:tracePt t="81748" x="3282950" y="4260850"/>
          <p14:tracePt t="81764" x="3321050" y="4267200"/>
          <p14:tracePt t="81781" x="3397250" y="4279900"/>
          <p14:tracePt t="81800" x="3435350" y="4286250"/>
          <p14:tracePt t="81815" x="3517900" y="4298950"/>
          <p14:tracePt t="81815" x="3562350" y="4298950"/>
          <p14:tracePt t="81848" x="3632200" y="4311650"/>
          <p14:tracePt t="81848" x="3702050" y="4324350"/>
          <p14:tracePt t="81864" x="3759200" y="4330700"/>
          <p14:tracePt t="81881" x="3822700" y="4343400"/>
          <p14:tracePt t="81898" x="3829050" y="4343400"/>
          <p14:tracePt t="81914" x="3829050" y="4356100"/>
          <p14:tracePt t="81967" x="3835400" y="4356100"/>
          <p14:tracePt t="81983" x="3841750" y="4356100"/>
          <p14:tracePt t="81983" x="3848100" y="4356100"/>
          <p14:tracePt t="82000" x="3867150" y="4356100"/>
          <p14:tracePt t="82014" x="3911600" y="4356100"/>
          <p14:tracePt t="82032" x="3949700" y="4356100"/>
          <p14:tracePt t="82048" x="4013200" y="4356100"/>
          <p14:tracePt t="82065" x="4083050" y="4356100"/>
          <p14:tracePt t="82082" x="4152900" y="4356100"/>
          <p14:tracePt t="82098" x="4216400" y="4362450"/>
          <p14:tracePt t="82115" x="4318000" y="4368800"/>
          <p14:tracePt t="82132" x="4394200" y="4368800"/>
          <p14:tracePt t="82148" x="4457700" y="4368800"/>
          <p14:tracePt t="82165" x="4495800" y="4368800"/>
          <p14:tracePt t="82182" x="4540250" y="4368800"/>
          <p14:tracePt t="82198" x="4584700" y="4368800"/>
          <p14:tracePt t="82215" x="4667250" y="4368800"/>
          <p14:tracePt t="82232" x="4737100" y="4368800"/>
          <p14:tracePt t="82248" x="4800600" y="4375150"/>
          <p14:tracePt t="82265" x="4889500" y="4394200"/>
          <p14:tracePt t="82282" x="4978400" y="4394200"/>
          <p14:tracePt t="82298" x="5099050" y="4400550"/>
          <p14:tracePt t="82315" x="5187950" y="4400550"/>
          <p14:tracePt t="82332" x="5257800" y="4406900"/>
          <p14:tracePt t="82349" x="5295900" y="4413250"/>
          <p14:tracePt t="82365" x="5372100" y="4419600"/>
          <p14:tracePt t="82382" x="5441950" y="4432300"/>
          <p14:tracePt t="82398" x="5518150" y="4445000"/>
          <p14:tracePt t="82415" x="5556250" y="4445000"/>
          <p14:tracePt t="82432" x="5562600" y="4445000"/>
          <p14:tracePt t="82449" x="5568950" y="4445000"/>
          <p14:tracePt t="82465" x="5575300" y="4445000"/>
          <p14:tracePt t="82482" x="5581650" y="4451350"/>
          <p14:tracePt t="82498" x="5607050" y="4451350"/>
          <p14:tracePt t="82515" x="5657850" y="4457700"/>
          <p14:tracePt t="82532" x="5759450" y="4476750"/>
          <p14:tracePt t="82549" x="5822950" y="4476750"/>
          <p14:tracePt t="82565" x="6000750" y="4476750"/>
          <p14:tracePt t="82583" x="6096000" y="4476750"/>
          <p14:tracePt t="82599" x="6419850" y="4318000"/>
          <p14:tracePt t="82617" x="6591300" y="4222750"/>
          <p14:tracePt t="82632" x="6800850" y="4102100"/>
          <p14:tracePt t="82649" x="6959600" y="4000500"/>
          <p14:tracePt t="82666" x="7061200" y="3937000"/>
          <p14:tracePt t="82683" x="7099300" y="3917950"/>
          <p14:tracePt t="82699" x="7150100" y="3879850"/>
          <p14:tracePt t="82716" x="7258050" y="3841750"/>
          <p14:tracePt t="82732" x="7315200" y="3803650"/>
          <p14:tracePt t="82749" x="7404100" y="3714750"/>
          <p14:tracePt t="82766" x="7423150" y="3689350"/>
          <p14:tracePt t="82782" x="7423150" y="3606800"/>
          <p14:tracePt t="82800" x="7429500" y="3543300"/>
          <p14:tracePt t="82816" x="7435850" y="3441700"/>
          <p14:tracePt t="82833" x="7454900" y="3352800"/>
          <p14:tracePt t="82849" x="7473950" y="3289300"/>
          <p14:tracePt t="82866" x="7480300" y="3244850"/>
          <p14:tracePt t="82883" x="7486650" y="3181350"/>
          <p14:tracePt t="82899" x="7493000" y="3124200"/>
          <p14:tracePt t="82916" x="7493000" y="3086100"/>
          <p14:tracePt t="82933" x="7493000" y="3048000"/>
          <p14:tracePt t="82949" x="7486650" y="3009900"/>
          <p14:tracePt t="82966" x="7448550" y="2959100"/>
          <p14:tracePt t="82966" x="7429500" y="2933700"/>
          <p14:tracePt t="82984" x="7404100" y="2901950"/>
          <p14:tracePt t="82999" x="7366000" y="2851150"/>
          <p14:tracePt t="83016" x="7334250" y="2794000"/>
          <p14:tracePt t="83033" x="7283450" y="2736850"/>
          <p14:tracePt t="83050" x="7232650" y="2647950"/>
          <p14:tracePt t="83066" x="7169150" y="2571750"/>
          <p14:tracePt t="83083" x="7137400" y="2495550"/>
          <p14:tracePt t="83100" x="7131050" y="2425700"/>
          <p14:tracePt t="83116" x="7124700" y="2374900"/>
          <p14:tracePt t="83133" x="7118350" y="2317750"/>
          <p14:tracePt t="83150" x="7112000" y="2286000"/>
          <p14:tracePt t="83167" x="7105650" y="2247900"/>
          <p14:tracePt t="83207" x="7105650" y="2235200"/>
          <p14:tracePt t="83216" x="7105650" y="2222500"/>
          <p14:tracePt t="83239" x="7105650" y="2216150"/>
          <p14:tracePt t="83250" x="7105650" y="2209800"/>
          <p14:tracePt t="83250" x="7105650" y="2190750"/>
          <p14:tracePt t="83267" x="7105650" y="2152650"/>
          <p14:tracePt t="83284" x="7150100" y="2082800"/>
          <p14:tracePt t="83300" x="7232650" y="2000250"/>
          <p14:tracePt t="83317" x="7308850" y="1955800"/>
          <p14:tracePt t="83333" x="7372350" y="1911350"/>
          <p14:tracePt t="83350" x="7404100" y="1885950"/>
          <p14:tracePt t="83350" x="7435850" y="1873250"/>
          <p14:tracePt t="83368" x="7442200" y="1866900"/>
          <p14:tracePt t="83384" x="7454900" y="1854200"/>
          <p14:tracePt t="83400" x="7461250" y="1854200"/>
          <p14:tracePt t="83417" x="7473950" y="1841500"/>
          <p14:tracePt t="83434" x="7499350" y="1835150"/>
          <p14:tracePt t="83450" x="7512050" y="1822450"/>
          <p14:tracePt t="83467" x="7537450" y="1797050"/>
          <p14:tracePt t="83484" x="7556500" y="1778000"/>
          <p14:tracePt t="83500" x="7575550" y="1752600"/>
          <p14:tracePt t="83608" x="7575550" y="1746250"/>
          <p14:tracePt t="83616" x="7569200" y="1739900"/>
          <p14:tracePt t="83616" x="7562850" y="1733550"/>
          <p14:tracePt t="83634" x="7556500" y="1727200"/>
          <p14:tracePt t="83634" x="7499350" y="1701800"/>
          <p14:tracePt t="83651" x="7385050" y="1676400"/>
          <p14:tracePt t="83667" x="7251700" y="1651000"/>
          <p14:tracePt t="83684" x="7080250" y="1625600"/>
          <p14:tracePt t="83701" x="6953250" y="1612900"/>
          <p14:tracePt t="83717" x="6896100" y="1600200"/>
          <p14:tracePt t="83734" x="6851650" y="1600200"/>
          <p14:tracePt t="83751" x="6781800" y="1600200"/>
          <p14:tracePt t="83768" x="6724650" y="1600200"/>
          <p14:tracePt t="83784" x="6661150" y="1600200"/>
          <p14:tracePt t="83801" x="6629400" y="1600200"/>
          <p14:tracePt t="83817" x="6604000" y="1600200"/>
          <p14:tracePt t="83834" x="6578600" y="1619250"/>
          <p14:tracePt t="83851" x="6553200" y="1644650"/>
          <p14:tracePt t="83867" x="6521450" y="1689100"/>
          <p14:tracePt t="83884" x="6508750" y="1739900"/>
          <p14:tracePt t="83901" x="6496050" y="1778000"/>
          <p14:tracePt t="83918" x="6477000" y="1841500"/>
          <p14:tracePt t="83934" x="6477000" y="1936750"/>
          <p14:tracePt t="83952" x="6502400" y="2032000"/>
          <p14:tracePt t="83968" x="6540500" y="2108200"/>
          <p14:tracePt t="83984" x="6616700" y="2216150"/>
          <p14:tracePt t="84001" x="6673850" y="2260600"/>
          <p14:tracePt t="84018" x="6788150" y="2311400"/>
          <p14:tracePt t="84035" x="6832600" y="2311400"/>
          <p14:tracePt t="84051" x="6883400" y="2311400"/>
          <p14:tracePt t="84068" x="6940550" y="2311400"/>
          <p14:tracePt t="84085" x="6978650" y="2286000"/>
          <p14:tracePt t="84102" x="6997700" y="2273300"/>
          <p14:tracePt t="84118" x="7010400" y="2260600"/>
          <p14:tracePt t="84118" x="7016750" y="2254250"/>
          <p14:tracePt t="84136" x="7035800" y="2222500"/>
          <p14:tracePt t="84154" x="7054850" y="2171700"/>
          <p14:tracePt t="84168" x="7086600" y="2127250"/>
          <p14:tracePt t="84185" x="7137400" y="2057400"/>
          <p14:tracePt t="84201" x="7150100" y="2012950"/>
          <p14:tracePt t="84218" x="7162800" y="1974850"/>
          <p14:tracePt t="84235" x="7162800" y="1936750"/>
          <p14:tracePt t="84252" x="7137400" y="1892300"/>
          <p14:tracePt t="84268" x="7092950" y="1841500"/>
          <p14:tracePt t="84285" x="6972300" y="1771650"/>
          <p14:tracePt t="84303" x="6807200" y="1701800"/>
          <p14:tracePt t="84318" x="6489700" y="1593850"/>
          <p14:tracePt t="84336" x="6280150" y="1530350"/>
          <p14:tracePt t="84352" x="6045200" y="1498600"/>
          <p14:tracePt t="84369" x="5803900" y="1460500"/>
          <p14:tracePt t="84385" x="5632450" y="1441450"/>
          <p14:tracePt t="84402" x="5480050" y="1441450"/>
          <p14:tracePt t="84418" x="5314950" y="1435100"/>
          <p14:tracePt t="84435" x="5162550" y="1409700"/>
          <p14:tracePt t="84452" x="4991100" y="1409700"/>
          <p14:tracePt t="84469" x="4870450" y="1409700"/>
          <p14:tracePt t="84485" x="4768850" y="1409700"/>
          <p14:tracePt t="84502" x="4718050" y="1409700"/>
          <p14:tracePt t="84502" x="4699000" y="1422400"/>
          <p14:tracePt t="84520" x="4686300" y="1428750"/>
          <p14:tracePt t="84536" x="4679950" y="1447800"/>
          <p14:tracePt t="84552" x="4673600" y="1479550"/>
          <p14:tracePt t="84569" x="4673600" y="1524000"/>
          <p14:tracePt t="84586" x="4673600" y="1543050"/>
          <p14:tracePt t="84602" x="4686300" y="1562100"/>
          <p14:tracePt t="84619" x="4724400" y="1581150"/>
          <p14:tracePt t="84635" x="4826000" y="1651000"/>
          <p14:tracePt t="84652" x="4965700" y="1708150"/>
          <p14:tracePt t="84669" x="5194300" y="1790700"/>
          <p14:tracePt t="84686" x="5480050" y="1854200"/>
          <p14:tracePt t="84702" x="5784850" y="1892300"/>
          <p14:tracePt t="84720" x="5930900" y="1892300"/>
          <p14:tracePt t="84736" x="6064250" y="1892300"/>
          <p14:tracePt t="84752" x="6165850" y="1885950"/>
          <p14:tracePt t="84769" x="6261100" y="1835150"/>
          <p14:tracePt t="84785" x="6350000" y="1790700"/>
          <p14:tracePt t="84802" x="6445250" y="1733550"/>
          <p14:tracePt t="84819" x="6489700" y="1708150"/>
          <p14:tracePt t="84835" x="6527800" y="1670050"/>
          <p14:tracePt t="84851" x="6559550" y="1644650"/>
          <p14:tracePt t="84869" x="6572250" y="1631950"/>
          <p14:tracePt t="84885" x="6572250" y="1606550"/>
          <p14:tracePt t="84902" x="6572250" y="1600200"/>
          <p14:tracePt t="84919" x="6572250" y="1549400"/>
          <p14:tracePt t="84936" x="6521450" y="1504950"/>
          <p14:tracePt t="84953" x="6413500" y="1441450"/>
          <p14:tracePt t="84970" x="6261100" y="1390650"/>
          <p14:tracePt t="84986" x="6076950" y="1308100"/>
          <p14:tracePt t="85003" x="5880100" y="1244600"/>
          <p14:tracePt t="85019" x="5683250" y="1200150"/>
          <p14:tracePt t="85036" x="5486400" y="1174750"/>
          <p14:tracePt t="85053" x="5302250" y="1136650"/>
          <p14:tracePt t="85070" x="5156200" y="1136650"/>
          <p14:tracePt t="85086" x="5003800" y="1155700"/>
          <p14:tracePt t="85104" x="4927600" y="1200150"/>
          <p14:tracePt t="85122" x="4876800" y="1231900"/>
          <p14:tracePt t="85136" x="4832350" y="1314450"/>
          <p14:tracePt t="85153" x="4813300" y="1352550"/>
          <p14:tracePt t="85170" x="4806950" y="1403350"/>
          <p14:tracePt t="85187" x="4806950" y="1435100"/>
          <p14:tracePt t="85203" x="4806950" y="1492250"/>
          <p14:tracePt t="85220" x="4826000" y="1593850"/>
          <p14:tracePt t="85237" x="4889500" y="1701800"/>
          <p14:tracePt t="85253" x="4972050" y="1828800"/>
          <p14:tracePt t="85270" x="5067300" y="1911350"/>
          <p14:tracePt t="85287" x="5295900" y="2025650"/>
          <p14:tracePt t="85304" x="5467350" y="2082800"/>
          <p14:tracePt t="85320" x="5626100" y="2139950"/>
          <p14:tracePt t="85337" x="5810250" y="2159000"/>
          <p14:tracePt t="85353" x="6000750" y="2171700"/>
          <p14:tracePt t="85370" x="6184900" y="2171700"/>
          <p14:tracePt t="85387" x="6356350" y="2171700"/>
          <p14:tracePt t="85403" x="6515100" y="2146300"/>
          <p14:tracePt t="85420" x="6642100" y="2095500"/>
          <p14:tracePt t="85437" x="6743700" y="2038350"/>
          <p14:tracePt t="85454" x="6845300" y="1981200"/>
          <p14:tracePt t="85470" x="6921500" y="1885950"/>
          <p14:tracePt t="85488" x="6934200" y="1828800"/>
          <p14:tracePt t="85504" x="6934200" y="1758950"/>
          <p14:tracePt t="85520" x="6934200" y="1701800"/>
          <p14:tracePt t="85537" x="6902450" y="1651000"/>
          <p14:tracePt t="85554" x="6858000" y="1606550"/>
          <p14:tracePt t="85570" x="6756400" y="1543050"/>
          <p14:tracePt t="85587" x="6610350" y="1473200"/>
          <p14:tracePt t="85604" x="6394450" y="1390650"/>
          <p14:tracePt t="85620" x="5981700" y="1289050"/>
          <p14:tracePt t="85637" x="5588000" y="1206500"/>
          <p14:tracePt t="85654" x="5124450" y="1136650"/>
          <p14:tracePt t="85671" x="4775200" y="1136650"/>
          <p14:tracePt t="85688" x="4699000" y="1136650"/>
          <p14:tracePt t="85704" x="4679950" y="1136650"/>
          <p14:tracePt t="85721" x="4667250" y="1136650"/>
          <p14:tracePt t="85737" x="4654550" y="1149350"/>
          <p14:tracePt t="85754" x="4641850" y="1187450"/>
          <p14:tracePt t="85770" x="4635500" y="1206500"/>
          <p14:tracePt t="85789" x="4616450" y="1238250"/>
          <p14:tracePt t="85804" x="4610100" y="1263650"/>
          <p14:tracePt t="85821" x="4603750" y="1295400"/>
          <p14:tracePt t="85837" x="4603750" y="1314450"/>
          <p14:tracePt t="85854" x="4597400" y="1333500"/>
          <p14:tracePt t="85871" x="4584700" y="1397000"/>
          <p14:tracePt t="85888" x="4584700" y="1428750"/>
          <p14:tracePt t="85904" x="4578350" y="1460500"/>
          <p14:tracePt t="85921" x="4572000" y="1492250"/>
          <p14:tracePt t="85938" x="4565650" y="1504950"/>
          <p14:tracePt t="85954" x="4552950" y="1511300"/>
          <p14:tracePt t="85971" x="4546600" y="1517650"/>
          <p14:tracePt t="85988" x="4540250" y="1530350"/>
          <p14:tracePt t="86005" x="4527550" y="1530350"/>
          <p14:tracePt t="8600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533400"/>
          </a:xfrm>
        </p:spPr>
        <p:txBody>
          <a:bodyPr/>
          <a:lstStyle/>
          <a:p>
            <a:r>
              <a:rPr lang="en-US" dirty="0" smtClean="0"/>
              <a:t>U-Pu separation in PUREX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1"/>
            <a:ext cx="8534400" cy="12192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Based on formation of nitrate species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30 % TBP in kerosene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3.5 M NHO</a:t>
            </a:r>
            <a:r>
              <a:rPr lang="en-US" sz="2400" baseline="-25000" dirty="0" smtClean="0">
                <a:sym typeface="Wingdings" pitchFamily="2" charset="2"/>
              </a:rPr>
              <a:t>3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Strip has 0.1 M hydroxylamine nitrate in 3.5 M HNO</a:t>
            </a:r>
            <a:r>
              <a:rPr lang="en-US" sz="2400" baseline="-25000" dirty="0" smtClean="0">
                <a:sym typeface="Wingdings" pitchFamily="2" charset="2"/>
              </a:rPr>
              <a:t>3</a:t>
            </a:r>
            <a:endParaRPr lang="en-US" sz="24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Process example of pulse column below</a:t>
            </a:r>
            <a:endParaRPr lang="en-US" sz="2400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42"/>
          <a:stretch/>
        </p:blipFill>
        <p:spPr bwMode="auto">
          <a:xfrm>
            <a:off x="1219204" y="1676420"/>
            <a:ext cx="6629417" cy="518158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>
            <a:off x="5688804" y="1447800"/>
            <a:ext cx="149137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3429000" y="27432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426643" y="32004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414466" y="37338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423893" y="4183547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414466" y="47244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724400" y="4799422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724400" y="422911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727935" y="3741656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736576" y="3208256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4766035" y="2775016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5825765" y="4691406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5825765" y="4121094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829300" y="363364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7941" y="310024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5867400" y="2667000"/>
            <a:ext cx="76200" cy="76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33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33"/>
    </mc:Choice>
    <mc:Fallback>
      <p:transition spd="slow" advTm="13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3" grpId="0" animBg="1"/>
      <p:bldP spid="43" grpId="1" animBg="1"/>
      <p:bldP spid="44" grpId="0" animBg="1"/>
      <p:bldP spid="44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  <p:extLst mod="1">
    <p:ext uri="{3A86A75C-4F4B-4683-9AE1-C65F6400EC91}">
      <p14:laserTraceLst xmlns:p14="http://schemas.microsoft.com/office/powerpoint/2010/main">
        <p14:tracePtLst>
          <p14:tracePt t="4605" x="2717800" y="914400"/>
          <p14:tracePt t="4775" x="2705100" y="914400"/>
          <p14:tracePt t="4783" x="2641600" y="914400"/>
          <p14:tracePt t="4799" x="2603500" y="914400"/>
          <p14:tracePt t="4807" x="2559050" y="914400"/>
          <p14:tracePt t="4816" x="2520950" y="914400"/>
          <p14:tracePt t="4850" x="2489200" y="914400"/>
          <p14:tracePt t="4853" x="2470150" y="914400"/>
          <p14:tracePt t="4871" x="2451100" y="908050"/>
          <p14:tracePt t="4887" x="2419350" y="908050"/>
          <p14:tracePt t="4903" x="2387600" y="901700"/>
          <p14:tracePt t="4919" x="2330450" y="889000"/>
          <p14:tracePt t="4935" x="2273300" y="889000"/>
          <p14:tracePt t="4951" x="2209800" y="889000"/>
          <p14:tracePt t="4967" x="2133600" y="882650"/>
          <p14:tracePt t="4983" x="2076450" y="876300"/>
          <p14:tracePt t="5000" x="2032000" y="863600"/>
          <p14:tracePt t="5017" x="1993900" y="863600"/>
          <p14:tracePt t="5034" x="1943100" y="863600"/>
          <p14:tracePt t="5050" x="1879600" y="863600"/>
          <p14:tracePt t="5067" x="1822450" y="863600"/>
          <p14:tracePt t="5084" x="1765300" y="863600"/>
          <p14:tracePt t="5100" x="1695450" y="863600"/>
          <p14:tracePt t="5117" x="1663700" y="863600"/>
          <p14:tracePt t="5134" x="1644650" y="863600"/>
          <p14:tracePt t="5150" x="1638300" y="869950"/>
          <p14:tracePt t="5167" x="1625600" y="882650"/>
          <p14:tracePt t="5184" x="1606550" y="901700"/>
          <p14:tracePt t="5200" x="1587500" y="908050"/>
          <p14:tracePt t="5217" x="1562100" y="920750"/>
          <p14:tracePt t="5234" x="1555750" y="927100"/>
          <p14:tracePt t="5250" x="1543050" y="939800"/>
          <p14:tracePt t="5267" x="1524000" y="939800"/>
          <p14:tracePt t="5303" x="1524000" y="946150"/>
          <p14:tracePt t="5311" x="1517650" y="946150"/>
          <p14:tracePt t="5319" x="1492250" y="952500"/>
          <p14:tracePt t="5334" x="1466850" y="952500"/>
          <p14:tracePt t="5351" x="1422400" y="952500"/>
          <p14:tracePt t="5367" x="1409700" y="952500"/>
          <p14:tracePt t="5384" x="1403350" y="952500"/>
          <p14:tracePt t="5401" x="1397000" y="952500"/>
          <p14:tracePt t="5418" x="1390650" y="952500"/>
          <p14:tracePt t="5480" x="1390650" y="958850"/>
          <p14:tracePt t="5488" x="1390650" y="965200"/>
          <p14:tracePt t="5495" x="1403350" y="971550"/>
          <p14:tracePt t="5503" x="1416050" y="1009650"/>
          <p14:tracePt t="5518" x="1441450" y="1028700"/>
          <p14:tracePt t="5536" x="1454150" y="1047750"/>
          <p14:tracePt t="5552" x="1485900" y="1066800"/>
          <p14:tracePt t="5568" x="1543050" y="1092200"/>
          <p14:tracePt t="5585" x="1619250" y="1123950"/>
          <p14:tracePt t="5602" x="1720850" y="1143000"/>
          <p14:tracePt t="5618" x="1816100" y="1162050"/>
          <p14:tracePt t="5635" x="1860550" y="1162050"/>
          <p14:tracePt t="5651" x="1892300" y="1162050"/>
          <p14:tracePt t="5668" x="1924050" y="1162050"/>
          <p14:tracePt t="5685" x="1962150" y="1155700"/>
          <p14:tracePt t="5701" x="2006600" y="1136650"/>
          <p14:tracePt t="5718" x="2038350" y="1104900"/>
          <p14:tracePt t="5736" x="2051050" y="1085850"/>
          <p14:tracePt t="5752" x="2051050" y="1073150"/>
          <p14:tracePt t="5768" x="2063750" y="1066800"/>
          <p14:tracePt t="5785" x="2070100" y="1054100"/>
          <p14:tracePt t="5801" x="2082800" y="1047750"/>
          <p14:tracePt t="5818" x="2095500" y="1035050"/>
          <p14:tracePt t="5835" x="2108200" y="1022350"/>
          <p14:tracePt t="5852" x="2120900" y="1009650"/>
          <p14:tracePt t="5868" x="2133600" y="990600"/>
          <p14:tracePt t="5885" x="2139950" y="977900"/>
          <p14:tracePt t="5902" x="2165350" y="946150"/>
          <p14:tracePt t="5919" x="2165350" y="933450"/>
          <p14:tracePt t="5935" x="2165350" y="927100"/>
          <p14:tracePt t="5952" x="2165350" y="914400"/>
          <p14:tracePt t="5968" x="2159000" y="876300"/>
          <p14:tracePt t="5986" x="2120900" y="838200"/>
          <p14:tracePt t="6003" x="2082800" y="806450"/>
          <p14:tracePt t="6020" x="2019300" y="755650"/>
          <p14:tracePt t="6036" x="1974850" y="730250"/>
          <p14:tracePt t="6053" x="1936750" y="711200"/>
          <p14:tracePt t="6070" x="1898650" y="698500"/>
          <p14:tracePt t="6086" x="1879600" y="692150"/>
          <p14:tracePt t="6184" x="1873250" y="692150"/>
          <p14:tracePt t="6186" x="1866900" y="692150"/>
          <p14:tracePt t="6204" x="1854200" y="698500"/>
          <p14:tracePt t="6204" x="1841500" y="717550"/>
          <p14:tracePt t="6221" x="1828800" y="755650"/>
          <p14:tracePt t="6237" x="1809750" y="806450"/>
          <p14:tracePt t="6254" x="1803400" y="838200"/>
          <p14:tracePt t="6270" x="1790700" y="895350"/>
          <p14:tracePt t="6287" x="1790700" y="920750"/>
          <p14:tracePt t="6303" x="1790700" y="939800"/>
          <p14:tracePt t="6303" x="1797050" y="952500"/>
          <p14:tracePt t="6320" x="1816100" y="984250"/>
          <p14:tracePt t="6337" x="1835150" y="996950"/>
          <p14:tracePt t="6353" x="1860550" y="1003300"/>
          <p14:tracePt t="6370" x="1873250" y="1009650"/>
          <p14:tracePt t="6387" x="1905000" y="1016000"/>
          <p14:tracePt t="6403" x="1974850" y="1022350"/>
          <p14:tracePt t="6420" x="2070100" y="1028700"/>
          <p14:tracePt t="6437" x="2203450" y="1028700"/>
          <p14:tracePt t="6453" x="2311400" y="1028700"/>
          <p14:tracePt t="6470" x="2343150" y="1028700"/>
          <p14:tracePt t="6487" x="2362200" y="1028700"/>
          <p14:tracePt t="6503" x="2374900" y="1028700"/>
          <p14:tracePt t="6520" x="2400300" y="1022350"/>
          <p14:tracePt t="6537" x="2444750" y="1003300"/>
          <p14:tracePt t="6554" x="2444750" y="996950"/>
          <p14:tracePt t="6570" x="2476500" y="965200"/>
          <p14:tracePt t="6587" x="2501900" y="952500"/>
          <p14:tracePt t="6604" x="2533650" y="939800"/>
          <p14:tracePt t="6620" x="2540000" y="927100"/>
          <p14:tracePt t="6637" x="2559050" y="927100"/>
          <p14:tracePt t="6654" x="2565400" y="927100"/>
          <p14:tracePt t="6671" x="2571750" y="920750"/>
          <p14:tracePt t="6687" x="2578100" y="914400"/>
          <p14:tracePt t="6760" x="2578100" y="908050"/>
          <p14:tracePt t="6776" x="2578100" y="889000"/>
          <p14:tracePt t="6784" x="2559050" y="869950"/>
          <p14:tracePt t="6787" x="2527300" y="838200"/>
          <p14:tracePt t="6804" x="2476500" y="812800"/>
          <p14:tracePt t="6821" x="2374900" y="762000"/>
          <p14:tracePt t="6837" x="2368550" y="762000"/>
          <p14:tracePt t="7057" x="2362200" y="762000"/>
          <p14:tracePt t="7064" x="2349500" y="768350"/>
          <p14:tracePt t="7080" x="2343150" y="781050"/>
          <p14:tracePt t="7088" x="2343150" y="793750"/>
          <p14:tracePt t="7097" x="2343150" y="812800"/>
          <p14:tracePt t="7105" x="2343150" y="844550"/>
          <p14:tracePt t="7122" x="2343150" y="895350"/>
          <p14:tracePt t="7138" x="2355850" y="939800"/>
          <p14:tracePt t="7156" x="2362200" y="977900"/>
          <p14:tracePt t="7172" x="2381250" y="990600"/>
          <p14:tracePt t="7189" x="2393950" y="1009650"/>
          <p14:tracePt t="7225" x="2406650" y="1022350"/>
          <p14:tracePt t="7226" x="2413000" y="1028700"/>
          <p14:tracePt t="7240" x="2438400" y="1041400"/>
          <p14:tracePt t="7256" x="2476500" y="1047750"/>
          <p14:tracePt t="7273" x="2520950" y="1073150"/>
          <p14:tracePt t="7289" x="2552700" y="1085850"/>
          <p14:tracePt t="7306" x="2603500" y="1092200"/>
          <p14:tracePt t="7323" x="2679700" y="1098550"/>
          <p14:tracePt t="7340" x="2762250" y="1104900"/>
          <p14:tracePt t="7357" x="2825750" y="1104900"/>
          <p14:tracePt t="7374" x="2857500" y="1104900"/>
          <p14:tracePt t="7390" x="2876550" y="1104900"/>
          <p14:tracePt t="7647" x="0" y="0"/>
        </p14:tracePtLst>
        <p14:tracePtLst>
          <p14:tracePt t="9296" x="2311400" y="1092200"/>
          <p14:tracePt t="9304" x="2298700" y="1079500"/>
          <p14:tracePt t="9312" x="2292350" y="1060450"/>
          <p14:tracePt t="9329" x="2279650" y="1047750"/>
          <p14:tracePt t="9337" x="2273300" y="1035050"/>
          <p14:tracePt t="9345" x="2241550" y="1009650"/>
          <p14:tracePt t="9358" x="2178050" y="952500"/>
          <p14:tracePt t="9376" x="2057400" y="908050"/>
          <p14:tracePt t="9393" x="1924050" y="869950"/>
          <p14:tracePt t="9409" x="1809750" y="825500"/>
          <p14:tracePt t="9432" x="1758950" y="825500"/>
          <p14:tracePt t="9449" x="1727200" y="819150"/>
          <p14:tracePt t="9465" x="1701800" y="812800"/>
          <p14:tracePt t="9480" x="1651000" y="812800"/>
          <p14:tracePt t="9496" x="1530350" y="812800"/>
          <p14:tracePt t="9513" x="1390650" y="812800"/>
          <p14:tracePt t="9529" x="1231900" y="812800"/>
          <p14:tracePt t="9542" x="1098550" y="812800"/>
          <p14:tracePt t="9560" x="990600" y="812800"/>
          <p14:tracePt t="9577" x="927100" y="812800"/>
          <p14:tracePt t="9600" x="914400" y="825500"/>
          <p14:tracePt t="9609" x="895350" y="844550"/>
          <p14:tracePt t="9633" x="882650" y="857250"/>
          <p14:tracePt t="9642" x="876300" y="876300"/>
          <p14:tracePt t="9664" x="869950" y="901700"/>
          <p14:tracePt t="9680" x="869950" y="933450"/>
          <p14:tracePt t="9697" x="869950" y="958850"/>
          <p14:tracePt t="9713" x="869950" y="996950"/>
          <p14:tracePt t="9728" x="869950" y="1047750"/>
          <p14:tracePt t="9742" x="882650" y="1073150"/>
          <p14:tracePt t="9759" x="933450" y="1123950"/>
          <p14:tracePt t="9777" x="990600" y="1168400"/>
          <p14:tracePt t="9793" x="1066800" y="1206500"/>
          <p14:tracePt t="9810" x="1130300" y="1231900"/>
          <p14:tracePt t="9826" x="1219200" y="1257300"/>
          <p14:tracePt t="9842" x="1352550" y="1282700"/>
          <p14:tracePt t="9859" x="1466850" y="1295400"/>
          <p14:tracePt t="9876" x="1581150" y="1314450"/>
          <p14:tracePt t="9893" x="1644650" y="1320800"/>
          <p14:tracePt t="9909" x="1701800" y="1320800"/>
          <p14:tracePt t="9927" x="1803400" y="1320800"/>
          <p14:tracePt t="9943" x="1879600" y="1295400"/>
          <p14:tracePt t="9959" x="1949450" y="1244600"/>
          <p14:tracePt t="9976" x="1987550" y="1219200"/>
          <p14:tracePt t="9993" x="2089150" y="1168400"/>
          <p14:tracePt t="10009" x="2171700" y="1117600"/>
          <p14:tracePt t="10027" x="2247900" y="1073150"/>
          <p14:tracePt t="10044" x="2324100" y="1041400"/>
          <p14:tracePt t="10060" x="2362200" y="1035050"/>
          <p14:tracePt t="10076" x="2387600" y="1022350"/>
          <p14:tracePt t="10093" x="2413000" y="1009650"/>
          <p14:tracePt t="10110" x="2432050" y="1003300"/>
          <p14:tracePt t="10126" x="2438400" y="996950"/>
          <p14:tracePt t="10161" x="2438400" y="990600"/>
          <p14:tracePt t="10161" x="2438400" y="977900"/>
          <p14:tracePt t="10184" x="2432050" y="965200"/>
          <p14:tracePt t="10193" x="2400300" y="933450"/>
          <p14:tracePt t="10210" x="2368550" y="908050"/>
          <p14:tracePt t="10226" x="2330450" y="876300"/>
          <p14:tracePt t="10243" x="2254250" y="838200"/>
          <p14:tracePt t="10260" x="2171700" y="793750"/>
          <p14:tracePt t="10276" x="2095500" y="768350"/>
          <p14:tracePt t="10293" x="1993900" y="742950"/>
          <p14:tracePt t="10310" x="1905000" y="723900"/>
          <p14:tracePt t="10326" x="1803400" y="711200"/>
          <p14:tracePt t="10343" x="1625600" y="711200"/>
          <p14:tracePt t="10360" x="1517650" y="711200"/>
          <p14:tracePt t="10377" x="1422400" y="711200"/>
          <p14:tracePt t="10393" x="1365250" y="711200"/>
          <p14:tracePt t="10410" x="1327150" y="711200"/>
          <p14:tracePt t="10427" x="1308100" y="711200"/>
          <p14:tracePt t="10444" x="1270000" y="711200"/>
          <p14:tracePt t="10460" x="1244600" y="730250"/>
          <p14:tracePt t="10477" x="1219200" y="755650"/>
          <p14:tracePt t="10494" x="1200150" y="806450"/>
          <p14:tracePt t="10510" x="1193800" y="844550"/>
          <p14:tracePt t="10527" x="1174750" y="927100"/>
          <p14:tracePt t="10544" x="1174750" y="952500"/>
          <p14:tracePt t="10544" x="1174750" y="984250"/>
          <p14:tracePt t="10561" x="1181100" y="1009650"/>
          <p14:tracePt t="10577" x="1193800" y="1035050"/>
          <p14:tracePt t="10594" x="1212850" y="1047750"/>
          <p14:tracePt t="10611" x="1225550" y="1060450"/>
          <p14:tracePt t="10627" x="1231900" y="1066800"/>
          <p14:tracePt t="10644" x="1238250" y="1079500"/>
          <p14:tracePt t="10660" x="1244600" y="1079500"/>
          <p14:tracePt t="10677" x="1257300" y="1079500"/>
          <p14:tracePt t="10694" x="1276350" y="1079500"/>
          <p14:tracePt t="10710" x="1301750" y="1079500"/>
          <p14:tracePt t="10727" x="1327150" y="1092200"/>
          <p14:tracePt t="10744" x="1384300" y="1123950"/>
          <p14:tracePt t="10760" x="1422400" y="1143000"/>
          <p14:tracePt t="10777" x="1447800" y="1149350"/>
          <p14:tracePt t="10794" x="1460500" y="1155700"/>
          <p14:tracePt t="10811" x="1466850" y="1162050"/>
          <p14:tracePt t="10929" x="1473200" y="1174750"/>
          <p14:tracePt t="11111" x="0" y="0"/>
        </p14:tracePtLst>
        <p14:tracePtLst>
          <p14:tracePt t="12854" x="2120900" y="1358900"/>
          <p14:tracePt t="12921" x="2127250" y="1358900"/>
          <p14:tracePt t="12929" x="2133600" y="1358900"/>
          <p14:tracePt t="12953" x="2152650" y="1358900"/>
          <p14:tracePt t="12961" x="2171700" y="1358900"/>
          <p14:tracePt t="12969" x="2222500" y="1358900"/>
          <p14:tracePt t="12985" x="2330450" y="1377950"/>
          <p14:tracePt t="13001" x="2476500" y="1403350"/>
          <p14:tracePt t="13017" x="2622550" y="1428750"/>
          <p14:tracePt t="13033" x="2686050" y="1428750"/>
          <p14:tracePt t="13049" x="2743200" y="1428750"/>
          <p14:tracePt t="13073" x="2806700" y="1428750"/>
          <p14:tracePt t="13082" x="2889250" y="1422400"/>
          <p14:tracePt t="13098" x="2978150" y="1390650"/>
          <p14:tracePt t="13121" x="3054350" y="1365250"/>
          <p14:tracePt t="13132" x="3073400" y="1358900"/>
          <p14:tracePt t="13153" x="3098800" y="1352550"/>
          <p14:tracePt t="13165" x="3117850" y="1352550"/>
          <p14:tracePt t="13185" x="3162300" y="1352550"/>
          <p14:tracePt t="13199" x="3232150" y="1352550"/>
          <p14:tracePt t="13217" x="3327400" y="1352550"/>
          <p14:tracePt t="13233" x="3429000" y="1352550"/>
          <p14:tracePt t="13249" x="3581400" y="1352550"/>
          <p14:tracePt t="13266" x="3657600" y="1352550"/>
          <p14:tracePt t="13281" x="3689350" y="1352550"/>
          <p14:tracePt t="13299" x="3727450" y="1352550"/>
          <p14:tracePt t="13315" x="3746500" y="1352550"/>
          <p14:tracePt t="13332" x="3778250" y="1352550"/>
          <p14:tracePt t="13349" x="3790950" y="1352550"/>
          <p14:tracePt t="13465" x="3797300" y="1352550"/>
          <p14:tracePt t="13505" x="3803650" y="1352550"/>
          <p14:tracePt t="13529" x="3810000" y="1352550"/>
          <p14:tracePt t="13545" x="3822700" y="1352550"/>
          <p14:tracePt t="13561" x="3835400" y="1352550"/>
          <p14:tracePt t="13566" x="3841750" y="1358900"/>
          <p14:tracePt t="13582" x="3854450" y="1365250"/>
          <p14:tracePt t="13583" x="3867150" y="1371600"/>
          <p14:tracePt t="13600" x="3867150" y="1377950"/>
          <p14:tracePt t="13615" x="3879850" y="1384300"/>
          <p14:tracePt t="13665" x="3879850" y="1390650"/>
          <p14:tracePt t="13673" x="3854450" y="1403350"/>
          <p14:tracePt t="13681" x="3778250" y="1403350"/>
          <p14:tracePt t="13686" x="3492500" y="1403350"/>
          <p14:tracePt t="13699" x="3136900" y="1403350"/>
          <p14:tracePt t="13715" x="2825750" y="1403350"/>
          <p14:tracePt t="13732" x="2673350" y="1403350"/>
          <p14:tracePt t="13749" x="2590800" y="1403350"/>
          <p14:tracePt t="13765" x="2565400" y="1403350"/>
          <p14:tracePt t="13782" x="2514600" y="1403350"/>
          <p14:tracePt t="13799" x="2476500" y="1403350"/>
          <p14:tracePt t="13815" x="2413000" y="1403350"/>
          <p14:tracePt t="13832" x="2362200" y="1390650"/>
          <p14:tracePt t="13873" x="2355850" y="1390650"/>
          <p14:tracePt t="13961" x="2349500" y="1377950"/>
          <p14:tracePt t="13985" x="2362200" y="1377950"/>
          <p14:tracePt t="13993" x="2387600" y="1377950"/>
          <p14:tracePt t="14001" x="2482850" y="1377950"/>
          <p14:tracePt t="14017" x="2540000" y="1377950"/>
          <p14:tracePt t="14017" x="2628900" y="1377950"/>
          <p14:tracePt t="14017" x="0" y="0"/>
        </p14:tracePtLst>
        <p14:tracePtLst>
          <p14:tracePt t="23108" x="2736850" y="2495550"/>
          <p14:tracePt t="23160" x="2736850" y="2482850"/>
          <p14:tracePt t="23168" x="2730500" y="2470150"/>
          <p14:tracePt t="23176" x="2730500" y="2463800"/>
          <p14:tracePt t="23183" x="2711450" y="2419350"/>
          <p14:tracePt t="23200" x="2692400" y="2381250"/>
          <p14:tracePt t="23214" x="2679700" y="2349500"/>
          <p14:tracePt t="23241" x="2667000" y="2330450"/>
          <p14:tracePt t="23248" x="2641600" y="2292350"/>
          <p14:tracePt t="23265" x="2584450" y="2241550"/>
          <p14:tracePt t="23288" x="2552700" y="2222500"/>
          <p14:tracePt t="23304" x="2527300" y="2209800"/>
          <p14:tracePt t="23320" x="2495550" y="2190750"/>
          <p14:tracePt t="23336" x="2451100" y="2165350"/>
          <p14:tracePt t="23348" x="2387600" y="2146300"/>
          <p14:tracePt t="23368" x="2355850" y="2139950"/>
          <p14:tracePt t="23381" x="2336800" y="2127250"/>
          <p14:tracePt t="23400" x="2305050" y="2120900"/>
          <p14:tracePt t="23414" x="2273300" y="2108200"/>
          <p14:tracePt t="23432" x="2216150" y="2101850"/>
          <p14:tracePt t="23448" x="2152650" y="2089150"/>
          <p14:tracePt t="23472" x="2120900" y="2089150"/>
          <p14:tracePt t="23481" x="2095500" y="2089150"/>
          <p14:tracePt t="23498" x="2070100" y="2082800"/>
          <p14:tracePt t="23515" x="2044700" y="2082800"/>
          <p14:tracePt t="23531" x="1993900" y="2082800"/>
          <p14:tracePt t="23548" x="1930400" y="2082800"/>
          <p14:tracePt t="23564" x="1873250" y="2082800"/>
          <p14:tracePt t="23581" x="1816100" y="2101850"/>
          <p14:tracePt t="23598" x="1790700" y="2114550"/>
          <p14:tracePt t="23614" x="1765300" y="2133600"/>
          <p14:tracePt t="23631" x="1752600" y="2146300"/>
          <p14:tracePt t="23648" x="1733550" y="2178050"/>
          <p14:tracePt t="23665" x="1727200" y="2203450"/>
          <p14:tracePt t="23681" x="1701800" y="2241550"/>
          <p14:tracePt t="23698" x="1663700" y="2292350"/>
          <p14:tracePt t="23715" x="1619250" y="2343150"/>
          <p14:tracePt t="23732" x="1581150" y="2393950"/>
          <p14:tracePt t="23748" x="1536700" y="2470150"/>
          <p14:tracePt t="23765" x="1498600" y="2584450"/>
          <p14:tracePt t="23781" x="1466850" y="2679700"/>
          <p14:tracePt t="23799" x="1454150" y="2781300"/>
          <p14:tracePt t="23815" x="1447800" y="2870200"/>
          <p14:tracePt t="23832" x="1447800" y="2959100"/>
          <p14:tracePt t="23849" x="1441450" y="3041650"/>
          <p14:tracePt t="23865" x="1441450" y="3117850"/>
          <p14:tracePt t="23882" x="1441450" y="3187700"/>
          <p14:tracePt t="23898" x="1441450" y="3263900"/>
          <p14:tracePt t="23915" x="1454150" y="3321050"/>
          <p14:tracePt t="23932" x="1485900" y="3384550"/>
          <p14:tracePt t="23948" x="1530350" y="3460750"/>
          <p14:tracePt t="23965" x="1568450" y="3524250"/>
          <p14:tracePt t="23982" x="1644650" y="3600450"/>
          <p14:tracePt t="23998" x="1746250" y="3689350"/>
          <p14:tracePt t="24015" x="1854200" y="3759200"/>
          <p14:tracePt t="24032" x="2019300" y="3822700"/>
          <p14:tracePt t="24049" x="2082800" y="3848100"/>
          <p14:tracePt t="24065" x="2133600" y="3867150"/>
          <p14:tracePt t="24082" x="2165350" y="3867150"/>
          <p14:tracePt t="24099" x="2222500" y="3873500"/>
          <p14:tracePt t="24115" x="2266950" y="3873500"/>
          <p14:tracePt t="24132" x="2343150" y="3873500"/>
          <p14:tracePt t="24149" x="2381250" y="3848100"/>
          <p14:tracePt t="24166" x="2425700" y="3816350"/>
          <p14:tracePt t="24182" x="2482850" y="3778250"/>
          <p14:tracePt t="24199" x="2508250" y="3752850"/>
          <p14:tracePt t="24216" x="2603500" y="3632200"/>
          <p14:tracePt t="24233" x="2641600" y="3562350"/>
          <p14:tracePt t="24249" x="2686050" y="3454400"/>
          <p14:tracePt t="24265" x="2724150" y="3340100"/>
          <p14:tracePt t="24282" x="2749550" y="3206750"/>
          <p14:tracePt t="24299" x="2768600" y="3092450"/>
          <p14:tracePt t="24316" x="2781300" y="2971800"/>
          <p14:tracePt t="24332" x="2800350" y="2870200"/>
          <p14:tracePt t="24349" x="2825750" y="2768600"/>
          <p14:tracePt t="24367" x="2838450" y="2673350"/>
          <p14:tracePt t="24382" x="2857500" y="2584450"/>
          <p14:tracePt t="24399" x="2857500" y="2482850"/>
          <p14:tracePt t="24416" x="2857500" y="2349500"/>
          <p14:tracePt t="24433" x="2857500" y="2292350"/>
          <p14:tracePt t="24449" x="2857500" y="2235200"/>
          <p14:tracePt t="24466" x="2857500" y="2178050"/>
          <p14:tracePt t="24482" x="2832100" y="2139950"/>
          <p14:tracePt t="24499" x="2819400" y="2095500"/>
          <p14:tracePt t="24517" x="2794000" y="2070100"/>
          <p14:tracePt t="24533" x="2749550" y="2019300"/>
          <p14:tracePt t="24550" x="2692400" y="1974850"/>
          <p14:tracePt t="24566" x="2584450" y="1930400"/>
          <p14:tracePt t="24583" x="2489200" y="1885950"/>
          <p14:tracePt t="24599" x="2311400" y="1847850"/>
          <p14:tracePt t="24617" x="2184400" y="1828800"/>
          <p14:tracePt t="24634" x="2089150" y="1822450"/>
          <p14:tracePt t="24651" x="2000250" y="1822450"/>
          <p14:tracePt t="24667" x="1943100" y="1822450"/>
          <p14:tracePt t="24684" x="1892300" y="1822450"/>
          <p14:tracePt t="24701" x="1828800" y="1841500"/>
          <p14:tracePt t="24717" x="1771650" y="1879600"/>
          <p14:tracePt t="24734" x="1727200" y="1917700"/>
          <p14:tracePt t="24751" x="1670050" y="1962150"/>
          <p14:tracePt t="24768" x="1600200" y="2038350"/>
          <p14:tracePt t="24784" x="1568450" y="2101850"/>
          <p14:tracePt t="24784" x="1543050" y="2146300"/>
          <p14:tracePt t="24801" x="1530350" y="2203450"/>
          <p14:tracePt t="24818" x="1504950" y="2273300"/>
          <p14:tracePt t="24835" x="1498600" y="2362200"/>
          <p14:tracePt t="24851" x="1498600" y="2501900"/>
          <p14:tracePt t="24868" x="1473200" y="2635250"/>
          <p14:tracePt t="24884" x="1473200" y="2749550"/>
          <p14:tracePt t="24901" x="1473200" y="2908300"/>
          <p14:tracePt t="24918" x="1473200" y="3048000"/>
          <p14:tracePt t="24934" x="1473200" y="3168650"/>
          <p14:tracePt t="24951" x="1492250" y="3282950"/>
          <p14:tracePt t="24968" x="1530350" y="3365500"/>
          <p14:tracePt t="24985" x="1587500" y="3486150"/>
          <p14:tracePt t="25002" x="1631950" y="3536950"/>
          <p14:tracePt t="25018" x="1682750" y="3587750"/>
          <p14:tracePt t="25034" x="1746250" y="3606800"/>
          <p14:tracePt t="25051" x="1847850" y="3644900"/>
          <p14:tracePt t="25068" x="1949450" y="3651250"/>
          <p14:tracePt t="25084" x="2063750" y="3676650"/>
          <p14:tracePt t="25101" x="2203450" y="3676650"/>
          <p14:tracePt t="25118" x="2368550" y="3676650"/>
          <p14:tracePt t="25135" x="2540000" y="3657600"/>
          <p14:tracePt t="25151" x="2635250" y="3606800"/>
          <p14:tracePt t="25168" x="2692400" y="3568700"/>
          <p14:tracePt t="25185" x="2743200" y="3530600"/>
          <p14:tracePt t="25202" x="2844800" y="3409950"/>
          <p14:tracePt t="25218" x="2933700" y="3308350"/>
          <p14:tracePt t="25235" x="3009900" y="3219450"/>
          <p14:tracePt t="25252" x="3086100" y="3098800"/>
          <p14:tracePt t="25268" x="3143250" y="2984500"/>
          <p14:tracePt t="25285" x="3194050" y="2876550"/>
          <p14:tracePt t="25302" x="3219450" y="2787650"/>
          <p14:tracePt t="25318" x="3225800" y="2673350"/>
          <p14:tracePt t="25335" x="3238500" y="2571750"/>
          <p14:tracePt t="25352" x="3238500" y="2482850"/>
          <p14:tracePt t="25369" x="3238500" y="2406650"/>
          <p14:tracePt t="25385" x="3200400" y="2279650"/>
          <p14:tracePt t="25402" x="3162300" y="2184400"/>
          <p14:tracePt t="25418" x="3098800" y="2095500"/>
          <p14:tracePt t="25435" x="2990850" y="1981200"/>
          <p14:tracePt t="25452" x="2882900" y="1911350"/>
          <p14:tracePt t="25469" x="2774950" y="1854200"/>
          <p14:tracePt t="25485" x="2641600" y="1790700"/>
          <p14:tracePt t="25502" x="2508250" y="1765300"/>
          <p14:tracePt t="25519" x="2393950" y="1739900"/>
          <p14:tracePt t="25535" x="2228850" y="1714500"/>
          <p14:tracePt t="25552" x="2057400" y="1708150"/>
          <p14:tracePt t="25569" x="1866900" y="1708150"/>
          <p14:tracePt t="25585" x="1739900" y="1708150"/>
          <p14:tracePt t="25602" x="1682750" y="1714500"/>
          <p14:tracePt t="25619" x="1606550" y="1758950"/>
          <p14:tracePt t="25635" x="1504950" y="1816100"/>
          <p14:tracePt t="25652" x="1428750" y="1879600"/>
          <p14:tracePt t="25669" x="1384300" y="1936750"/>
          <p14:tracePt t="25685" x="1346200" y="1987550"/>
          <p14:tracePt t="25702" x="1308100" y="2076450"/>
          <p14:tracePt t="25719" x="1289050" y="2146300"/>
          <p14:tracePt t="25736" x="1276350" y="2247900"/>
          <p14:tracePt t="25752" x="1276350" y="2425700"/>
          <p14:tracePt t="25770" x="1276350" y="2552700"/>
          <p14:tracePt t="25786" x="1276350" y="2686050"/>
          <p14:tracePt t="25802" x="1282700" y="2806700"/>
          <p14:tracePt t="25819" x="1327150" y="2921000"/>
          <p14:tracePt t="25836" x="1365250" y="3035300"/>
          <p14:tracePt t="25852" x="1397000" y="3098800"/>
          <p14:tracePt t="25869" x="1428750" y="3162300"/>
          <p14:tracePt t="25886" x="1466850" y="3213100"/>
          <p14:tracePt t="25902" x="1504950" y="3270250"/>
          <p14:tracePt t="25919" x="1543050" y="3295650"/>
          <p14:tracePt t="25936" x="1606550" y="3333750"/>
          <p14:tracePt t="25936" x="1638300" y="3365500"/>
          <p14:tracePt t="25953" x="1708150" y="3384550"/>
          <p14:tracePt t="25969" x="1784350" y="3409950"/>
          <p14:tracePt t="25986" x="1873250" y="3416300"/>
          <p14:tracePt t="26003" x="1993900" y="3422650"/>
          <p14:tracePt t="26020" x="2152650" y="3422650"/>
          <p14:tracePt t="26036" x="2286000" y="3416300"/>
          <p14:tracePt t="26053" x="2387600" y="3340100"/>
          <p14:tracePt t="26070" x="2457450" y="3289300"/>
          <p14:tracePt t="26086" x="2495550" y="3225800"/>
          <p14:tracePt t="26103" x="2540000" y="3136900"/>
          <p14:tracePt t="26119" x="2597150" y="3035300"/>
          <p14:tracePt t="26136" x="2673350" y="2895600"/>
          <p14:tracePt t="26153" x="2698750" y="2857500"/>
          <p14:tracePt t="26170" x="2762250" y="2679700"/>
          <p14:tracePt t="26186" x="2794000" y="2571750"/>
          <p14:tracePt t="26203" x="2819400" y="2457450"/>
          <p14:tracePt t="26220" x="2825750" y="2381250"/>
          <p14:tracePt t="26236" x="2838450" y="2330450"/>
          <p14:tracePt t="26253" x="2838450" y="2273300"/>
          <p14:tracePt t="26270" x="2838450" y="2235200"/>
          <p14:tracePt t="26287" x="2838450" y="2197100"/>
          <p14:tracePt t="26303" x="2825750" y="2139950"/>
          <p14:tracePt t="26319" x="2800350" y="2101850"/>
          <p14:tracePt t="26336" x="2774950" y="2063750"/>
          <p14:tracePt t="26353" x="2711450" y="2019300"/>
          <p14:tracePt t="26370" x="2628900" y="1981200"/>
          <p14:tracePt t="26387" x="2552700" y="1955800"/>
          <p14:tracePt t="26404" x="2463800" y="1943100"/>
          <p14:tracePt t="26420" x="2387600" y="1943100"/>
          <p14:tracePt t="26437" x="2286000" y="1943100"/>
          <p14:tracePt t="26453" x="2197100" y="1943100"/>
          <p14:tracePt t="26470" x="2095500" y="1955800"/>
          <p14:tracePt t="26487" x="2057400" y="1987550"/>
          <p14:tracePt t="26504" x="1993900" y="2044700"/>
          <p14:tracePt t="26520" x="1962150" y="2101850"/>
          <p14:tracePt t="26537" x="1892300" y="2241550"/>
          <p14:tracePt t="26554" x="1854200" y="2336800"/>
          <p14:tracePt t="26570" x="1822450" y="2438400"/>
          <p14:tracePt t="26587" x="1797050" y="2552700"/>
          <p14:tracePt t="26604" x="1778000" y="2667000"/>
          <p14:tracePt t="26620" x="1771650" y="2730500"/>
          <p14:tracePt t="26637" x="1771650" y="2819400"/>
          <p14:tracePt t="26654" x="1771650" y="2921000"/>
          <p14:tracePt t="26671" x="1778000" y="3028950"/>
          <p14:tracePt t="26687" x="1797050" y="3124200"/>
          <p14:tracePt t="26704" x="1822450" y="3238500"/>
          <p14:tracePt t="26720" x="1905000" y="3403600"/>
          <p14:tracePt t="26738" x="1981200" y="3498850"/>
          <p14:tracePt t="26754" x="2051050" y="3581400"/>
          <p14:tracePt t="26771" x="2165350" y="3600450"/>
          <p14:tracePt t="26787" x="2228850" y="3600450"/>
          <p14:tracePt t="26804" x="2286000" y="3600450"/>
          <p14:tracePt t="26821" x="2355850" y="3556000"/>
          <p14:tracePt t="26837" x="2393950" y="3505200"/>
          <p14:tracePt t="26854" x="2432050" y="3409950"/>
          <p14:tracePt t="26871" x="2463800" y="3302000"/>
          <p14:tracePt t="26888" x="2508250" y="3219450"/>
          <p14:tracePt t="26904" x="2540000" y="3041650"/>
          <p14:tracePt t="26921" x="2578100" y="2933700"/>
          <p14:tracePt t="26938" x="2622550" y="2800350"/>
          <p14:tracePt t="26955" x="2654300" y="2667000"/>
          <p14:tracePt t="26971" x="2667000" y="2546350"/>
          <p14:tracePt t="26988" x="2667000" y="2444750"/>
          <p14:tracePt t="27004" x="2667000" y="2343150"/>
          <p14:tracePt t="27021" x="2654300" y="2273300"/>
          <p14:tracePt t="27038" x="2628900" y="2222500"/>
          <p14:tracePt t="27054" x="2603500" y="2190750"/>
          <p14:tracePt t="27071" x="2571750" y="2165350"/>
          <p14:tracePt t="27088" x="2546350" y="2159000"/>
          <p14:tracePt t="27088" x="2527300" y="2152650"/>
          <p14:tracePt t="27105" x="2438400" y="2146300"/>
          <p14:tracePt t="27121" x="2336800" y="2146300"/>
          <p14:tracePt t="27138" x="2241550" y="2146300"/>
          <p14:tracePt t="27155" x="2165350" y="2159000"/>
          <p14:tracePt t="27171" x="2127250" y="2197100"/>
          <p14:tracePt t="27189" x="2108200" y="2241550"/>
          <p14:tracePt t="27205" x="2089150" y="2292350"/>
          <p14:tracePt t="27221" x="2082800" y="2374900"/>
          <p14:tracePt t="27238" x="2070100" y="2463800"/>
          <p14:tracePt t="27255" x="2063750" y="2597150"/>
          <p14:tracePt t="27272" x="2063750" y="2743200"/>
          <p14:tracePt t="27288" x="2063750" y="2889250"/>
          <p14:tracePt t="27305" x="2063750" y="3016250"/>
          <p14:tracePt t="27305" x="2076450" y="3086100"/>
          <p14:tracePt t="27322" x="2133600" y="3181350"/>
          <p14:tracePt t="27339" x="2184400" y="3238500"/>
          <p14:tracePt t="27354" x="2228850" y="3263900"/>
          <p14:tracePt t="27371" x="2305050" y="3289300"/>
          <p14:tracePt t="27388" x="2393950" y="3289300"/>
          <p14:tracePt t="27405" x="2527300" y="3289300"/>
          <p14:tracePt t="27422" x="2641600" y="3289300"/>
          <p14:tracePt t="27439" x="2673350" y="3263900"/>
          <p14:tracePt t="27455" x="2673350" y="3232150"/>
          <p14:tracePt t="27472" x="2673350" y="3181350"/>
          <p14:tracePt t="27489" x="2673350" y="3130550"/>
          <p14:tracePt t="27505" x="2667000" y="3073400"/>
          <p14:tracePt t="27522" x="2647950" y="3054350"/>
          <p14:tracePt t="27538" x="2628900" y="3035300"/>
          <p14:tracePt t="27555" x="2584450" y="3016250"/>
          <p14:tracePt t="27572" x="2533650" y="2990850"/>
          <p14:tracePt t="27589" x="2432050" y="2984500"/>
          <p14:tracePt t="27605" x="2317750" y="2965450"/>
          <p14:tracePt t="27622" x="2190750" y="2965450"/>
          <p14:tracePt t="27639" x="2101850" y="2952750"/>
          <p14:tracePt t="27655" x="2082800" y="2952750"/>
          <p14:tracePt t="27961" x="2089150" y="2952750"/>
          <p14:tracePt t="27969" x="2108200" y="2952750"/>
          <p14:tracePt t="27978" x="2120900" y="2959100"/>
          <p14:tracePt t="27979" x="2127250" y="2959100"/>
          <p14:tracePt t="27989" x="2146300" y="2965450"/>
          <p14:tracePt t="28006" x="2171700" y="2971800"/>
          <p14:tracePt t="28023" x="2190750" y="2984500"/>
          <p14:tracePt t="28146" x="2203450" y="2990850"/>
          <p14:tracePt t="28154" x="2216150" y="2990850"/>
          <p14:tracePt t="28158" x="2241550" y="2997200"/>
          <p14:tracePt t="28173" x="2273300" y="2997200"/>
          <p14:tracePt t="28190" x="2311400" y="3003550"/>
          <p14:tracePt t="28206" x="2343150" y="3009900"/>
          <p14:tracePt t="28223" x="2362200" y="3009900"/>
          <p14:tracePt t="28239" x="2381250" y="3009900"/>
          <p14:tracePt t="28313" x="2381250" y="3016250"/>
          <p14:tracePt t="28322" x="2381250" y="3022600"/>
          <p14:tracePt t="28340" x="2374900" y="3028950"/>
          <p14:tracePt t="28340" x="2362200" y="3035300"/>
          <p14:tracePt t="28356" x="2349500" y="3041650"/>
          <p14:tracePt t="28373" x="2336800" y="3048000"/>
          <p14:tracePt t="28798" x="0" y="0"/>
        </p14:tracePtLst>
        <p14:tracePtLst>
          <p14:tracePt t="33170" x="3467100" y="2984500"/>
          <p14:tracePt t="33283" x="3467100" y="2978150"/>
          <p14:tracePt t="33329" x="3467100" y="2971800"/>
          <p14:tracePt t="33370" x="3467100" y="2965450"/>
          <p14:tracePt t="33377" x="3460750" y="2959100"/>
          <p14:tracePt t="33390" x="3454400" y="2959100"/>
          <p14:tracePt t="33394" x="3441700" y="2959100"/>
          <p14:tracePt t="33402" x="3403600" y="2959100"/>
          <p14:tracePt t="33418" x="3352800" y="2959100"/>
          <p14:tracePt t="33434" x="3308350" y="2959100"/>
          <p14:tracePt t="33450" x="3270250" y="2959100"/>
          <p14:tracePt t="33467" x="3225800" y="2965450"/>
          <p14:tracePt t="33482" x="3206750" y="2984500"/>
          <p14:tracePt t="33506" x="3181350" y="2990850"/>
          <p14:tracePt t="33523" x="3175000" y="3003550"/>
          <p14:tracePt t="33539" x="3162300" y="3022600"/>
          <p14:tracePt t="33551" x="3136900" y="3054350"/>
          <p14:tracePt t="33565" x="3111500" y="3092450"/>
          <p14:tracePt t="33582" x="3086100" y="3130550"/>
          <p14:tracePt t="33598" x="3073400" y="3162300"/>
          <p14:tracePt t="33615" x="3048000" y="3213100"/>
          <p14:tracePt t="33632" x="3041650" y="3282950"/>
          <p14:tracePt t="33649" x="3041650" y="3384550"/>
          <p14:tracePt t="33665" x="3041650" y="3511550"/>
          <p14:tracePt t="33682" x="3048000" y="3587750"/>
          <p14:tracePt t="33698" x="3060700" y="3613150"/>
          <p14:tracePt t="33715" x="3073400" y="3644900"/>
          <p14:tracePt t="33732" x="3092450" y="3695700"/>
          <p14:tracePt t="33749" x="3124200" y="3740150"/>
          <p14:tracePt t="33766" x="3149600" y="3816350"/>
          <p14:tracePt t="33782" x="3175000" y="3860800"/>
          <p14:tracePt t="33799" x="3206750" y="3917950"/>
          <p14:tracePt t="33815" x="3206750" y="3949700"/>
          <p14:tracePt t="33832" x="3219450" y="3956050"/>
          <p14:tracePt t="33849" x="3244850" y="3987800"/>
          <p14:tracePt t="33866" x="3289300" y="4006850"/>
          <p14:tracePt t="33882" x="3340100" y="4013200"/>
          <p14:tracePt t="33899" x="3422650" y="4013200"/>
          <p14:tracePt t="33916" x="3511550" y="3975100"/>
          <p14:tracePt t="33932" x="3594100" y="3892550"/>
          <p14:tracePt t="33949" x="3651250" y="3797300"/>
          <p14:tracePt t="33966" x="3689350" y="3670300"/>
          <p14:tracePt t="33982" x="3714750" y="3530600"/>
          <p14:tracePt t="33999" x="3746500" y="3340100"/>
          <p14:tracePt t="34016" x="3759200" y="3175000"/>
          <p14:tracePt t="34032" x="3790950" y="2978150"/>
          <p14:tracePt t="34050" x="3803650" y="2921000"/>
          <p14:tracePt t="34066" x="3803650" y="2724150"/>
          <p14:tracePt t="34083" x="3803650" y="2628900"/>
          <p14:tracePt t="34099" x="3759200" y="2508250"/>
          <p14:tracePt t="34116" x="3721100" y="2438400"/>
          <p14:tracePt t="34133" x="3676650" y="2400300"/>
          <p14:tracePt t="34149" x="3638550" y="2355850"/>
          <p14:tracePt t="34166" x="3594100" y="2324100"/>
          <p14:tracePt t="34183" x="3530600" y="2298700"/>
          <p14:tracePt t="34200" x="3441700" y="2279650"/>
          <p14:tracePt t="34216" x="3340100" y="2266950"/>
          <p14:tracePt t="34233" x="3225800" y="2254250"/>
          <p14:tracePt t="34249" x="3086100" y="2254250"/>
          <p14:tracePt t="34249" x="3022600" y="2254250"/>
          <p14:tracePt t="34267" x="2889250" y="2254250"/>
          <p14:tracePt t="34283" x="2794000" y="2298700"/>
          <p14:tracePt t="34300" x="2705100" y="2368550"/>
          <p14:tracePt t="34316" x="2616200" y="2432050"/>
          <p14:tracePt t="34333" x="2546350" y="2520950"/>
          <p14:tracePt t="34350" x="2482850" y="2609850"/>
          <p14:tracePt t="34366" x="2438400" y="2705100"/>
          <p14:tracePt t="34383" x="2413000" y="2825750"/>
          <p14:tracePt t="34400" x="2413000" y="2946400"/>
          <p14:tracePt t="34416" x="2413000" y="3067050"/>
          <p14:tracePt t="34433" x="2413000" y="3200400"/>
          <p14:tracePt t="34450" x="2413000" y="3384550"/>
          <p14:tracePt t="34467" x="2419350" y="3505200"/>
          <p14:tracePt t="34483" x="2451100" y="3657600"/>
          <p14:tracePt t="34500" x="2495550" y="3784600"/>
          <p14:tracePt t="34516" x="2533650" y="3898900"/>
          <p14:tracePt t="34533" x="2590800" y="3987800"/>
          <p14:tracePt t="34550" x="2679700" y="4070350"/>
          <p14:tracePt t="34567" x="2781300" y="4152900"/>
          <p14:tracePt t="34584" x="2876550" y="4210050"/>
          <p14:tracePt t="34600" x="2965450" y="4241800"/>
          <p14:tracePt t="34617" x="2997200" y="4267200"/>
          <p14:tracePt t="34633" x="3086100" y="4305300"/>
          <p14:tracePt t="34650" x="3168650" y="4330700"/>
          <p14:tracePt t="34667" x="3282950" y="4356100"/>
          <p14:tracePt t="34683" x="3390900" y="4356100"/>
          <p14:tracePt t="34700" x="3517900" y="4318000"/>
          <p14:tracePt t="34717" x="3632200" y="4203700"/>
          <p14:tracePt t="34734" x="3714750" y="4064000"/>
          <p14:tracePt t="34750" x="3778250" y="3898900"/>
          <p14:tracePt t="34767" x="3822700" y="3752850"/>
          <p14:tracePt t="34784" x="3867150" y="3625850"/>
          <p14:tracePt t="34801" x="3905250" y="3473450"/>
          <p14:tracePt t="34817" x="3917950" y="3282950"/>
          <p14:tracePt t="34834" x="3930650" y="3162300"/>
          <p14:tracePt t="34850" x="3930650" y="3028950"/>
          <p14:tracePt t="34867" x="3930650" y="2914650"/>
          <p14:tracePt t="34885" x="3911600" y="2813050"/>
          <p14:tracePt t="34901" x="3867150" y="2705100"/>
          <p14:tracePt t="34917" x="3810000" y="2597150"/>
          <p14:tracePt t="34934" x="3752850" y="2508250"/>
          <p14:tracePt t="34951" x="3683000" y="2438400"/>
          <p14:tracePt t="34967" x="3594100" y="2374900"/>
          <p14:tracePt t="34984" x="3492500" y="2336800"/>
          <p14:tracePt t="35001" x="3289300" y="2286000"/>
          <p14:tracePt t="35018" x="3213100" y="2286000"/>
          <p14:tracePt t="35035" x="2971800" y="2286000"/>
          <p14:tracePt t="35051" x="2819400" y="2305050"/>
          <p14:tracePt t="35067" x="2673350" y="2349500"/>
          <p14:tracePt t="35084" x="2540000" y="2387600"/>
          <p14:tracePt t="35101" x="2432050" y="2463800"/>
          <p14:tracePt t="35118" x="2343150" y="2520950"/>
          <p14:tracePt t="35134" x="2292350" y="2590800"/>
          <p14:tracePt t="35151" x="2247900" y="2654300"/>
          <p14:tracePt t="35168" x="2209800" y="2736850"/>
          <p14:tracePt t="35184" x="2184400" y="2851150"/>
          <p14:tracePt t="35184" x="2178050" y="2908300"/>
          <p14:tracePt t="35202" x="2171700" y="2978150"/>
          <p14:tracePt t="35218" x="2171700" y="3194050"/>
          <p14:tracePt t="35235" x="2171700" y="3314700"/>
          <p14:tracePt t="35251" x="2197100" y="3448050"/>
          <p14:tracePt t="35268" x="2254250" y="3575050"/>
          <p14:tracePt t="35285" x="2311400" y="3670300"/>
          <p14:tracePt t="35301" x="2381250" y="3733800"/>
          <p14:tracePt t="35318" x="2470150" y="3797300"/>
          <p14:tracePt t="35335" x="2578100" y="3848100"/>
          <p14:tracePt t="35351" x="2730500" y="3898900"/>
          <p14:tracePt t="35368" x="2921000" y="3924300"/>
          <p14:tracePt t="35385" x="3124200" y="3937000"/>
          <p14:tracePt t="35385" x="3232150" y="3937000"/>
          <p14:tracePt t="35404" x="3416300" y="3937000"/>
          <p14:tracePt t="35419" x="3581400" y="3898900"/>
          <p14:tracePt t="35435" x="3689350" y="3829050"/>
          <p14:tracePt t="35451" x="3721100" y="3727450"/>
          <p14:tracePt t="35468" x="3727450" y="3657600"/>
          <p14:tracePt t="35486" x="3727450" y="3600450"/>
          <p14:tracePt t="35503" x="3727450" y="3549650"/>
          <p14:tracePt t="35519" x="3733800" y="3517900"/>
          <p14:tracePt t="35536" x="3733800" y="3498850"/>
          <p14:tracePt t="35552" x="3733800" y="3486150"/>
          <p14:tracePt t="35569" x="3733800" y="3467100"/>
          <p14:tracePt t="35586" x="3733800" y="3441700"/>
          <p14:tracePt t="35603" x="3721100" y="3416300"/>
          <p14:tracePt t="35619" x="3714750" y="3409950"/>
          <p14:tracePt t="35619" x="0" y="0"/>
        </p14:tracePtLst>
        <p14:tracePtLst>
          <p14:tracePt t="43464" x="3505200" y="4165600"/>
          <p14:tracePt t="43476" x="3498850" y="4165600"/>
          <p14:tracePt t="43485" x="3492500" y="4159250"/>
          <p14:tracePt t="43485" x="3473450" y="4159250"/>
          <p14:tracePt t="43500" x="3448050" y="4152900"/>
          <p14:tracePt t="43517" x="3429000" y="4152900"/>
          <p14:tracePt t="43549" x="3422650" y="4152900"/>
          <p14:tracePt t="43557" x="3403600" y="4152900"/>
          <p14:tracePt t="43567" x="3352800" y="4152900"/>
          <p14:tracePt t="43588" x="3308350" y="4159250"/>
          <p14:tracePt t="43600" x="3251200" y="4171950"/>
          <p14:tracePt t="43621" x="3194050" y="4197350"/>
          <p14:tracePt t="43634" x="3168650" y="4222750"/>
          <p14:tracePt t="43650" x="3098800" y="4267200"/>
          <p14:tracePt t="43669" x="3060700" y="4311650"/>
          <p14:tracePt t="43685" x="2984500" y="4400550"/>
          <p14:tracePt t="43708" x="2978150" y="4464050"/>
          <p14:tracePt t="43725" x="2978150" y="4533900"/>
          <p14:tracePt t="43741" x="2997200" y="4616450"/>
          <p14:tracePt t="43757" x="3016250" y="4718050"/>
          <p14:tracePt t="43772" x="3067050" y="4813300"/>
          <p14:tracePt t="43789" x="3092450" y="4914900"/>
          <p14:tracePt t="43805" x="3124200" y="4984750"/>
          <p14:tracePt t="43820" x="3136900" y="5016500"/>
          <p14:tracePt t="43836" x="3162300" y="5048250"/>
          <p14:tracePt t="43851" x="3175000" y="5060950"/>
          <p14:tracePt t="43867" x="3270250" y="5067300"/>
          <p14:tracePt t="43884" x="3409950" y="5067300"/>
          <p14:tracePt t="43901" x="3549650" y="5067300"/>
          <p14:tracePt t="43917" x="3676650" y="5041900"/>
          <p14:tracePt t="43934" x="3759200" y="4997450"/>
          <p14:tracePt t="43951" x="3848100" y="4940300"/>
          <p14:tracePt t="43968" x="3924300" y="4889500"/>
          <p14:tracePt t="43984" x="3949700" y="4832350"/>
          <p14:tracePt t="44001" x="3981450" y="4762500"/>
          <p14:tracePt t="44019" x="3987800" y="4679950"/>
          <p14:tracePt t="44034" x="4006850" y="4578350"/>
          <p14:tracePt t="44051" x="3987800" y="4457700"/>
          <p14:tracePt t="44067" x="3943350" y="4368800"/>
          <p14:tracePt t="44084" x="3848100" y="4216400"/>
          <p14:tracePt t="44101" x="3778250" y="4114800"/>
          <p14:tracePt t="44118" x="3689350" y="4044950"/>
          <p14:tracePt t="44134" x="3536950" y="3943350"/>
          <p14:tracePt t="44151" x="3390900" y="3886200"/>
          <p14:tracePt t="44168" x="3295650" y="3860800"/>
          <p14:tracePt t="44184" x="3225800" y="3860800"/>
          <p14:tracePt t="44201" x="3168650" y="3860800"/>
          <p14:tracePt t="44218" x="3092450" y="3898900"/>
          <p14:tracePt t="44235" x="3016250" y="3956050"/>
          <p14:tracePt t="44251" x="2946400" y="4044950"/>
          <p14:tracePt t="44268" x="2870200" y="4133850"/>
          <p14:tracePt t="44285" x="2800350" y="4203700"/>
          <p14:tracePt t="44301" x="2794000" y="4241800"/>
          <p14:tracePt t="44319" x="2794000" y="4286250"/>
          <p14:tracePt t="44335" x="2794000" y="4362450"/>
          <p14:tracePt t="44351" x="2819400" y="4445000"/>
          <p14:tracePt t="44368" x="2851150" y="4546600"/>
          <p14:tracePt t="44384" x="2921000" y="4679950"/>
          <p14:tracePt t="44401" x="2997200" y="4775200"/>
          <p14:tracePt t="44418" x="3067050" y="4845050"/>
          <p14:tracePt t="44434" x="3162300" y="4902200"/>
          <p14:tracePt t="44451" x="3289300" y="4946650"/>
          <p14:tracePt t="44468" x="3517900" y="4972050"/>
          <p14:tracePt t="44485" x="3670300" y="4972050"/>
          <p14:tracePt t="44501" x="3810000" y="4972050"/>
          <p14:tracePt t="44518" x="3873500" y="4946650"/>
          <p14:tracePt t="44535" x="3943350" y="4889500"/>
          <p14:tracePt t="44551" x="3962400" y="4794250"/>
          <p14:tracePt t="44568" x="3981450" y="4679950"/>
          <p14:tracePt t="44585" x="3981450" y="4622800"/>
          <p14:tracePt t="44602" x="3981450" y="4572000"/>
          <p14:tracePt t="44619" x="3981450" y="4527550"/>
          <p14:tracePt t="44635" x="3981450" y="4476750"/>
          <p14:tracePt t="44652" x="3975100" y="4425950"/>
          <p14:tracePt t="44668" x="3879850" y="4337050"/>
          <p14:tracePt t="44685" x="3797300" y="4254500"/>
          <p14:tracePt t="44702" x="3689350" y="4197350"/>
          <p14:tracePt t="44719" x="3562350" y="4146550"/>
          <p14:tracePt t="44735" x="3435350" y="4127500"/>
          <p14:tracePt t="44752" x="3282950" y="4121150"/>
          <p14:tracePt t="44769" x="3136900" y="4121150"/>
          <p14:tracePt t="44785" x="3048000" y="4121150"/>
          <p14:tracePt t="44802" x="3022600" y="4127500"/>
          <p14:tracePt t="44819" x="3009900" y="4133850"/>
          <p14:tracePt t="44836" x="0" y="0"/>
        </p14:tracePtLst>
        <p14:tracePtLst>
          <p14:tracePt t="67567" x="3435350" y="4978400"/>
          <p14:tracePt t="67648" x="0" y="0"/>
        </p14:tracePtLst>
        <p14:tracePtLst>
          <p14:tracePt t="67725" x="3435350" y="4978400"/>
          <p14:tracePt t="67751" x="3441700" y="4978400"/>
          <p14:tracePt t="67759" x="3448050" y="4978400"/>
          <p14:tracePt t="67766" x="3454400" y="4978400"/>
          <p14:tracePt t="68254" x="3486150" y="4946650"/>
          <p14:tracePt t="68263" x="3498850" y="4902200"/>
          <p14:tracePt t="68271" x="3517900" y="4857750"/>
          <p14:tracePt t="68279" x="3530600" y="4775200"/>
          <p14:tracePt t="68291" x="3536950" y="4718050"/>
          <p14:tracePt t="68309" x="3543300" y="4603750"/>
          <p14:tracePt t="68325" x="3549650" y="4527550"/>
          <p14:tracePt t="68342" x="3549650" y="4502150"/>
          <p14:tracePt t="68358" x="3556000" y="4495800"/>
          <p14:tracePt t="68431" x="3556000" y="4489450"/>
          <p14:tracePt t="68439" x="3562350" y="4476750"/>
          <p14:tracePt t="68447" x="3562350" y="4457700"/>
          <p14:tracePt t="68454" x="3562350" y="4425950"/>
          <p14:tracePt t="68459" x="3587750" y="4330700"/>
          <p14:tracePt t="68476" x="3613150" y="3949700"/>
          <p14:tracePt t="68509" x="3638550" y="3473450"/>
          <p14:tracePt t="68543" x="3638550" y="3130550"/>
          <p14:tracePt t="68559" x="3638550" y="2946400"/>
          <p14:tracePt t="68575" x="3638550" y="2806700"/>
          <p14:tracePt t="68592" x="3663950" y="2673350"/>
          <p14:tracePt t="68610" x="3683000" y="2559050"/>
          <p14:tracePt t="68625" x="3689350" y="2514600"/>
          <p14:tracePt t="68642" x="3689350" y="2482850"/>
          <p14:tracePt t="68659" x="3689350" y="2438400"/>
          <p14:tracePt t="68676" x="3689350" y="2425700"/>
          <p14:tracePt t="68747" x="3689350" y="2419350"/>
          <p14:tracePt t="68754" x="3689350" y="2406650"/>
          <p14:tracePt t="68770" x="3689350" y="2400300"/>
          <p14:tracePt t="68779" x="3689350" y="2393950"/>
          <p14:tracePt t="68851" x="3689350" y="2400300"/>
          <p14:tracePt t="68859" x="3683000" y="2419350"/>
          <p14:tracePt t="68869" x="3676650" y="2425700"/>
          <p14:tracePt t="68915" x="3676650" y="2413000"/>
          <p14:tracePt t="68923" x="3676650" y="2387600"/>
          <p14:tracePt t="68931" x="3676650" y="2355850"/>
          <p14:tracePt t="68939" x="3676650" y="2343150"/>
          <p14:tracePt t="68947" x="3676650" y="2317750"/>
          <p14:tracePt t="68959" x="3676650" y="2298700"/>
          <p14:tracePt t="68995" x="3670300" y="2298700"/>
          <p14:tracePt t="69019" x="3670300" y="2273300"/>
          <p14:tracePt t="69034" x="3670300" y="2266950"/>
          <p14:tracePt t="69043" x="3663950" y="2260600"/>
          <p14:tracePt t="69043" x="3657600" y="2254250"/>
          <p14:tracePt t="69060" x="3651250" y="2247900"/>
          <p14:tracePt t="69202" x="3651250" y="2254250"/>
          <p14:tracePt t="69210" x="3657600" y="2279650"/>
          <p14:tracePt t="69210" x="3663950" y="2292350"/>
          <p14:tracePt t="69227" x="3695700" y="2336800"/>
          <p14:tracePt t="69228" x="3727450" y="2374900"/>
          <p14:tracePt t="69243" x="3752850" y="2400300"/>
          <p14:tracePt t="69260" x="3778250" y="2419350"/>
          <p14:tracePt t="69276" x="3790950" y="2419350"/>
          <p14:tracePt t="69293" x="3822700" y="2432050"/>
          <p14:tracePt t="69310" x="3854450" y="2432050"/>
          <p14:tracePt t="69327" x="3898900" y="2432050"/>
          <p14:tracePt t="69343" x="3949700" y="2432050"/>
          <p14:tracePt t="69360" x="3987800" y="2432050"/>
          <p14:tracePt t="69377" x="4025900" y="2438400"/>
          <p14:tracePt t="69393" x="4064000" y="2438400"/>
          <p14:tracePt t="69410" x="4095750" y="2438400"/>
          <p14:tracePt t="69427" x="4121150" y="2438400"/>
          <p14:tracePt t="69444" x="4165600" y="2438400"/>
          <p14:tracePt t="69461" x="4203700" y="2438400"/>
          <p14:tracePt t="69477" x="4229100" y="2438400"/>
          <p14:tracePt t="69494" x="4273550" y="2438400"/>
          <p14:tracePt t="69510" x="4324350" y="2438400"/>
          <p14:tracePt t="69527" x="4349750" y="2438400"/>
          <p14:tracePt t="69563" x="4356100" y="2438400"/>
          <p14:tracePt t="69810" x="4362450" y="2444750"/>
          <p14:tracePt t="69859" x="4362450" y="2451100"/>
          <p14:tracePt t="69867" x="4349750" y="2463800"/>
          <p14:tracePt t="69875" x="4337050" y="2463800"/>
          <p14:tracePt t="69878" x="4318000" y="2482850"/>
          <p14:tracePt t="69895" x="4305300" y="2495550"/>
          <p14:tracePt t="69911" x="4286250" y="2514600"/>
          <p14:tracePt t="69928" x="4279900" y="2527300"/>
          <p14:tracePt t="69944" x="4273550" y="2565400"/>
          <p14:tracePt t="69961" x="4267200" y="2597150"/>
          <p14:tracePt t="69978" x="4267200" y="2622550"/>
          <p14:tracePt t="69995" x="4267200" y="2641600"/>
          <p14:tracePt t="70011" x="4260850" y="2647950"/>
          <p14:tracePt t="70028" x="4260850" y="2667000"/>
          <p14:tracePt t="70044" x="4248150" y="2686050"/>
          <p14:tracePt t="70061" x="4241800" y="2717800"/>
          <p14:tracePt t="70078" x="4229100" y="2806700"/>
          <p14:tracePt t="70094" x="4229100" y="2914650"/>
          <p14:tracePt t="70111" x="4222750" y="3067050"/>
          <p14:tracePt t="70128" x="4222750" y="3321050"/>
          <p14:tracePt t="70145" x="4222750" y="3600450"/>
          <p14:tracePt t="70161" x="4197350" y="3816350"/>
          <p14:tracePt t="70178" x="4178300" y="3956050"/>
          <p14:tracePt t="70195" x="4108450" y="4171950"/>
          <p14:tracePt t="70211" x="4057650" y="4330700"/>
          <p14:tracePt t="70228" x="4000500" y="4508500"/>
          <p14:tracePt t="70245" x="3968750" y="4686300"/>
          <p14:tracePt t="70262" x="3949700" y="4806950"/>
          <p14:tracePt t="70278" x="3943350" y="4895850"/>
          <p14:tracePt t="70295" x="3943350" y="4965700"/>
          <p14:tracePt t="70312" x="3968750" y="5048250"/>
          <p14:tracePt t="70328" x="3987800" y="5118100"/>
          <p14:tracePt t="70345" x="4006850" y="5162550"/>
          <p14:tracePt t="70361" x="4019550" y="5175250"/>
          <p14:tracePt t="70378" x="4025900" y="5181600"/>
          <p14:tracePt t="70395" x="4032250" y="5181600"/>
          <p14:tracePt t="70412" x="4051300" y="5213350"/>
          <p14:tracePt t="70429" x="4083050" y="5238750"/>
          <p14:tracePt t="70445" x="4133850" y="5276850"/>
          <p14:tracePt t="70462" x="4197350" y="5295900"/>
          <p14:tracePt t="70478" x="4260850" y="5295900"/>
          <p14:tracePt t="70495" x="4311650" y="5302250"/>
          <p14:tracePt t="70512" x="4330700" y="5302250"/>
          <p14:tracePt t="70529" x="4349750" y="5302250"/>
          <p14:tracePt t="70545" x="4368800" y="5302250"/>
          <p14:tracePt t="70562" x="4381500" y="5302250"/>
          <p14:tracePt t="70579" x="4464050" y="5264150"/>
          <p14:tracePt t="70595" x="4514850" y="5213350"/>
          <p14:tracePt t="70612" x="4559300" y="5162550"/>
          <p14:tracePt t="70629" x="4597400" y="5137150"/>
          <p14:tracePt t="70646" x="4629150" y="5130800"/>
          <p14:tracePt t="70662" x="4635500" y="5124450"/>
          <p14:tracePt t="70679" x="4641850" y="5124450"/>
          <p14:tracePt t="70695" x="4648200" y="5124450"/>
          <p14:tracePt t="70712" x="4667250" y="5124450"/>
          <p14:tracePt t="70729" x="4692650" y="5124450"/>
          <p14:tracePt t="70746" x="4699000" y="5124450"/>
          <p14:tracePt t="70787" x="4711700" y="5124450"/>
          <p14:tracePt t="70803" x="4724400" y="5118100"/>
          <p14:tracePt t="70821" x="4724400" y="5105400"/>
          <p14:tracePt t="70835" x="4730750" y="5092700"/>
          <p14:tracePt t="70851" x="4737100" y="5092700"/>
          <p14:tracePt t="71257" x="0" y="0"/>
        </p14:tracePtLst>
        <p14:tracePtLst>
          <p14:tracePt t="82291" x="4806950" y="2533650"/>
          <p14:tracePt t="82323" x="4813300" y="2533650"/>
          <p14:tracePt t="82330" x="4819650" y="2540000"/>
          <p14:tracePt t="82354" x="4832350" y="2540000"/>
          <p14:tracePt t="82460" x="4794250" y="2540000"/>
          <p14:tracePt t="82467" x="4756150" y="2540000"/>
          <p14:tracePt t="82474" x="4711700" y="2540000"/>
          <p14:tracePt t="82482" x="4648200" y="2540000"/>
          <p14:tracePt t="82491" x="4603750" y="2540000"/>
          <p14:tracePt t="82506" x="4565650" y="2540000"/>
          <p14:tracePt t="82523" x="4514850" y="2571750"/>
          <p14:tracePt t="82539" x="4483100" y="2597150"/>
          <p14:tracePt t="82554" x="4445000" y="2609850"/>
          <p14:tracePt t="82566" x="4400550" y="2628900"/>
          <p14:tracePt t="82587" x="4375150" y="2635250"/>
          <p14:tracePt t="82603" x="4349750" y="2667000"/>
          <p14:tracePt t="82616" x="4330700" y="2692400"/>
          <p14:tracePt t="82633" x="4324350" y="2730500"/>
          <p14:tracePt t="82649" x="4318000" y="2787650"/>
          <p14:tracePt t="82649" x="4318000" y="2832100"/>
          <p14:tracePt t="82667" x="4311650" y="2921000"/>
          <p14:tracePt t="82683" x="4311650" y="3009900"/>
          <p14:tracePt t="82700" x="4311650" y="3117850"/>
          <p14:tracePt t="82716" x="4311650" y="3219450"/>
          <p14:tracePt t="82733" x="4311650" y="3282950"/>
          <p14:tracePt t="82750" x="4311650" y="3352800"/>
          <p14:tracePt t="82766" x="4311650" y="3441700"/>
          <p14:tracePt t="82783" x="4311650" y="3568700"/>
          <p14:tracePt t="82799" x="4324350" y="3746500"/>
          <p14:tracePt t="82816" x="4330700" y="3898900"/>
          <p14:tracePt t="82833" x="4330700" y="4025900"/>
          <p14:tracePt t="82850" x="4318000" y="4152900"/>
          <p14:tracePt t="82867" x="4298950" y="4197350"/>
          <p14:tracePt t="82900" x="4286250" y="4229100"/>
          <p14:tracePt t="82900" x="4267200" y="4254500"/>
          <p14:tracePt t="82916" x="4241800" y="4279900"/>
          <p14:tracePt t="82933" x="4203700" y="4324350"/>
          <p14:tracePt t="82950" x="4184650" y="4368800"/>
          <p14:tracePt t="82966" x="4152900" y="4432300"/>
          <p14:tracePt t="82983" x="4140200" y="4476750"/>
          <p14:tracePt t="83000" x="4133850" y="4521200"/>
          <p14:tracePt t="83016" x="4133850" y="4559300"/>
          <p14:tracePt t="83033" x="4171950" y="4622800"/>
          <p14:tracePt t="83051" x="4241800" y="4667250"/>
          <p14:tracePt t="83051" x="4311650" y="4724400"/>
          <p14:tracePt t="83068" x="4470400" y="4800600"/>
          <p14:tracePt t="83084" x="4648200" y="4864100"/>
          <p14:tracePt t="83100" x="4762500" y="4889500"/>
          <p14:tracePt t="83117" x="4870450" y="4889500"/>
          <p14:tracePt t="83134" x="4946650" y="4889500"/>
          <p14:tracePt t="83150" x="4978400" y="4889500"/>
          <p14:tracePt t="83167" x="5010150" y="4876800"/>
          <p14:tracePt t="83184" x="5022850" y="4857750"/>
          <p14:tracePt t="83200" x="5041900" y="4826000"/>
          <p14:tracePt t="83217" x="5041900" y="4806950"/>
          <p14:tracePt t="83234" x="5054600" y="4762500"/>
          <p14:tracePt t="83250" x="5060950" y="4610100"/>
          <p14:tracePt t="83267" x="5060950" y="4438650"/>
          <p14:tracePt t="83284" x="5060950" y="4286250"/>
          <p14:tracePt t="83301" x="5060950" y="4184650"/>
          <p14:tracePt t="83317" x="5060950" y="4127500"/>
          <p14:tracePt t="83334" x="5060950" y="4076700"/>
          <p14:tracePt t="83351" x="5067300" y="4019550"/>
          <p14:tracePt t="83367" x="5073650" y="3943350"/>
          <p14:tracePt t="83384" x="5073650" y="3886200"/>
          <p14:tracePt t="83401" x="5073650" y="3810000"/>
          <p14:tracePt t="83417" x="5073650" y="3740150"/>
          <p14:tracePt t="83434" x="5073650" y="3619500"/>
          <p14:tracePt t="83451" x="5073650" y="3562350"/>
          <p14:tracePt t="83467" x="5067300" y="3524250"/>
          <p14:tracePt t="83484" x="5022850" y="3460750"/>
          <p14:tracePt t="83501" x="5003800" y="3441700"/>
          <p14:tracePt t="83517" x="4997450" y="3416300"/>
          <p14:tracePt t="83534" x="4984750" y="3378200"/>
          <p14:tracePt t="83551" x="4972050" y="3352800"/>
          <p14:tracePt t="83567" x="4946650" y="3314700"/>
          <p14:tracePt t="83585" x="4914900" y="3270250"/>
          <p14:tracePt t="83601" x="4876800" y="3238500"/>
          <p14:tracePt t="83618" x="4845050" y="3206750"/>
          <p14:tracePt t="83635" x="4800600" y="3187700"/>
          <p14:tracePt t="83651" x="4768850" y="3162300"/>
          <p14:tracePt t="83668" x="4724400" y="3136900"/>
          <p14:tracePt t="83684" x="4679950" y="3117850"/>
          <p14:tracePt t="83701" x="4654550" y="3105150"/>
          <p14:tracePt t="83718" x="4635500" y="3105150"/>
          <p14:tracePt t="83734" x="4603750" y="3098800"/>
          <p14:tracePt t="83751" x="4584700" y="3098800"/>
          <p14:tracePt t="83768" x="4559300" y="3098800"/>
          <p14:tracePt t="83785" x="4533900" y="3098800"/>
          <p14:tracePt t="83801" x="4508500" y="3098800"/>
          <p14:tracePt t="83801" x="4502150" y="3098800"/>
          <p14:tracePt t="83819" x="4489450" y="3098800"/>
          <p14:tracePt t="83834" x="4438650" y="3136900"/>
          <p14:tracePt t="83852" x="4413250" y="3194050"/>
          <p14:tracePt t="83868" x="4362450" y="3244850"/>
          <p14:tracePt t="83885" x="4330700" y="3346450"/>
          <p14:tracePt t="83902" x="4311650" y="3441700"/>
          <p14:tracePt t="83918" x="4292600" y="3543300"/>
          <p14:tracePt t="83935" x="4292600" y="3638550"/>
          <p14:tracePt t="83951" x="4292600" y="3714750"/>
          <p14:tracePt t="83968" x="4292600" y="3765550"/>
          <p14:tracePt t="83985" x="4292600" y="3810000"/>
          <p14:tracePt t="84002" x="4292600" y="3867150"/>
          <p14:tracePt t="84018" x="4292600" y="3911600"/>
          <p14:tracePt t="84018" x="4292600" y="3930650"/>
          <p14:tracePt t="84035" x="4305300" y="3975100"/>
          <p14:tracePt t="84051" x="4337050" y="4032250"/>
          <p14:tracePt t="84068" x="4368800" y="4083050"/>
          <p14:tracePt t="84085" x="4406900" y="4133850"/>
          <p14:tracePt t="84102" x="4457700" y="4184650"/>
          <p14:tracePt t="84118" x="4495800" y="4216400"/>
          <p14:tracePt t="84135" x="4533900" y="4248150"/>
          <p14:tracePt t="84152" x="4578350" y="4267200"/>
          <p14:tracePt t="84168" x="4629150" y="4273550"/>
          <p14:tracePt t="84185" x="4699000" y="4279900"/>
          <p14:tracePt t="84202" x="4762500" y="4279900"/>
          <p14:tracePt t="84219" x="4895850" y="4279900"/>
          <p14:tracePt t="84235" x="4959350" y="4267200"/>
          <p14:tracePt t="84252" x="5016500" y="4203700"/>
          <p14:tracePt t="84269" x="5054600" y="4140200"/>
          <p14:tracePt t="84285" x="5080000" y="4070350"/>
          <p14:tracePt t="84302" x="5086350" y="4025900"/>
          <p14:tracePt t="84319" x="5092700" y="3956050"/>
          <p14:tracePt t="84336" x="5111750" y="3924300"/>
          <p14:tracePt t="84352" x="5118100" y="3879850"/>
          <p14:tracePt t="84369" x="5124450" y="3841750"/>
          <p14:tracePt t="84385" x="5137150" y="3810000"/>
          <p14:tracePt t="84402" x="5149850" y="3721100"/>
          <p14:tracePt t="84419" x="5149850" y="3644900"/>
          <p14:tracePt t="84436" x="5149850" y="3568700"/>
          <p14:tracePt t="84452" x="5149850" y="3498850"/>
          <p14:tracePt t="84469" x="5149850" y="3435350"/>
          <p14:tracePt t="84486" x="5137150" y="3390900"/>
          <p14:tracePt t="84502" x="5130800" y="3365500"/>
          <p14:tracePt t="84519" x="5105400" y="3327400"/>
          <p14:tracePt t="84536" x="5054600" y="3289300"/>
          <p14:tracePt t="84553" x="5010150" y="3270250"/>
          <p14:tracePt t="84569" x="4914900" y="3238500"/>
          <p14:tracePt t="84569" x="4864100" y="3225800"/>
          <p14:tracePt t="84587" x="4749800" y="3194050"/>
          <p14:tracePt t="84603" x="4635500" y="3187700"/>
          <p14:tracePt t="84620" x="4546600" y="3187700"/>
          <p14:tracePt t="84636" x="4502150" y="3187700"/>
          <p14:tracePt t="84653" x="4470400" y="3206750"/>
          <p14:tracePt t="84669" x="4451350" y="3238500"/>
          <p14:tracePt t="84686" x="4438650" y="3270250"/>
          <p14:tracePt t="84703" x="4438650" y="3321050"/>
          <p14:tracePt t="84719" x="4438650" y="3365500"/>
          <p14:tracePt t="84736" x="4438650" y="3416300"/>
          <p14:tracePt t="84753" x="4438650" y="3454400"/>
          <p14:tracePt t="84769" x="4464050" y="3530600"/>
          <p14:tracePt t="84787" x="4476750" y="3568700"/>
          <p14:tracePt t="84803" x="4514850" y="3638550"/>
          <p14:tracePt t="84820" x="4527550" y="3651250"/>
          <p14:tracePt t="84836" x="4546600" y="3651250"/>
          <p14:tracePt t="84853" x="4584700" y="3651250"/>
          <p14:tracePt t="84870" x="4667250" y="3594100"/>
          <p14:tracePt t="84886" x="4724400" y="3530600"/>
          <p14:tracePt t="84903" x="4781550" y="3422650"/>
          <p14:tracePt t="84920" x="4813300" y="3340100"/>
          <p14:tracePt t="84937" x="4838700" y="3282950"/>
          <p14:tracePt t="84953" x="4845050" y="3232150"/>
          <p14:tracePt t="84970" x="4845050" y="3181350"/>
          <p14:tracePt t="84987" x="4845050" y="3130550"/>
          <p14:tracePt t="85004" x="4845050" y="3092450"/>
          <p14:tracePt t="85020" x="4845050" y="3067050"/>
          <p14:tracePt t="85037" x="4845050" y="3054350"/>
          <p14:tracePt t="85115" x="4845050" y="3041650"/>
          <p14:tracePt t="85194" x="4838700" y="3041650"/>
          <p14:tracePt t="85275" x="4832350" y="3048000"/>
          <p14:tracePt t="85322" x="4826000" y="3048000"/>
          <p14:tracePt t="85347" x="4819650" y="3048000"/>
          <p14:tracePt t="86118" x="4813300" y="3048000"/>
          <p14:tracePt t="86178" x="4806950" y="3054350"/>
          <p14:tracePt t="86259" x="4800600" y="3060700"/>
          <p14:tracePt t="87795" x="4794250" y="3073400"/>
          <p14:tracePt t="87803" x="4794250" y="3079750"/>
          <p14:tracePt t="87811" x="4794250" y="3092450"/>
          <p14:tracePt t="87824" x="4794250" y="3111500"/>
          <p14:tracePt t="87825" x="4787900" y="3162300"/>
          <p14:tracePt t="87841" x="4787900" y="3225800"/>
          <p14:tracePt t="87858" x="4781550" y="3295650"/>
          <p14:tracePt t="87874" x="4768850" y="3371850"/>
          <p14:tracePt t="87892" x="4768850" y="3403600"/>
          <p14:tracePt t="87908" x="4768850" y="3416300"/>
          <p14:tracePt t="87925" x="4768850" y="3422650"/>
          <p14:tracePt t="87941" x="4768850" y="3448050"/>
          <p14:tracePt t="87958" x="4768850" y="3454400"/>
          <p14:tracePt t="87975" x="4768850" y="3467100"/>
          <p14:tracePt t="87991" x="4768850" y="3492500"/>
          <p14:tracePt t="88008" x="4768850" y="3524250"/>
          <p14:tracePt t="88025" x="4768850" y="3549650"/>
          <p14:tracePt t="88041" x="4768850" y="3581400"/>
          <p14:tracePt t="88058" x="4768850" y="3594100"/>
          <p14:tracePt t="88075" x="4768850" y="3606800"/>
          <p14:tracePt t="88203" x="4775200" y="3606800"/>
          <p14:tracePt t="88227" x="4781550" y="3606800"/>
          <p14:tracePt t="88242" x="4781550" y="3587750"/>
          <p14:tracePt t="88259" x="4781550" y="3575050"/>
          <p14:tracePt t="88260" x="4775200" y="3530600"/>
          <p14:tracePt t="88275" x="4762500" y="3492500"/>
          <p14:tracePt t="88292" x="4737100" y="3454400"/>
          <p14:tracePt t="88309" x="4724400" y="3416300"/>
          <p14:tracePt t="88325" x="4718050" y="3409950"/>
          <p14:tracePt t="88342" x="4711700" y="3403600"/>
          <p14:tracePt t="88359" x="4711700" y="3397250"/>
          <p14:tracePt t="88426" x="4705350" y="3390900"/>
          <p14:tracePt t="88451" x="4699000" y="3384550"/>
          <p14:tracePt t="88459" x="4699000" y="3378200"/>
          <p14:tracePt t="88460" x="4699000" y="3371850"/>
          <p14:tracePt t="88476" x="4673600" y="3346450"/>
          <p14:tracePt t="88492" x="4660900" y="3327400"/>
          <p14:tracePt t="88509" x="4641850" y="3321050"/>
          <p14:tracePt t="88526" x="4641850" y="3314700"/>
          <p14:tracePt t="88542" x="4635500" y="3314700"/>
          <p14:tracePt t="88559" x="4629150" y="3314700"/>
          <p14:tracePt t="88576" x="4629150" y="3308350"/>
          <p14:tracePt t="88592" x="4622800" y="3308350"/>
          <p14:tracePt t="88668" x="4616450" y="3308350"/>
          <p14:tracePt t="88683" x="4610100" y="3308350"/>
          <p14:tracePt t="88694" x="4603750" y="3308350"/>
          <p14:tracePt t="88709" x="4597400" y="3308350"/>
          <p14:tracePt t="88710" x="4591050" y="3308350"/>
          <p14:tracePt t="88726" x="4584700" y="3308350"/>
          <p14:tracePt t="88726" x="0" y="0"/>
        </p14:tracePtLst>
        <p14:tracePtLst>
          <p14:tracePt t="92654" x="5010150" y="3276600"/>
          <p14:tracePt t="92676" x="4991100" y="3289300"/>
          <p14:tracePt t="92691" x="4984750" y="3302000"/>
          <p14:tracePt t="92699" x="4965700" y="3308350"/>
          <p14:tracePt t="92700" x="4902200" y="3327400"/>
          <p14:tracePt t="92724" x="4845050" y="3340100"/>
          <p14:tracePt t="92740" x="4819650" y="3346450"/>
          <p14:tracePt t="92755" x="4787900" y="3352800"/>
          <p14:tracePt t="92772" x="4749800" y="3365500"/>
          <p14:tracePt t="92788" x="4724400" y="3378200"/>
          <p14:tracePt t="92804" x="4686300" y="3384550"/>
          <p14:tracePt t="92816" x="4648200" y="3409950"/>
          <p14:tracePt t="92836" x="4603750" y="3435350"/>
          <p14:tracePt t="92849" x="4552950" y="3467100"/>
          <p14:tracePt t="92867" x="4521200" y="3492500"/>
          <p14:tracePt t="92891" x="4508500" y="3505200"/>
          <p14:tracePt t="92900" x="4502150" y="3505200"/>
          <p14:tracePt t="92900" x="4495800" y="3505200"/>
          <p14:tracePt t="92924" x="4489450" y="3505200"/>
          <p14:tracePt t="92971" x="4483100" y="3505200"/>
          <p14:tracePt t="92979" x="4483100" y="3486150"/>
          <p14:tracePt t="92984" x="4483100" y="3467100"/>
          <p14:tracePt t="93000" x="4470400" y="3422650"/>
          <p14:tracePt t="93000" x="4464050" y="3359150"/>
          <p14:tracePt t="93016" x="4445000" y="3276600"/>
          <p14:tracePt t="93033" x="4419600" y="3194050"/>
          <p14:tracePt t="93050" x="4413250" y="3124200"/>
          <p14:tracePt t="93066" x="4400550" y="3041650"/>
          <p14:tracePt t="93083" x="4400550" y="3003550"/>
          <p14:tracePt t="93100" x="4400550" y="2946400"/>
          <p14:tracePt t="93117" x="4400550" y="2908300"/>
          <p14:tracePt t="93133" x="4400550" y="2870200"/>
          <p14:tracePt t="93150" x="4400550" y="2838450"/>
          <p14:tracePt t="93167" x="4400550" y="2806700"/>
          <p14:tracePt t="93183" x="4413250" y="2794000"/>
          <p14:tracePt t="93200" x="4438650" y="2794000"/>
          <p14:tracePt t="93216" x="4476750" y="2787650"/>
          <p14:tracePt t="93233" x="4565650" y="2787650"/>
          <p14:tracePt t="93250" x="4686300" y="2787650"/>
          <p14:tracePt t="93267" x="4743450" y="2787650"/>
          <p14:tracePt t="93283" x="4933950" y="2832100"/>
          <p14:tracePt t="93300" x="5029200" y="2876550"/>
          <p14:tracePt t="93317" x="5080000" y="2908300"/>
          <p14:tracePt t="93333" x="5118100" y="2933700"/>
          <p14:tracePt t="93350" x="5168900" y="2990850"/>
          <p14:tracePt t="93367" x="5213350" y="3054350"/>
          <p14:tracePt t="93384" x="5232400" y="3136900"/>
          <p14:tracePt t="93400" x="5232400" y="3244850"/>
          <p14:tracePt t="93417" x="5232400" y="3352800"/>
          <p14:tracePt t="93434" x="5232400" y="3498850"/>
          <p14:tracePt t="93451" x="5232400" y="3575050"/>
          <p14:tracePt t="93467" x="5156200" y="3746500"/>
          <p14:tracePt t="93484" x="5099050" y="3867150"/>
          <p14:tracePt t="93501" x="5022850" y="3981450"/>
          <p14:tracePt t="93517" x="4965700" y="4089400"/>
          <p14:tracePt t="93534" x="4902200" y="4178300"/>
          <p14:tracePt t="93550" x="4870450" y="4216400"/>
          <p14:tracePt t="93567" x="4838700" y="4241800"/>
          <p14:tracePt t="93584" x="4800600" y="4248150"/>
          <p14:tracePt t="93601" x="4768850" y="4254500"/>
          <p14:tracePt t="93617" x="4743450" y="4254500"/>
          <p14:tracePt t="93634" x="4699000" y="4254500"/>
          <p14:tracePt t="93651" x="4667250" y="4159250"/>
          <p14:tracePt t="93667" x="4629150" y="3981450"/>
          <p14:tracePt t="93684" x="4610100" y="3816350"/>
          <p14:tracePt t="93701" x="4597400" y="3651250"/>
          <p14:tracePt t="93718" x="4565650" y="3473450"/>
          <p14:tracePt t="93734" x="4559300" y="3314700"/>
          <p14:tracePt t="93751" x="4559300" y="3175000"/>
          <p14:tracePt t="93767" x="4559300" y="3054350"/>
          <p14:tracePt t="93784" x="4559300" y="2965450"/>
          <p14:tracePt t="93801" x="4559300" y="2876550"/>
          <p14:tracePt t="93817" x="4572000" y="2787650"/>
          <p14:tracePt t="93834" x="4616450" y="2686050"/>
          <p14:tracePt t="93851" x="4660900" y="2616200"/>
          <p14:tracePt t="93868" x="4679950" y="2584450"/>
          <p14:tracePt t="93884" x="4699000" y="2565400"/>
          <p14:tracePt t="93901" x="4699000" y="2559050"/>
          <p14:tracePt t="93940" x="4705350" y="2559050"/>
          <p14:tracePt t="93948" x="4718050" y="2559050"/>
          <p14:tracePt t="93951" x="4749800" y="2616200"/>
          <p14:tracePt t="93968" x="4826000" y="2749550"/>
          <p14:tracePt t="93984" x="4921250" y="2946400"/>
          <p14:tracePt t="94001" x="5035550" y="3162300"/>
          <p14:tracePt t="94018" x="5156200" y="3467100"/>
          <p14:tracePt t="94035" x="5181600" y="3556000"/>
          <p14:tracePt t="94035" x="5207000" y="3625850"/>
          <p14:tracePt t="94052" x="5226050" y="3714750"/>
          <p14:tracePt t="94068" x="5226050" y="3765550"/>
          <p14:tracePt t="94085" x="5226050" y="3797300"/>
          <p14:tracePt t="94101" x="5226050" y="3848100"/>
          <p14:tracePt t="94118" x="5219700" y="3892550"/>
          <p14:tracePt t="94135" x="5187950" y="3968750"/>
          <p14:tracePt t="94151" x="5124450" y="4057650"/>
          <p14:tracePt t="94168" x="5092700" y="4121150"/>
          <p14:tracePt t="94185" x="5054600" y="4178300"/>
          <p14:tracePt t="94202" x="5003800" y="4248150"/>
          <p14:tracePt t="94202" x="4991100" y="4254500"/>
          <p14:tracePt t="94219" x="4965700" y="4286250"/>
          <p14:tracePt t="94235" x="4908550" y="4368800"/>
          <p14:tracePt t="94252" x="4864100" y="4432300"/>
          <p14:tracePt t="94268" x="4838700" y="4476750"/>
          <p14:tracePt t="94285" x="4806950" y="4540250"/>
          <p14:tracePt t="94302" x="4781550" y="4597400"/>
          <p14:tracePt t="94318" x="4749800" y="4648200"/>
          <p14:tracePt t="94335" x="4737100" y="4679950"/>
          <p14:tracePt t="94352" x="4730750" y="4692650"/>
          <p14:tracePt t="94369" x="4718050" y="4705350"/>
          <p14:tracePt t="94419" x="4711700" y="4699000"/>
          <p14:tracePt t="94419" x="4711700" y="4641850"/>
          <p14:tracePt t="94436" x="4686300" y="4572000"/>
          <p14:tracePt t="94436" x="4622800" y="4394200"/>
          <p14:tracePt t="94452" x="4565650" y="4127500"/>
          <p14:tracePt t="94469" x="4514850" y="3892550"/>
          <p14:tracePt t="94486" x="4470400" y="3670300"/>
          <p14:tracePt t="94502" x="4464050" y="3511550"/>
          <p14:tracePt t="94519" x="4464050" y="3327400"/>
          <p14:tracePt t="94535" x="4464050" y="3155950"/>
          <p14:tracePt t="94552" x="4464050" y="3016250"/>
          <p14:tracePt t="94570" x="4464050" y="2914650"/>
          <p14:tracePt t="94586" x="4483100" y="2781300"/>
          <p14:tracePt t="94603" x="4483100" y="2660650"/>
          <p14:tracePt t="94620" x="4489450" y="2508250"/>
          <p14:tracePt t="94637" x="4495800" y="2438400"/>
          <p14:tracePt t="94653" x="4508500" y="2393950"/>
          <p14:tracePt t="94670" x="4521200" y="2362200"/>
          <p14:tracePt t="94687" x="4527550" y="2336800"/>
          <p14:tracePt t="94703" x="4546600" y="2311400"/>
          <p14:tracePt t="94720" x="4546600" y="2305050"/>
          <p14:tracePt t="94737" x="4552950" y="2298700"/>
          <p14:tracePt t="94754" x="4559300" y="2292350"/>
          <p14:tracePt t="94844" x="4559300" y="2298700"/>
          <p14:tracePt t="94852" x="4559300" y="2311400"/>
          <p14:tracePt t="94860" x="4559300" y="2368550"/>
          <p14:tracePt t="94870" x="4559300" y="2400300"/>
          <p14:tracePt t="94887" x="4559300" y="2476500"/>
          <p14:tracePt t="94904" x="4552950" y="2546350"/>
          <p14:tracePt t="94920" x="4527550" y="2622550"/>
          <p14:tracePt t="94937" x="4502150" y="2736850"/>
          <p14:tracePt t="94954" x="4483100" y="2838450"/>
          <p14:tracePt t="94971" x="4438650" y="2946400"/>
          <p14:tracePt t="94987" x="4413250" y="3060700"/>
          <p14:tracePt t="95004" x="4400550" y="3194050"/>
          <p14:tracePt t="95021" x="4394200" y="3244850"/>
          <p14:tracePt t="95037" x="4387850" y="3302000"/>
          <p14:tracePt t="95054" x="4381500" y="3346450"/>
          <p14:tracePt t="95070" x="4375150" y="3403600"/>
          <p14:tracePt t="95088" x="4375150" y="3473450"/>
          <p14:tracePt t="95104" x="4362450" y="3543300"/>
          <p14:tracePt t="95121" x="4362450" y="3651250"/>
          <p14:tracePt t="95137" x="4362450" y="3746500"/>
          <p14:tracePt t="95154" x="4362450" y="3822700"/>
          <p14:tracePt t="95171" x="4362450" y="3879850"/>
          <p14:tracePt t="95188" x="4362450" y="3949700"/>
          <p14:tracePt t="95188" x="4362450" y="3968750"/>
          <p14:tracePt t="95205" x="4368800" y="4019550"/>
          <p14:tracePt t="95221" x="4381500" y="4057650"/>
          <p14:tracePt t="95238" x="4394200" y="4089400"/>
          <p14:tracePt t="95254" x="4406900" y="4133850"/>
          <p14:tracePt t="95271" x="4413250" y="4171950"/>
          <p14:tracePt t="95288" x="4425950" y="4203700"/>
          <p14:tracePt t="95304" x="4425950" y="4235450"/>
          <p14:tracePt t="95321" x="4438650" y="4248150"/>
          <p14:tracePt t="95338" x="4445000" y="4248150"/>
          <p14:tracePt t="95355" x="4470400" y="4229100"/>
          <p14:tracePt t="95371" x="4514850" y="4051300"/>
          <p14:tracePt t="95388" x="4552950" y="3727450"/>
          <p14:tracePt t="95405" x="4584700" y="3524250"/>
          <p14:tracePt t="95421" x="4597400" y="3340100"/>
          <p14:tracePt t="95438" x="4603750" y="3168650"/>
          <p14:tracePt t="95455" x="4622800" y="3028950"/>
          <p14:tracePt t="95471" x="4635500" y="2882900"/>
          <p14:tracePt t="95488" x="4648200" y="2781300"/>
          <p14:tracePt t="95505" x="4667250" y="2647950"/>
          <p14:tracePt t="95521" x="4667250" y="2559050"/>
          <p14:tracePt t="95538" x="4686300" y="2489200"/>
          <p14:tracePt t="95555" x="4692650" y="2470150"/>
          <p14:tracePt t="95572" x="4692650" y="2463800"/>
          <p14:tracePt t="95677" x="4692650" y="2476500"/>
          <p14:tracePt t="95685" x="4692650" y="2520950"/>
          <p14:tracePt t="95693" x="4692650" y="2552700"/>
          <p14:tracePt t="95701" x="4692650" y="2616200"/>
          <p14:tracePt t="95709" x="4692650" y="2736850"/>
          <p14:tracePt t="95722" x="4692650" y="2908300"/>
          <p14:tracePt t="95738" x="4692650" y="3054350"/>
          <p14:tracePt t="95756" x="4673600" y="3219450"/>
          <p14:tracePt t="95772" x="4648200" y="3416300"/>
          <p14:tracePt t="95789" x="4629150" y="3517900"/>
          <p14:tracePt t="95805" x="4603750" y="3638550"/>
          <p14:tracePt t="95822" x="4603750" y="3752850"/>
          <p14:tracePt t="95839" x="4591050" y="3848100"/>
          <p14:tracePt t="95855" x="4591050" y="3949700"/>
          <p14:tracePt t="95872" x="4578350" y="4057650"/>
          <p14:tracePt t="95889" x="4572000" y="4171950"/>
          <p14:tracePt t="95905" x="4572000" y="4248150"/>
          <p14:tracePt t="95922" x="4572000" y="4337050"/>
          <p14:tracePt t="95939" x="4572000" y="4445000"/>
          <p14:tracePt t="95956" x="4572000" y="4546600"/>
          <p14:tracePt t="95972" x="4572000" y="4635500"/>
          <p14:tracePt t="95989" x="4572000" y="4667250"/>
          <p14:tracePt t="96006" x="4572000" y="4705350"/>
          <p14:tracePt t="96022" x="4584700" y="4737100"/>
          <p14:tracePt t="96039" x="4591050" y="4737100"/>
          <p14:tracePt t="96055" x="4597400" y="4749800"/>
          <p14:tracePt t="96108" x="4610100" y="4749800"/>
          <p14:tracePt t="96117" x="4616450" y="4749800"/>
          <p14:tracePt t="96125" x="4635500" y="4730750"/>
          <p14:tracePt t="96133" x="4679950" y="4692650"/>
          <p14:tracePt t="96141" x="4743450" y="4629150"/>
          <p14:tracePt t="96156" x="4845050" y="4527550"/>
          <p14:tracePt t="96173" x="4895850" y="4432300"/>
          <p14:tracePt t="96189" x="4914900" y="4318000"/>
          <p14:tracePt t="96206" x="4927600" y="4165600"/>
          <p14:tracePt t="96222" x="4927600" y="4038600"/>
          <p14:tracePt t="96239" x="4927600" y="3867150"/>
          <p14:tracePt t="96256" x="4889500" y="3663950"/>
          <p14:tracePt t="96273" x="4826000" y="3473450"/>
          <p14:tracePt t="96289" x="4775200" y="3321050"/>
          <p14:tracePt t="96306" x="4749800" y="3175000"/>
          <p14:tracePt t="96323" x="4737100" y="3041650"/>
          <p14:tracePt t="96339" x="4724400" y="2933700"/>
          <p14:tracePt t="96339" x="4711700" y="2882900"/>
          <p14:tracePt t="96357" x="4692650" y="2813050"/>
          <p14:tracePt t="96373" x="4673600" y="2743200"/>
          <p14:tracePt t="96390" x="4660900" y="2698750"/>
          <p14:tracePt t="96406" x="4654550" y="2667000"/>
          <p14:tracePt t="96423" x="4635500" y="2609850"/>
          <p14:tracePt t="96440" x="4635500" y="2565400"/>
          <p14:tracePt t="96456" x="4629150" y="2527300"/>
          <p14:tracePt t="96473" x="4629150" y="2482850"/>
          <p14:tracePt t="96490" x="4629150" y="2444750"/>
          <p14:tracePt t="96506" x="4629150" y="2406650"/>
          <p14:tracePt t="96523" x="4629150" y="2381250"/>
          <p14:tracePt t="96540" x="4648200" y="2349500"/>
          <p14:tracePt t="96557" x="4654550" y="2336800"/>
          <p14:tracePt t="96573" x="4673600" y="2324100"/>
          <p14:tracePt t="96590" x="4699000" y="2317750"/>
          <p14:tracePt t="96606" x="4756150" y="2317750"/>
          <p14:tracePt t="96623" x="4851400" y="2317750"/>
          <p14:tracePt t="96640" x="4997450" y="2317750"/>
          <p14:tracePt t="96657" x="5149850" y="2317750"/>
          <p14:tracePt t="96673" x="5257800" y="2317750"/>
          <p14:tracePt t="96690" x="5346700" y="2330450"/>
          <p14:tracePt t="96707" x="5391150" y="2330450"/>
          <p14:tracePt t="96723" x="5410200" y="2330450"/>
          <p14:tracePt t="96740" x="5448300" y="2330450"/>
          <p14:tracePt t="96757" x="5461000" y="2336800"/>
          <p14:tracePt t="96774" x="5467350" y="2336800"/>
          <p14:tracePt t="96790" x="5492750" y="2349500"/>
          <p14:tracePt t="96807" x="5511800" y="2362200"/>
          <p14:tracePt t="96823" x="5543550" y="2368550"/>
          <p14:tracePt t="96840" x="5581650" y="2387600"/>
          <p14:tracePt t="96876" x="5588000" y="2393950"/>
          <p14:tracePt t="96891" x="5594350" y="2393950"/>
          <p14:tracePt t="96907" x="5600700" y="2400300"/>
          <p14:tracePt t="96908" x="5619750" y="2413000"/>
          <p14:tracePt t="96924" x="5638800" y="2432050"/>
          <p14:tracePt t="96941" x="5670550" y="2457450"/>
          <p14:tracePt t="96957" x="5683250" y="2470150"/>
          <p14:tracePt t="96974" x="5695950" y="2482850"/>
          <p14:tracePt t="96990" x="5702300" y="2501900"/>
          <p14:tracePt t="97007" x="5702300" y="2533650"/>
          <p14:tracePt t="97024" x="5702300" y="2565400"/>
          <p14:tracePt t="97041" x="5702300" y="2603500"/>
          <p14:tracePt t="97057" x="5702300" y="2698750"/>
          <p14:tracePt t="97074" x="5670550" y="2794000"/>
          <p14:tracePt t="97091" x="5613400" y="2933700"/>
          <p14:tracePt t="97107" x="5562600" y="3035300"/>
          <p14:tracePt t="97107" x="5530850" y="3086100"/>
          <p14:tracePt t="97125" x="5486400" y="3143250"/>
          <p14:tracePt t="97141" x="5435600" y="3194050"/>
          <p14:tracePt t="97157" x="5384800" y="3232150"/>
          <p14:tracePt t="97174" x="5365750" y="3263900"/>
          <p14:tracePt t="97191" x="5334000" y="3314700"/>
          <p14:tracePt t="97208" x="5295900" y="3371850"/>
          <p14:tracePt t="97224" x="5251450" y="3435350"/>
          <p14:tracePt t="97241" x="5213350" y="3492500"/>
          <p14:tracePt t="97257" x="5156200" y="3568700"/>
          <p14:tracePt t="97275" x="5111750" y="3638550"/>
          <p14:tracePt t="97291" x="5086350" y="3702050"/>
          <p14:tracePt t="97308" x="5029200" y="3790950"/>
          <p14:tracePt t="97325" x="4984750" y="3848100"/>
          <p14:tracePt t="97341" x="4927600" y="3924300"/>
          <p14:tracePt t="97358" x="4883150" y="3975100"/>
          <p14:tracePt t="97374" x="4838700" y="4025900"/>
          <p14:tracePt t="97391" x="4813300" y="4038600"/>
          <p14:tracePt t="97407" x="4800600" y="4057650"/>
          <p14:tracePt t="97424" x="4794250" y="4057650"/>
          <p14:tracePt t="97476" x="4794250" y="4051300"/>
          <p14:tracePt t="97485" x="4794250" y="4000500"/>
          <p14:tracePt t="97493" x="4794250" y="3956050"/>
          <p14:tracePt t="97501" x="4794250" y="3892550"/>
          <p14:tracePt t="97508" x="4794250" y="3651250"/>
          <p14:tracePt t="97525" x="4781550" y="3435350"/>
          <p14:tracePt t="97541" x="4743450" y="3168650"/>
          <p14:tracePt t="97558" x="4673600" y="2882900"/>
          <p14:tracePt t="97575" x="4641850" y="2660650"/>
          <p14:tracePt t="97591" x="4616450" y="2476500"/>
          <p14:tracePt t="97608" x="4616450" y="2311400"/>
          <p14:tracePt t="97625" x="4616450" y="2235200"/>
          <p14:tracePt t="97641" x="4622800" y="2165350"/>
          <p14:tracePt t="97658" x="4635500" y="2127250"/>
          <p14:tracePt t="97675" x="4641850" y="2095500"/>
          <p14:tracePt t="97692" x="4641850" y="2076450"/>
          <p14:tracePt t="97709" x="4654550" y="2076450"/>
          <p14:tracePt t="97725" x="4660900" y="2063750"/>
          <p14:tracePt t="97742" x="4660900" y="2057400"/>
          <p14:tracePt t="97758" x="4667250" y="2057400"/>
          <p14:tracePt t="97776" x="4667250" y="2051050"/>
          <p14:tracePt t="97792" x="4673600" y="2044700"/>
          <p14:tracePt t="98125" x="0" y="0"/>
        </p14:tracePtLst>
        <p14:tracePtLst>
          <p14:tracePt t="122077" x="5930900" y="2597150"/>
          <p14:tracePt t="122231" x="5930900" y="2590800"/>
          <p14:tracePt t="122239" x="5930900" y="2571750"/>
          <p14:tracePt t="122256" x="5930900" y="2559050"/>
          <p14:tracePt t="122271" x="5924550" y="2552700"/>
          <p14:tracePt t="122279" x="5918200" y="2546350"/>
          <p14:tracePt t="122287" x="5911850" y="2540000"/>
          <p14:tracePt t="122303" x="5880100" y="2540000"/>
          <p14:tracePt t="122319" x="5822950" y="2540000"/>
          <p14:tracePt t="122335" x="5791200" y="2540000"/>
          <p14:tracePt t="122350" x="5759450" y="2540000"/>
          <p14:tracePt t="122367" x="5715000" y="2546350"/>
          <p14:tracePt t="122383" x="5695950" y="2559050"/>
          <p14:tracePt t="122400" x="5676900" y="2571750"/>
          <p14:tracePt t="122416" x="5664200" y="2578100"/>
          <p14:tracePt t="122433" x="5645150" y="2597150"/>
          <p14:tracePt t="122450" x="5632450" y="2603500"/>
          <p14:tracePt t="122467" x="5626100" y="2616200"/>
          <p14:tracePt t="122483" x="5626100" y="2635250"/>
          <p14:tracePt t="122500" x="5626100" y="2654300"/>
          <p14:tracePt t="122517" x="5626100" y="2667000"/>
          <p14:tracePt t="122533" x="5626100" y="2686050"/>
          <p14:tracePt t="122567" x="5626100" y="2692400"/>
          <p14:tracePt t="122568" x="5632450" y="2724150"/>
          <p14:tracePt t="122583" x="5664200" y="2749550"/>
          <p14:tracePt t="122600" x="5721350" y="2794000"/>
          <p14:tracePt t="122617" x="5765800" y="2819400"/>
          <p14:tracePt t="122633" x="5803900" y="2838450"/>
          <p14:tracePt t="122650" x="5842000" y="2851150"/>
          <p14:tracePt t="122667" x="5867400" y="2851150"/>
          <p14:tracePt t="122684" x="5911850" y="2863850"/>
          <p14:tracePt t="122701" x="5943600" y="2870200"/>
          <p14:tracePt t="122717" x="6007100" y="2876550"/>
          <p14:tracePt t="122733" x="6083300" y="2889250"/>
          <p14:tracePt t="122750" x="6172200" y="2889250"/>
          <p14:tracePt t="122766" x="6261100" y="2889250"/>
          <p14:tracePt t="122783" x="6299200" y="2857500"/>
          <p14:tracePt t="122800" x="6324600" y="2794000"/>
          <p14:tracePt t="122817" x="6343650" y="2755900"/>
          <p14:tracePt t="122834" x="6362700" y="2705100"/>
          <p14:tracePt t="122851" x="6369050" y="2667000"/>
          <p14:tracePt t="122867" x="6369050" y="2647950"/>
          <p14:tracePt t="122884" x="6369050" y="2622550"/>
          <p14:tracePt t="122901" x="6369050" y="2578100"/>
          <p14:tracePt t="122917" x="6343650" y="2552700"/>
          <p14:tracePt t="122934" x="6242050" y="2444750"/>
          <p14:tracePt t="122951" x="6184900" y="2381250"/>
          <p14:tracePt t="122967" x="6115050" y="2330450"/>
          <p14:tracePt t="122984" x="6051550" y="2286000"/>
          <p14:tracePt t="123001" x="6007100" y="2254250"/>
          <p14:tracePt t="123017" x="5969000" y="2247900"/>
          <p14:tracePt t="123034" x="5943600" y="2247900"/>
          <p14:tracePt t="123051" x="5899150" y="2247900"/>
          <p14:tracePt t="123067" x="5829300" y="2266950"/>
          <p14:tracePt t="123084" x="5778500" y="2298700"/>
          <p14:tracePt t="123102" x="5695950" y="2349500"/>
          <p14:tracePt t="123117" x="5607050" y="2413000"/>
          <p14:tracePt t="123117" x="5568950" y="2457450"/>
          <p14:tracePt t="123135" x="5549900" y="2495550"/>
          <p14:tracePt t="123151" x="5530850" y="2571750"/>
          <p14:tracePt t="123168" x="5524500" y="2660650"/>
          <p14:tracePt t="123184" x="5524500" y="2717800"/>
          <p14:tracePt t="123201" x="5524500" y="2774950"/>
          <p14:tracePt t="123218" x="5543550" y="2813050"/>
          <p14:tracePt t="123234" x="5568950" y="2857500"/>
          <p14:tracePt t="123252" x="5626100" y="2901950"/>
          <p14:tracePt t="123268" x="5664200" y="2927350"/>
          <p14:tracePt t="123285" x="5727700" y="2946400"/>
          <p14:tracePt t="123301" x="5829300" y="2952750"/>
          <p14:tracePt t="123318" x="5911850" y="2952750"/>
          <p14:tracePt t="123334" x="6013450" y="2946400"/>
          <p14:tracePt t="123351" x="6197600" y="2806700"/>
          <p14:tracePt t="123368" x="6280150" y="2730500"/>
          <p14:tracePt t="123385" x="6318250" y="2667000"/>
          <p14:tracePt t="123402" x="6350000" y="2597150"/>
          <p14:tracePt t="123418" x="6362700" y="2546350"/>
          <p14:tracePt t="123435" x="6362700" y="2514600"/>
          <p14:tracePt t="123451" x="6362700" y="2463800"/>
          <p14:tracePt t="123469" x="6362700" y="2432050"/>
          <p14:tracePt t="123485" x="6337300" y="2393950"/>
          <p14:tracePt t="123502" x="6292850" y="2349500"/>
          <p14:tracePt t="123518" x="6203950" y="2298700"/>
          <p14:tracePt t="123534" x="5937250" y="2235200"/>
          <p14:tracePt t="123551" x="5797550" y="2235200"/>
          <p14:tracePt t="123568" x="5702300" y="2235200"/>
          <p14:tracePt t="123585" x="5581650" y="2298700"/>
          <p14:tracePt t="123601" x="5492750" y="2368550"/>
          <p14:tracePt t="123618" x="5403850" y="2457450"/>
          <p14:tracePt t="123635" x="5353050" y="2565400"/>
          <p14:tracePt t="123651" x="5321300" y="2692400"/>
          <p14:tracePt t="123668" x="5321300" y="2781300"/>
          <p14:tracePt t="123685" x="5321300" y="2825750"/>
          <p14:tracePt t="123701" x="5321300" y="2895600"/>
          <p14:tracePt t="123718" x="5372100" y="2984500"/>
          <p14:tracePt t="123735" x="5416550" y="3073400"/>
          <p14:tracePt t="123751" x="5505450" y="3143250"/>
          <p14:tracePt t="123768" x="5676900" y="3219450"/>
          <p14:tracePt t="123785" x="5880100" y="3232150"/>
          <p14:tracePt t="123802" x="6083300" y="3244850"/>
          <p14:tracePt t="123819" x="6254750" y="3194050"/>
          <p14:tracePt t="123835" x="6375400" y="3111500"/>
          <p14:tracePt t="123852" x="6477000" y="3009900"/>
          <p14:tracePt t="123869" x="6496050" y="2914650"/>
          <p14:tracePt t="123886" x="6515100" y="2825750"/>
          <p14:tracePt t="123902" x="6515100" y="2736850"/>
          <p14:tracePt t="123919" x="6496050" y="2692400"/>
          <p14:tracePt t="123936" x="6470650" y="2641600"/>
          <p14:tracePt t="123952" x="6375400" y="2571750"/>
          <p14:tracePt t="123969" x="6242050" y="2489200"/>
          <p14:tracePt t="123986" x="6076950" y="2432050"/>
          <p14:tracePt t="124002" x="5911850" y="2387600"/>
          <p14:tracePt t="124019" x="5765800" y="2362200"/>
          <p14:tracePt t="124036" x="5670550" y="2362200"/>
          <p14:tracePt t="124053" x="5530850" y="2381250"/>
          <p14:tracePt t="124069" x="5397500" y="2432050"/>
          <p14:tracePt t="124086" x="5257800" y="2520950"/>
          <p14:tracePt t="124102" x="5156200" y="2609850"/>
          <p14:tracePt t="124119" x="5124450" y="2673350"/>
          <p14:tracePt t="124136" x="5124450" y="2724150"/>
          <p14:tracePt t="124153" x="5111750" y="2794000"/>
          <p14:tracePt t="124170" x="5111750" y="2857500"/>
          <p14:tracePt t="124186" x="5111750" y="2908300"/>
          <p14:tracePt t="124203" x="5168900" y="2997200"/>
          <p14:tracePt t="124219" x="5251450" y="3086100"/>
          <p14:tracePt t="124236" x="5340350" y="3155950"/>
          <p14:tracePt t="124253" x="5499100" y="3206750"/>
          <p14:tracePt t="124270" x="5670550" y="3219450"/>
          <p14:tracePt t="124286" x="5886450" y="3219450"/>
          <p14:tracePt t="124303" x="6076950" y="3143250"/>
          <p14:tracePt t="124319" x="6292850" y="2965450"/>
          <p14:tracePt t="124336" x="6362700" y="2863850"/>
          <p14:tracePt t="124352" x="6419850" y="2717800"/>
          <p14:tracePt t="124369" x="6419850" y="2546350"/>
          <p14:tracePt t="124386" x="6419850" y="2362200"/>
          <p14:tracePt t="124403" x="6400800" y="2209800"/>
          <p14:tracePt t="124420" x="6324600" y="2051050"/>
          <p14:tracePt t="124436" x="6261100" y="1911350"/>
          <p14:tracePt t="124453" x="6165850" y="1828800"/>
          <p14:tracePt t="124470" x="6115050" y="1790700"/>
          <p14:tracePt t="124486" x="6045200" y="1752600"/>
          <p14:tracePt t="124503" x="5962650" y="1714500"/>
          <p14:tracePt t="124520" x="5930900" y="1708150"/>
          <p14:tracePt t="124536" x="5886450" y="1701800"/>
          <p14:tracePt t="124553" x="5854700" y="1689100"/>
          <p14:tracePt t="124570" x="5810250" y="1689100"/>
          <p14:tracePt t="124587" x="5759450" y="1689100"/>
          <p14:tracePt t="124603" x="5670550" y="1720850"/>
          <p14:tracePt t="124620" x="5600700" y="1790700"/>
          <p14:tracePt t="124636" x="5556250" y="1892300"/>
          <p14:tracePt t="124654" x="5511800" y="2006600"/>
          <p14:tracePt t="124670" x="5473700" y="2127250"/>
          <p14:tracePt t="124687" x="5454650" y="2266950"/>
          <p14:tracePt t="124703" x="5454650" y="2387600"/>
          <p14:tracePt t="124720" x="5454650" y="2508250"/>
          <p14:tracePt t="124737" x="5454650" y="2597150"/>
          <p14:tracePt t="124754" x="5454650" y="2730500"/>
          <p14:tracePt t="124770" x="5486400" y="2832100"/>
          <p14:tracePt t="124787" x="5511800" y="2863850"/>
          <p14:tracePt t="124804" x="5549900" y="2882900"/>
          <p14:tracePt t="124820" x="5626100" y="2882900"/>
          <p14:tracePt t="124837" x="5784850" y="2832100"/>
          <p14:tracePt t="124854" x="5994400" y="2781300"/>
          <p14:tracePt t="124870" x="6362700" y="2660650"/>
          <p14:tracePt t="124887" x="6489700" y="2622550"/>
          <p14:tracePt t="124904" x="6508750" y="2609850"/>
          <p14:tracePt t="124921" x="6515100" y="2603500"/>
          <p14:tracePt t="124975" x="6515100" y="2597150"/>
          <p14:tracePt t="124983" x="6508750" y="2590800"/>
          <p14:tracePt t="124991" x="6489700" y="2578100"/>
          <p14:tracePt t="124999" x="6470650" y="2571750"/>
          <p14:tracePt t="124999" x="6432550" y="2546350"/>
          <p14:tracePt t="125008" x="6337300" y="2514600"/>
          <p14:tracePt t="125021" x="6216650" y="2476500"/>
          <p14:tracePt t="125037" x="6070600" y="2463800"/>
          <p14:tracePt t="125054" x="6007100" y="2463800"/>
          <p14:tracePt t="125071" x="5937250" y="2495550"/>
          <p14:tracePt t="125088" x="5886450" y="2578100"/>
          <p14:tracePt t="125104" x="5842000" y="2647950"/>
          <p14:tracePt t="125121" x="5791200" y="2711450"/>
          <p14:tracePt t="125138" x="5772150" y="2768600"/>
          <p14:tracePt t="125154" x="5772150" y="2800350"/>
          <p14:tracePt t="125171" x="5772150" y="2838450"/>
          <p14:tracePt t="125187" x="5772150" y="2876550"/>
          <p14:tracePt t="125204" x="5772150" y="2927350"/>
          <p14:tracePt t="125221" x="5772150" y="2978150"/>
          <p14:tracePt t="125238" x="5772150" y="3028950"/>
          <p14:tracePt t="125254" x="5772150" y="3073400"/>
          <p14:tracePt t="125271" x="5791200" y="3143250"/>
          <p14:tracePt t="125288" x="5797550" y="3175000"/>
          <p14:tracePt t="125304" x="5803900" y="3200400"/>
          <p14:tracePt t="125321" x="5803900" y="3206750"/>
          <p14:tracePt t="125338" x="5803900" y="3232150"/>
          <p14:tracePt t="125355" x="5803900" y="3251200"/>
          <p14:tracePt t="125371" x="5803900" y="3270250"/>
          <p14:tracePt t="125388" x="5803900" y="3282950"/>
          <p14:tracePt t="125405" x="5803900" y="3321050"/>
          <p14:tracePt t="125421" x="5803900" y="3327400"/>
          <p14:tracePt t="125438" x="5803900" y="3346450"/>
          <p14:tracePt t="125455" x="5803900" y="3371850"/>
          <p14:tracePt t="125471" x="5797550" y="3397250"/>
          <p14:tracePt t="125488" x="5791200" y="3416300"/>
          <p14:tracePt t="125505" x="5791200" y="3435350"/>
          <p14:tracePt t="125521" x="5791200" y="3460750"/>
          <p14:tracePt t="125538" x="5791200" y="3492500"/>
          <p14:tracePt t="125555" x="5791200" y="3517900"/>
          <p14:tracePt t="125572" x="5791200" y="3562350"/>
          <p14:tracePt t="125588" x="5791200" y="3625850"/>
          <p14:tracePt t="125605" x="5791200" y="3708400"/>
          <p14:tracePt t="125622" x="5791200" y="3810000"/>
          <p14:tracePt t="125638" x="5791200" y="3886200"/>
          <p14:tracePt t="125655" x="5791200" y="3956050"/>
          <p14:tracePt t="125673" x="5791200" y="4038600"/>
          <p14:tracePt t="125688" x="5772150" y="4152900"/>
          <p14:tracePt t="125705" x="5753100" y="4254500"/>
          <p14:tracePt t="125722" x="5746750" y="4324350"/>
          <p14:tracePt t="125738" x="5746750" y="4349750"/>
          <p14:tracePt t="125755" x="5746750" y="4375150"/>
          <p14:tracePt t="125792" x="5746750" y="4381500"/>
          <p14:tracePt t="125792" x="5746750" y="4387850"/>
          <p14:tracePt t="125805" x="5746750" y="4394200"/>
          <p14:tracePt t="125822" x="5753100" y="4394200"/>
          <p14:tracePt t="125838" x="5753100" y="4400550"/>
          <p14:tracePt t="125855" x="5759450" y="4400550"/>
          <p14:tracePt t="125872" x="5765800" y="4413250"/>
          <p14:tracePt t="125889" x="5772150" y="4413250"/>
          <p14:tracePt t="125905" x="5784850" y="4413250"/>
          <p14:tracePt t="125922" x="5816600" y="4413250"/>
          <p14:tracePt t="125939" x="5918200" y="4318000"/>
          <p14:tracePt t="125956" x="5994400" y="4203700"/>
          <p14:tracePt t="125972" x="6019800" y="4064000"/>
          <p14:tracePt t="125989" x="6026150" y="3943350"/>
          <p14:tracePt t="126005" x="6026150" y="3822700"/>
          <p14:tracePt t="126005" x="6032500" y="3810000"/>
          <p14:tracePt t="126023" x="6032500" y="3765550"/>
          <p14:tracePt t="126039" x="6032500" y="3581400"/>
          <p14:tracePt t="126056" x="6007100" y="3448050"/>
          <p14:tracePt t="126072" x="5981700" y="3314700"/>
          <p14:tracePt t="126089" x="5949950" y="3206750"/>
          <p14:tracePt t="126106" x="5943600" y="3130550"/>
          <p14:tracePt t="126122" x="5937250" y="3079750"/>
          <p14:tracePt t="126139" x="5930900" y="3009900"/>
          <p14:tracePt t="126156" x="5918200" y="2965450"/>
          <p14:tracePt t="126173" x="5911850" y="2921000"/>
          <p14:tracePt t="126189" x="5905500" y="2882900"/>
          <p14:tracePt t="126206" x="5905500" y="2838450"/>
          <p14:tracePt t="126223" x="5905500" y="2787650"/>
          <p14:tracePt t="126223" x="5905500" y="2762250"/>
          <p14:tracePt t="126240" x="5905500" y="2730500"/>
          <p14:tracePt t="126256" x="5905500" y="2711450"/>
          <p14:tracePt t="126273" x="5905500" y="2692400"/>
          <p14:tracePt t="126289" x="5905500" y="2679700"/>
          <p14:tracePt t="126306" x="5892800" y="2647950"/>
          <p14:tracePt t="126323" x="5873750" y="2628900"/>
          <p14:tracePt t="126339" x="5861050" y="2616200"/>
          <p14:tracePt t="126356" x="5854700" y="2616200"/>
          <p14:tracePt t="126373" x="5835650" y="2622550"/>
          <p14:tracePt t="126390" x="5829300" y="2673350"/>
          <p14:tracePt t="126406" x="5803900" y="2844800"/>
          <p14:tracePt t="126423" x="5803900" y="3003550"/>
          <p14:tracePt t="126440" x="5803900" y="3155950"/>
          <p14:tracePt t="126456" x="5848350" y="3295650"/>
          <p14:tracePt t="126473" x="5867400" y="3308350"/>
          <p14:tracePt t="126519" x="5873750" y="3308350"/>
          <p14:tracePt t="126527" x="5905500" y="3251200"/>
          <p14:tracePt t="126532" x="5924550" y="3181350"/>
          <p14:tracePt t="126540" x="5988050" y="3022600"/>
          <p14:tracePt t="126556" x="6045200" y="2876550"/>
          <p14:tracePt t="126573" x="6096000" y="2711450"/>
          <p14:tracePt t="126590" x="6178550" y="2540000"/>
          <p14:tracePt t="126607" x="6223000" y="2279650"/>
          <p14:tracePt t="126624" x="6235700" y="2178050"/>
          <p14:tracePt t="126640" x="6254750" y="2101850"/>
          <p14:tracePt t="126657" x="6254750" y="2063750"/>
          <p14:tracePt t="126674" x="6254750" y="2057400"/>
          <p14:tracePt t="126690" x="6235700" y="2038350"/>
          <p14:tracePt t="126707" x="6172200" y="2025650"/>
          <p14:tracePt t="126723" x="6076950" y="2019300"/>
          <p14:tracePt t="126740" x="6013450" y="2019300"/>
          <p14:tracePt t="126757" x="5905500" y="2095500"/>
          <p14:tracePt t="126774" x="5759450" y="2228850"/>
          <p14:tracePt t="126790" x="5664200" y="2355850"/>
          <p14:tracePt t="126807" x="5568950" y="2552700"/>
          <p14:tracePt t="126823" x="5556250" y="2686050"/>
          <p14:tracePt t="126840" x="5556250" y="2787650"/>
          <p14:tracePt t="126857" x="5556250" y="2851150"/>
          <p14:tracePt t="126874" x="5556250" y="2889250"/>
          <p14:tracePt t="126890" x="5556250" y="2895600"/>
          <p14:tracePt t="126907" x="5568950" y="2914650"/>
          <p14:tracePt t="126924" x="5626100" y="2921000"/>
          <p14:tracePt t="126940" x="5727700" y="2921000"/>
          <p14:tracePt t="126957" x="5829300" y="2889250"/>
          <p14:tracePt t="126974" x="5962650" y="2774950"/>
          <p14:tracePt t="126991" x="5988050" y="2736850"/>
          <p14:tracePt t="127007" x="6032500" y="2616200"/>
          <p14:tracePt t="127024" x="6038850" y="2565400"/>
          <p14:tracePt t="127040" x="6057900" y="2495550"/>
          <p14:tracePt t="127057" x="6070600" y="2451100"/>
          <p14:tracePt t="127074" x="6096000" y="2387600"/>
          <p14:tracePt t="127091" x="6127750" y="2330450"/>
          <p14:tracePt t="127107" x="6134100" y="2298700"/>
          <p14:tracePt t="127124" x="6134100" y="2260600"/>
          <p14:tracePt t="127141" x="6134100" y="2241550"/>
          <p14:tracePt t="127157" x="6127750" y="2228850"/>
          <p14:tracePt t="127174" x="6083300" y="2222500"/>
          <p14:tracePt t="127191" x="5911850" y="2235200"/>
          <p14:tracePt t="127208" x="5753100" y="2292350"/>
          <p14:tracePt t="127225" x="5626100" y="2368550"/>
          <p14:tracePt t="127241" x="5505450" y="2451100"/>
          <p14:tracePt t="127257" x="5435600" y="2533650"/>
          <p14:tracePt t="127274" x="5353050" y="2660650"/>
          <p14:tracePt t="127291" x="5308600" y="2736850"/>
          <p14:tracePt t="127307" x="5302250" y="2838450"/>
          <p14:tracePt t="127325" x="5295900" y="2908300"/>
          <p14:tracePt t="127341" x="5289550" y="2946400"/>
          <p14:tracePt t="127358" x="5289550" y="2990850"/>
          <p14:tracePt t="127374" x="5384800" y="3111500"/>
          <p14:tracePt t="127392" x="5549900" y="3219450"/>
          <p14:tracePt t="127408" x="5740400" y="3302000"/>
          <p14:tracePt t="127425" x="5937250" y="3327400"/>
          <p14:tracePt t="127442" x="6108700" y="3327400"/>
          <p14:tracePt t="127458" x="6273800" y="3289300"/>
          <p14:tracePt t="127475" x="6445250" y="3200400"/>
          <p14:tracePt t="127491" x="6584950" y="3105150"/>
          <p14:tracePt t="127508" x="6673850" y="3022600"/>
          <p14:tracePt t="127525" x="6718300" y="2940050"/>
          <p14:tracePt t="127542" x="6762750" y="2851150"/>
          <p14:tracePt t="127558" x="6769100" y="2774950"/>
          <p14:tracePt t="127575" x="6775450" y="2660650"/>
          <p14:tracePt t="127592" x="6775450" y="2584450"/>
          <p14:tracePt t="127608" x="6737350" y="2501900"/>
          <p14:tracePt t="127625" x="6667500" y="2451100"/>
          <p14:tracePt t="127641" x="6457950" y="2349500"/>
          <p14:tracePt t="127658" x="6127750" y="2216150"/>
          <p14:tracePt t="127675" x="5746750" y="2095500"/>
          <p14:tracePt t="127692" x="5568950" y="2057400"/>
          <p14:tracePt t="127708" x="5492750" y="2057400"/>
          <p14:tracePt t="127725" x="5441950" y="2057400"/>
          <p14:tracePt t="127742" x="5403850" y="2082800"/>
          <p14:tracePt t="127758" x="5378450" y="2139950"/>
          <p14:tracePt t="127775" x="5334000" y="2260600"/>
          <p14:tracePt t="127792" x="5334000" y="2349500"/>
          <p14:tracePt t="127809" x="5334000" y="2457450"/>
          <p14:tracePt t="127825" x="5359400" y="2590800"/>
          <p14:tracePt t="127841" x="5441950" y="2774950"/>
          <p14:tracePt t="127858" x="5568950" y="2959100"/>
          <p14:tracePt t="127875" x="5721350" y="3067050"/>
          <p14:tracePt t="127893" x="5854700" y="3092450"/>
          <p14:tracePt t="127909" x="5956300" y="3092450"/>
          <p14:tracePt t="127926" x="6070600" y="3054350"/>
          <p14:tracePt t="127942" x="6146800" y="3009900"/>
          <p14:tracePt t="127959" x="6324600" y="2876550"/>
          <p14:tracePt t="127976" x="6413500" y="2794000"/>
          <p14:tracePt t="127992" x="6451600" y="2755900"/>
          <p14:tracePt t="128009" x="6457950" y="2736850"/>
          <p14:tracePt t="128026" x="6470650" y="2705100"/>
          <p14:tracePt t="128042" x="6477000" y="2692400"/>
          <p14:tracePt t="128059" x="6477000" y="2686050"/>
          <p14:tracePt t="128076" x="6477000" y="2679700"/>
          <p14:tracePt t="128128" x="6464300" y="2698750"/>
          <p14:tracePt t="128136" x="6432550" y="2755900"/>
          <p14:tracePt t="128142" x="6337300" y="2914650"/>
          <p14:tracePt t="128160" x="6235700" y="3054350"/>
          <p14:tracePt t="128160" x="6108700" y="3251200"/>
          <p14:tracePt t="128176" x="6007100" y="3441700"/>
          <p14:tracePt t="128192" x="5956300" y="3619500"/>
          <p14:tracePt t="128209" x="5918200" y="3797300"/>
          <p14:tracePt t="128226" x="5886450" y="3917950"/>
          <p14:tracePt t="128243" x="5886450" y="4019550"/>
          <p14:tracePt t="128259" x="5886450" y="4051300"/>
          <p14:tracePt t="128276" x="5886450" y="4095750"/>
          <p14:tracePt t="128294" x="5886450" y="4108450"/>
          <p14:tracePt t="128309" x="5886450" y="4114800"/>
          <p14:tracePt t="128326" x="5886450" y="4121150"/>
          <p14:tracePt t="128343" x="5937250" y="4127500"/>
          <p14:tracePt t="128360" x="6051550" y="4114800"/>
          <p14:tracePt t="128376" x="6172200" y="4070350"/>
          <p14:tracePt t="128393" x="6286500" y="3987800"/>
          <p14:tracePt t="128409" x="6324600" y="3892550"/>
          <p14:tracePt t="128426" x="6330950" y="3803650"/>
          <p14:tracePt t="128443" x="6330950" y="3683000"/>
          <p14:tracePt t="128459" x="6330950" y="3625850"/>
          <p14:tracePt t="128476" x="6330950" y="3575050"/>
          <p14:tracePt t="128493" x="6330950" y="3543300"/>
          <p14:tracePt t="128510" x="6330950" y="3536950"/>
          <p14:tracePt t="128526" x="6299200" y="3530600"/>
          <p14:tracePt t="128543" x="6165850" y="3613150"/>
          <p14:tracePt t="128560" x="6108700" y="3695700"/>
          <p14:tracePt t="128576" x="6000750" y="3752850"/>
          <p14:tracePt t="128593" x="5886450" y="3841750"/>
          <p14:tracePt t="128610" x="5791200" y="3917950"/>
          <p14:tracePt t="128627" x="5683250" y="4032250"/>
          <p14:tracePt t="128643" x="5619750" y="4171950"/>
          <p14:tracePt t="128660" x="5581650" y="4305300"/>
          <p14:tracePt t="128677" x="5581650" y="4394200"/>
          <p14:tracePt t="128693" x="5581650" y="4464050"/>
          <p14:tracePt t="128711" x="5581650" y="4527550"/>
          <p14:tracePt t="128727" x="5626100" y="4597400"/>
          <p14:tracePt t="128744" x="5676900" y="4667250"/>
          <p14:tracePt t="128760" x="5784850" y="4737100"/>
          <p14:tracePt t="128777" x="5981700" y="4838700"/>
          <p14:tracePt t="128793" x="6273800" y="4908550"/>
          <p14:tracePt t="128810" x="6616700" y="4991100"/>
          <p14:tracePt t="128827" x="6908800" y="4991100"/>
          <p14:tracePt t="128844" x="7112000" y="4991100"/>
          <p14:tracePt t="128860" x="7219950" y="4933950"/>
          <p14:tracePt t="128877" x="7283450" y="4851400"/>
          <p14:tracePt t="128893" x="7308850" y="4718050"/>
          <p14:tracePt t="128910" x="7334250" y="4584700"/>
          <p14:tracePt t="128910" x="7334250" y="4521200"/>
          <p14:tracePt t="128928" x="7334250" y="4432300"/>
          <p14:tracePt t="128944" x="7308850" y="4337050"/>
          <p14:tracePt t="128961" x="7283450" y="4273550"/>
          <p14:tracePt t="128977" x="7219950" y="4197350"/>
          <p14:tracePt t="128994" x="7035800" y="4108450"/>
          <p14:tracePt t="129010" x="6807200" y="4089400"/>
          <p14:tracePt t="129027" x="6578600" y="4089400"/>
          <p14:tracePt t="129044" x="6330950" y="4102100"/>
          <p14:tracePt t="129061" x="6057900" y="4197350"/>
          <p14:tracePt t="129077" x="5867400" y="4279900"/>
          <p14:tracePt t="129094" x="5708650" y="4368800"/>
          <p14:tracePt t="129111" x="5543550" y="4546600"/>
          <p14:tracePt t="129128" x="5448300" y="4648200"/>
          <p14:tracePt t="129144" x="5403850" y="4737100"/>
          <p14:tracePt t="129161" x="5372100" y="4800600"/>
          <p14:tracePt t="129177" x="5365750" y="4838700"/>
          <p14:tracePt t="129194" x="5365750" y="4857750"/>
          <p14:tracePt t="129211" x="5365750" y="4883150"/>
          <p14:tracePt t="129228" x="5410200" y="4902200"/>
          <p14:tracePt t="129244" x="5568950" y="4902200"/>
          <p14:tracePt t="129261" x="5772150" y="4870450"/>
          <p14:tracePt t="129278" x="6007100" y="4756150"/>
          <p14:tracePt t="129294" x="6216650" y="4629150"/>
          <p14:tracePt t="129311" x="6400800" y="4502150"/>
          <p14:tracePt t="129328" x="6496050" y="4419600"/>
          <p14:tracePt t="129344" x="6546850" y="4343400"/>
          <p14:tracePt t="129361" x="6591300" y="4260850"/>
          <p14:tracePt t="129378" x="6623050" y="4165600"/>
          <p14:tracePt t="129395" x="6629400" y="4114800"/>
          <p14:tracePt t="129411" x="6629400" y="4083050"/>
          <p14:tracePt t="129428" x="6629400" y="4064000"/>
          <p14:tracePt t="129445" x="6629400" y="4051300"/>
          <p14:tracePt t="129461" x="6629400" y="4025900"/>
          <p14:tracePt t="129478" x="6597650" y="3987800"/>
          <p14:tracePt t="129494" x="6457950" y="3924300"/>
          <p14:tracePt t="129512" x="6299200" y="3879850"/>
          <p14:tracePt t="129528" x="6127750" y="3860800"/>
          <p14:tracePt t="129546" x="5943600" y="3860800"/>
          <p14:tracePt t="129562" x="5759450" y="3930650"/>
          <p14:tracePt t="129579" x="5594350" y="4076700"/>
          <p14:tracePt t="129596" x="5410200" y="4254500"/>
          <p14:tracePt t="129612" x="5251450" y="4432300"/>
          <p14:tracePt t="129629" x="5149850" y="4597400"/>
          <p14:tracePt t="129646" x="5118100" y="4762500"/>
          <p14:tracePt t="129663" x="5105400" y="4870450"/>
          <p14:tracePt t="129679" x="5099050" y="4908550"/>
          <p14:tracePt t="129679" x="5099050" y="4914900"/>
          <p14:tracePt t="129697" x="5118100" y="4959350"/>
          <p14:tracePt t="129713" x="5257800" y="5003800"/>
          <p14:tracePt t="129730" x="5467350" y="5041900"/>
          <p14:tracePt t="129746" x="5829300" y="5105400"/>
          <p14:tracePt t="129763" x="6242050" y="5143500"/>
          <p14:tracePt t="129779" x="6667500" y="5143500"/>
          <p14:tracePt t="129796" x="6858000" y="5143500"/>
          <p14:tracePt t="129813" x="7016750" y="5118100"/>
          <p14:tracePt t="129829" x="7099300" y="5060950"/>
          <p14:tracePt t="129846" x="7150100" y="4984750"/>
          <p14:tracePt t="129863" x="7169150" y="4895850"/>
          <p14:tracePt t="129880" x="7169150" y="4762500"/>
          <p14:tracePt t="129897" x="7143750" y="4667250"/>
          <p14:tracePt t="129913" x="7112000" y="4610100"/>
          <p14:tracePt t="129930" x="7029450" y="4495800"/>
          <p14:tracePt t="129946" x="6889750" y="4406900"/>
          <p14:tracePt t="129963" x="6610350" y="4337050"/>
          <p14:tracePt t="129980" x="6286500" y="4267200"/>
          <p14:tracePt t="129996" x="6007100" y="4254500"/>
          <p14:tracePt t="130013" x="5816600" y="4292600"/>
          <p14:tracePt t="130030" x="5702300" y="4362450"/>
          <p14:tracePt t="130046" x="5626100" y="4413250"/>
          <p14:tracePt t="130063" x="5575300" y="4451350"/>
          <p14:tracePt t="130080" x="5518150" y="4502150"/>
          <p14:tracePt t="130097" x="5505450" y="4540250"/>
          <p14:tracePt t="130113" x="5492750" y="4565650"/>
          <p14:tracePt t="130130" x="5486400" y="4597400"/>
          <p14:tracePt t="130147" x="5480050" y="4660900"/>
          <p14:tracePt t="130163" x="5480050" y="4730750"/>
          <p14:tracePt t="130180" x="5505450" y="4813300"/>
          <p14:tracePt t="130197" x="5556250" y="4876800"/>
          <p14:tracePt t="130214" x="5683250" y="4914900"/>
          <p14:tracePt t="130230" x="5822950" y="4914900"/>
          <p14:tracePt t="130247" x="5956300" y="4889500"/>
          <p14:tracePt t="130263" x="6121400" y="4781550"/>
          <p14:tracePt t="130281" x="6197600" y="4737100"/>
          <p14:tracePt t="130297" x="6254750" y="4718050"/>
          <p14:tracePt t="130314" x="6305550" y="4711700"/>
          <p14:tracePt t="130330" x="6324600" y="4705350"/>
          <p14:tracePt t="130512" x="6324600" y="4718050"/>
          <p14:tracePt t="130529" x="6311900" y="4718050"/>
          <p14:tracePt t="130544" x="6305550" y="4718050"/>
          <p14:tracePt t="130552" x="6299200" y="4718050"/>
          <p14:tracePt t="130576" x="6292850" y="4718050"/>
          <p14:tracePt t="130584" x="6286500" y="4718050"/>
          <p14:tracePt t="130608" x="6273800" y="4718050"/>
          <p14:tracePt t="130616" x="6267450" y="4718050"/>
          <p14:tracePt t="130624" x="6261100" y="4718050"/>
          <p14:tracePt t="130631" x="6242050" y="4718050"/>
          <p14:tracePt t="130647" x="6197600" y="4673600"/>
          <p14:tracePt t="130665" x="6140450" y="4578350"/>
          <p14:tracePt t="130681" x="6064250" y="4438650"/>
          <p14:tracePt t="130698" x="6019800" y="4292600"/>
          <p14:tracePt t="130714" x="5994400" y="4171950"/>
          <p14:tracePt t="130731" x="5988050" y="4076700"/>
          <p14:tracePt t="130748" x="5988050" y="4025900"/>
          <p14:tracePt t="130764" x="5975350" y="3994150"/>
          <p14:tracePt t="130781" x="5975350" y="3987800"/>
          <p14:tracePt t="130904" x="5975350" y="3981450"/>
          <p14:tracePt t="130912" x="5975350" y="3968750"/>
          <p14:tracePt t="130920" x="5975350" y="3943350"/>
          <p14:tracePt t="130931" x="5975350" y="3892550"/>
          <p14:tracePt t="130948" x="5975350" y="3822700"/>
          <p14:tracePt t="130965" x="5981700" y="3746500"/>
          <p14:tracePt t="130981" x="6000750" y="3619500"/>
          <p14:tracePt t="130998" x="6000750" y="3448050"/>
          <p14:tracePt t="131015" x="6000750" y="3289300"/>
          <p14:tracePt t="131032" x="6000750" y="3105150"/>
          <p14:tracePt t="131049" x="6000750" y="2990850"/>
          <p14:tracePt t="131065" x="6000750" y="2914650"/>
          <p14:tracePt t="131081" x="6000750" y="2857500"/>
          <p14:tracePt t="131098" x="6000750" y="2806700"/>
          <p14:tracePt t="131115" x="6000750" y="2749550"/>
          <p14:tracePt t="131132" x="6000750" y="2711450"/>
          <p14:tracePt t="131148" x="6000750" y="2660650"/>
          <p14:tracePt t="131165" x="6000750" y="2597150"/>
          <p14:tracePt t="131182" x="6000750" y="2527300"/>
          <p14:tracePt t="131198" x="6000750" y="2451100"/>
          <p14:tracePt t="131215" x="6000750" y="2381250"/>
          <p14:tracePt t="131232" x="6000750" y="2292350"/>
          <p14:tracePt t="131249" x="6007100" y="2247900"/>
          <p14:tracePt t="131265" x="6019800" y="2209800"/>
          <p14:tracePt t="131282" x="6019800" y="2184400"/>
          <p14:tracePt t="131298" x="6026150" y="2171700"/>
          <p14:tracePt t="131315" x="6032500" y="2159000"/>
          <p14:tracePt t="131352" x="6038850" y="2159000"/>
          <p14:tracePt t="131368" x="6045200" y="2146300"/>
          <p14:tracePt t="131382" x="6045200" y="2139950"/>
          <p14:tracePt t="131383" x="6057900" y="2133600"/>
          <p14:tracePt t="131399" x="6064250" y="2133600"/>
          <p14:tracePt t="131415" x="6064250" y="2127250"/>
          <p14:tracePt t="131472" x="6076950" y="2127250"/>
          <p14:tracePt t="131480" x="6096000" y="2133600"/>
          <p14:tracePt t="131482" x="6140450" y="2171700"/>
          <p14:tracePt t="131499" x="6191250" y="2209800"/>
          <p14:tracePt t="131516" x="6216650" y="2235200"/>
          <p14:tracePt t="131532" x="6242050" y="2254250"/>
          <p14:tracePt t="131549" x="6261100" y="2273300"/>
          <p14:tracePt t="131566" x="6292850" y="2286000"/>
          <p14:tracePt t="131582" x="6318250" y="2305050"/>
          <p14:tracePt t="131599" x="6350000" y="2324100"/>
          <p14:tracePt t="131616" x="6381750" y="2343150"/>
          <p14:tracePt t="131633" x="6388100" y="2349500"/>
          <p14:tracePt t="131649" x="6394450" y="2355850"/>
          <p14:tracePt t="131666" x="6413500" y="2387600"/>
          <p14:tracePt t="131682" x="6426200" y="2425700"/>
          <p14:tracePt t="131699" x="6438900" y="2470150"/>
          <p14:tracePt t="131716" x="6451600" y="2514600"/>
          <p14:tracePt t="131733" x="6457950" y="2552700"/>
          <p14:tracePt t="131750" x="6464300" y="2584450"/>
          <p14:tracePt t="131766" x="6477000" y="2622550"/>
          <p14:tracePt t="131783" x="6483350" y="2660650"/>
          <p14:tracePt t="131799" x="6483350" y="2768600"/>
          <p14:tracePt t="131817" x="6483350" y="2857500"/>
          <p14:tracePt t="131833" x="6419850" y="2997200"/>
          <p14:tracePt t="131850" x="6375400" y="3092450"/>
          <p14:tracePt t="131866" x="6299200" y="3251200"/>
          <p14:tracePt t="131883" x="6229350" y="3409950"/>
          <p14:tracePt t="131899" x="6159500" y="3549650"/>
          <p14:tracePt t="131916" x="6083300" y="3676650"/>
          <p14:tracePt t="131933" x="6032500" y="3803650"/>
          <p14:tracePt t="131950" x="5949950" y="3905250"/>
          <p14:tracePt t="131966" x="5911850" y="3987800"/>
          <p14:tracePt t="131983" x="5886450" y="4070350"/>
          <p14:tracePt t="132000" x="5867400" y="4146550"/>
          <p14:tracePt t="132016" x="5867400" y="4216400"/>
          <p14:tracePt t="132034" x="5867400" y="4254500"/>
          <p14:tracePt t="132050" x="5867400" y="4305300"/>
          <p14:tracePt t="132067" x="5867400" y="4349750"/>
          <p14:tracePt t="132083" x="5886450" y="4419600"/>
          <p14:tracePt t="132100" x="5905500" y="4470400"/>
          <p14:tracePt t="132116" x="5949950" y="4552950"/>
          <p14:tracePt t="132133" x="6032500" y="4648200"/>
          <p14:tracePt t="132150" x="6121400" y="4711700"/>
          <p14:tracePt t="132167" x="6229350" y="4768850"/>
          <p14:tracePt t="132184" x="6394450" y="4794250"/>
          <p14:tracePt t="132200" x="6534150" y="4800600"/>
          <p14:tracePt t="132200" x="6572250" y="4800600"/>
          <p14:tracePt t="132218" x="6680200" y="4800600"/>
          <p14:tracePt t="132233" x="6781800" y="4800600"/>
          <p14:tracePt t="132250" x="6877050" y="4762500"/>
          <p14:tracePt t="132267" x="6953250" y="4718050"/>
          <p14:tracePt t="132283" x="7004050" y="4679950"/>
          <p14:tracePt t="132300" x="7061200" y="4641850"/>
          <p14:tracePt t="132317" x="7118350" y="4591050"/>
          <p14:tracePt t="132334" x="7181850" y="4552950"/>
          <p14:tracePt t="132350" x="7251700" y="4502150"/>
          <p14:tracePt t="132367" x="7315200" y="4451350"/>
          <p14:tracePt t="132384" x="7353300" y="4394200"/>
          <p14:tracePt t="132401" x="7378700" y="4318000"/>
          <p14:tracePt t="132417" x="7391400" y="4254500"/>
          <p14:tracePt t="132434" x="7391400" y="4178300"/>
          <p14:tracePt t="132450" x="7423150" y="4108450"/>
          <p14:tracePt t="132467" x="7442200" y="4025900"/>
          <p14:tracePt t="132485" x="7467600" y="3898900"/>
          <p14:tracePt t="132500" x="7493000" y="3733800"/>
          <p14:tracePt t="132517" x="7493000" y="3587750"/>
          <p14:tracePt t="132534" x="7493000" y="3422650"/>
          <p14:tracePt t="132551" x="7493000" y="3251200"/>
          <p14:tracePt t="132567" x="7493000" y="3086100"/>
          <p14:tracePt t="132567" x="7493000" y="3009900"/>
          <p14:tracePt t="132585" x="7493000" y="2882900"/>
          <p14:tracePt t="132601" x="7473950" y="2749550"/>
          <p14:tracePt t="132617" x="7442200" y="2590800"/>
          <p14:tracePt t="132635" x="7372350" y="2463800"/>
          <p14:tracePt t="132651" x="7321550" y="2381250"/>
          <p14:tracePt t="132668" x="7289800" y="2305050"/>
          <p14:tracePt t="132684" x="7239000" y="2254250"/>
          <p14:tracePt t="132701" x="7175500" y="2190750"/>
          <p14:tracePt t="132717" x="7099300" y="2139950"/>
          <p14:tracePt t="132734" x="7016750" y="2089150"/>
          <p14:tracePt t="132751" x="6896100" y="2038350"/>
          <p14:tracePt t="132751" x="6877050" y="2038350"/>
          <p14:tracePt t="132769" x="6807200" y="2025650"/>
          <p14:tracePt t="132785" x="6724650" y="2019300"/>
          <p14:tracePt t="132801" x="6648450" y="2019300"/>
          <p14:tracePt t="132818" x="6597650" y="2019300"/>
          <p14:tracePt t="132834" x="6584950" y="2019300"/>
          <p14:tracePt t="132851" x="6572250" y="2019300"/>
          <p14:tracePt t="132944" x="6565900" y="2019300"/>
          <p14:tracePt t="132969" x="6559550" y="2019300"/>
          <p14:tracePt t="132992" x="6553200" y="2019300"/>
          <p14:tracePt t="133009" x="6546850" y="2019300"/>
          <p14:tracePt t="133032" x="6540500" y="2019300"/>
          <p14:tracePt t="133040" x="6534150" y="2019300"/>
          <p14:tracePt t="13310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Phase Formation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7244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dirty="0"/>
              <a:t>In liquid-liquid solvent extraction certain conditions cause the organic phase to </a:t>
            </a:r>
            <a:r>
              <a:rPr lang="en-US" dirty="0" smtClean="0"/>
              <a:t>split</a:t>
            </a:r>
          </a:p>
          <a:p>
            <a:pPr lvl="1">
              <a:lnSpc>
                <a:spcPct val="75000"/>
              </a:lnSpc>
            </a:pPr>
            <a:r>
              <a:rPr lang="en-US" dirty="0" smtClean="0">
                <a:sym typeface="Wingdings" pitchFamily="2" charset="2"/>
              </a:rPr>
              <a:t>PUREX </a:t>
            </a:r>
            <a:r>
              <a:rPr lang="en-US" dirty="0">
                <a:sym typeface="Wingdings" pitchFamily="2" charset="2"/>
              </a:rPr>
              <a:t>separations </a:t>
            </a:r>
            <a:r>
              <a:rPr lang="en-US" dirty="0" smtClean="0">
                <a:sym typeface="Wingdings" pitchFamily="2" charset="2"/>
              </a:rPr>
              <a:t>TBP</a:t>
            </a:r>
          </a:p>
          <a:p>
            <a:pPr lvl="1">
              <a:lnSpc>
                <a:spcPct val="75000"/>
              </a:lnSpc>
            </a:pPr>
            <a:r>
              <a:rPr lang="en-US" dirty="0" smtClean="0">
                <a:sym typeface="Wingdings" pitchFamily="2" charset="2"/>
              </a:rPr>
              <a:t>Possible </a:t>
            </a:r>
            <a:r>
              <a:rPr lang="en-US" dirty="0">
                <a:sym typeface="Wingdings" pitchFamily="2" charset="2"/>
              </a:rPr>
              <a:t>with </a:t>
            </a:r>
            <a:r>
              <a:rPr lang="en-US" dirty="0" smtClean="0">
                <a:sym typeface="Wingdings" pitchFamily="2" charset="2"/>
              </a:rPr>
              <a:t>advanced separations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75000"/>
              </a:lnSpc>
            </a:pPr>
            <a:r>
              <a:rPr lang="en-US" dirty="0"/>
              <a:t>Limiting Organic Concentration (LOC) – highest metal content in phase prior to split</a:t>
            </a:r>
          </a:p>
          <a:p>
            <a:pPr lvl="1">
              <a:lnSpc>
                <a:spcPct val="75000"/>
              </a:lnSpc>
            </a:pPr>
            <a:r>
              <a:rPr lang="en-US" dirty="0"/>
              <a:t>Light phase – mostly diluent</a:t>
            </a:r>
          </a:p>
          <a:p>
            <a:pPr lvl="1">
              <a:lnSpc>
                <a:spcPct val="75000"/>
              </a:lnSpc>
            </a:pPr>
            <a:r>
              <a:rPr lang="en-US" dirty="0"/>
              <a:t>Heavy phase – extractant and metal </a:t>
            </a:r>
            <a:r>
              <a:rPr lang="en-US" dirty="0" smtClean="0"/>
              <a:t>rich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Safety issues, relate to criticality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Can be exploited for synthesis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81"/>
    </mc:Choice>
    <mc:Fallback>
      <p:transition spd="slow" advTm="5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7" x="4216400" y="1962150"/>
          <p14:tracePt t="6990" x="4222750" y="1949450"/>
          <p14:tracePt t="6998" x="4241800" y="1949450"/>
          <p14:tracePt t="7012" x="4267200" y="1949450"/>
          <p14:tracePt t="7015" x="4298950" y="1949450"/>
          <p14:tracePt t="7023" x="4362450" y="1949450"/>
          <p14:tracePt t="7036" x="4406900" y="1936750"/>
          <p14:tracePt t="7055" x="4457700" y="1936750"/>
          <p14:tracePt t="7070" x="4495800" y="1936750"/>
          <p14:tracePt t="7086" x="4591050" y="1936750"/>
          <p14:tracePt t="7104" x="4800600" y="1930400"/>
          <p14:tracePt t="7120" x="4984750" y="1930400"/>
          <p14:tracePt t="7144" x="5105400" y="1930400"/>
          <p14:tracePt t="7153" x="5156200" y="1930400"/>
          <p14:tracePt t="7174" x="5181600" y="1930400"/>
          <p14:tracePt t="7190" x="5219700" y="1930400"/>
          <p14:tracePt t="7220" x="5289550" y="1930400"/>
          <p14:tracePt t="7223" x="5346700" y="1930400"/>
          <p14:tracePt t="7237" x="5429250" y="1930400"/>
          <p14:tracePt t="7255" x="5524500" y="1930400"/>
          <p14:tracePt t="7270" x="5645150" y="1930400"/>
          <p14:tracePt t="7286" x="5842000" y="1930400"/>
          <p14:tracePt t="7303" x="5994400" y="1930400"/>
          <p14:tracePt t="7320" x="6159500" y="1930400"/>
          <p14:tracePt t="7337" x="6286500" y="1930400"/>
          <p14:tracePt t="7353" x="6388100" y="1930400"/>
          <p14:tracePt t="7370" x="6464300" y="1930400"/>
          <p14:tracePt t="7387" x="6546850" y="1930400"/>
          <p14:tracePt t="7403" x="6654800" y="1911350"/>
          <p14:tracePt t="7420" x="6769100" y="1892300"/>
          <p14:tracePt t="7437" x="6858000" y="1879600"/>
          <p14:tracePt t="7454" x="6978650" y="1860550"/>
          <p14:tracePt t="7471" x="7067550" y="1835150"/>
          <p14:tracePt t="7487" x="7226300" y="1778000"/>
          <p14:tracePt t="7504" x="7353300" y="1720850"/>
          <p14:tracePt t="7520" x="7423150" y="1682750"/>
          <p14:tracePt t="7538" x="7467600" y="1657350"/>
          <p14:tracePt t="7554" x="7505700" y="1631950"/>
          <p14:tracePt t="7571" x="7512050" y="1619250"/>
          <p14:tracePt t="7587" x="7531100" y="1606550"/>
          <p14:tracePt t="7604" x="7543800" y="1593850"/>
          <p14:tracePt t="7663" x="7550150" y="1587500"/>
          <p14:tracePt t="7687" x="7550150" y="1574800"/>
          <p14:tracePt t="7696" x="7550150" y="1555750"/>
          <p14:tracePt t="7703" x="7524750" y="1536700"/>
          <p14:tracePt t="7721" x="7518400" y="1530350"/>
          <p14:tracePt t="7721" x="7454900" y="1504950"/>
          <p14:tracePt t="7737" x="7397750" y="1454150"/>
          <p14:tracePt t="7754" x="7334250" y="1409700"/>
          <p14:tracePt t="7772" x="7258050" y="1365250"/>
          <p14:tracePt t="7787" x="7181850" y="1320800"/>
          <p14:tracePt t="7804" x="7092950" y="1282700"/>
          <p14:tracePt t="7821" x="6991350" y="1238250"/>
          <p14:tracePt t="7838" x="6864350" y="1193800"/>
          <p14:tracePt t="7854" x="6718300" y="1130300"/>
          <p14:tracePt t="7854" x="6616700" y="1092200"/>
          <p14:tracePt t="7872" x="6451600" y="1047750"/>
          <p14:tracePt t="7887" x="6261100" y="1003300"/>
          <p14:tracePt t="7904" x="6108700" y="990600"/>
          <p14:tracePt t="7921" x="5962650" y="965200"/>
          <p14:tracePt t="7938" x="5842000" y="946150"/>
          <p14:tracePt t="7954" x="5676900" y="920750"/>
          <p14:tracePt t="7971" x="5448300" y="863600"/>
          <p14:tracePt t="7988" x="5200650" y="825500"/>
          <p14:tracePt t="8004" x="4972050" y="800100"/>
          <p14:tracePt t="8021" x="4692650" y="774700"/>
          <p14:tracePt t="8038" x="4368800" y="755650"/>
          <p14:tracePt t="8055" x="3759200" y="730250"/>
          <p14:tracePt t="8072" x="3244850" y="717550"/>
          <p14:tracePt t="8088" x="2800350" y="704850"/>
          <p14:tracePt t="8105" x="2432050" y="679450"/>
          <p14:tracePt t="8121" x="2178050" y="679450"/>
          <p14:tracePt t="8138" x="2006600" y="679450"/>
          <p14:tracePt t="8154" x="1835150" y="679450"/>
          <p14:tracePt t="8171" x="1625600" y="679450"/>
          <p14:tracePt t="8188" x="1346200" y="679450"/>
          <p14:tracePt t="8205" x="1130300" y="679450"/>
          <p14:tracePt t="8221" x="939800" y="679450"/>
          <p14:tracePt t="8238" x="806450" y="679450"/>
          <p14:tracePt t="8255" x="704850" y="685800"/>
          <p14:tracePt t="8271" x="628650" y="711200"/>
          <p14:tracePt t="8288" x="558800" y="749300"/>
          <p14:tracePt t="8305" x="482600" y="793750"/>
          <p14:tracePt t="8322" x="425450" y="838200"/>
          <p14:tracePt t="8338" x="387350" y="901700"/>
          <p14:tracePt t="8355" x="368300" y="977900"/>
          <p14:tracePt t="8373" x="361950" y="1035050"/>
          <p14:tracePt t="8389" x="361950" y="1104900"/>
          <p14:tracePt t="8405" x="361950" y="1168400"/>
          <p14:tracePt t="8422" x="368300" y="1238250"/>
          <p14:tracePt t="8439" x="438150" y="1358900"/>
          <p14:tracePt t="8455" x="482600" y="1416050"/>
          <p14:tracePt t="8472" x="539750" y="1492250"/>
          <p14:tracePt t="8488" x="590550" y="1549400"/>
          <p14:tracePt t="8505" x="635000" y="1600200"/>
          <p14:tracePt t="8522" x="679450" y="1644650"/>
          <p14:tracePt t="8539" x="742950" y="1682750"/>
          <p14:tracePt t="8556" x="825500" y="1714500"/>
          <p14:tracePt t="8572" x="946150" y="1765300"/>
          <p14:tracePt t="8589" x="1117600" y="1835150"/>
          <p14:tracePt t="8605" x="1250950" y="1892300"/>
          <p14:tracePt t="8622" x="1473200" y="1949450"/>
          <p14:tracePt t="8639" x="1644650" y="2000250"/>
          <p14:tracePt t="8656" x="1778000" y="2019300"/>
          <p14:tracePt t="8672" x="1866900" y="2032000"/>
          <p14:tracePt t="8689" x="1968500" y="2032000"/>
          <p14:tracePt t="8705" x="2051050" y="2032000"/>
          <p14:tracePt t="8722" x="2152650" y="2032000"/>
          <p14:tracePt t="8739" x="2235200" y="2032000"/>
          <p14:tracePt t="8756" x="2343150" y="2032000"/>
          <p14:tracePt t="8772" x="2476500" y="2032000"/>
          <p14:tracePt t="8789" x="2571750" y="2032000"/>
          <p14:tracePt t="8806" x="2673350" y="2032000"/>
          <p14:tracePt t="8822" x="2781300" y="2032000"/>
          <p14:tracePt t="8840" x="2863850" y="2051050"/>
          <p14:tracePt t="8856" x="2965450" y="2057400"/>
          <p14:tracePt t="8873" x="3086100" y="2063750"/>
          <p14:tracePt t="8889" x="3257550" y="2076450"/>
          <p14:tracePt t="8906" x="3365500" y="2076450"/>
          <p14:tracePt t="8922" x="3467100" y="2076450"/>
          <p14:tracePt t="8939" x="3505200" y="2076450"/>
          <p14:tracePt t="8956" x="3536950" y="2076450"/>
          <p14:tracePt t="8972" x="3575050" y="2076450"/>
          <p14:tracePt t="8989" x="3632200" y="2082800"/>
          <p14:tracePt t="9006" x="3714750" y="2082800"/>
          <p14:tracePt t="9023" x="3803650" y="2082800"/>
          <p14:tracePt t="9039" x="3860800" y="2082800"/>
          <p14:tracePt t="9056" x="3911600" y="2082800"/>
          <p14:tracePt t="9073" x="3968750" y="2082800"/>
          <p14:tracePt t="9089" x="4089400" y="2095500"/>
          <p14:tracePt t="9106" x="4210050" y="2095500"/>
          <p14:tracePt t="9123" x="4349750" y="2095500"/>
          <p14:tracePt t="9140" x="4438650" y="2095500"/>
          <p14:tracePt t="9156" x="4540250" y="2095500"/>
          <p14:tracePt t="9173" x="4603750" y="2095500"/>
          <p14:tracePt t="9189" x="4686300" y="2108200"/>
          <p14:tracePt t="9206" x="4743450" y="2108200"/>
          <p14:tracePt t="9223" x="4838700" y="2120900"/>
          <p14:tracePt t="9240" x="4895850" y="2120900"/>
          <p14:tracePt t="9256" x="4946650" y="2127250"/>
          <p14:tracePt t="9273" x="5003800" y="2127250"/>
          <p14:tracePt t="9290" x="5067300" y="2127250"/>
          <p14:tracePt t="9306" x="5124450" y="2127250"/>
          <p14:tracePt t="9323" x="5162550" y="2127250"/>
          <p14:tracePt t="9340" x="5219700" y="2127250"/>
          <p14:tracePt t="9357" x="5289550" y="2127250"/>
          <p14:tracePt t="9373" x="5372100" y="2127250"/>
          <p14:tracePt t="9390" x="5448300" y="2127250"/>
          <p14:tracePt t="9407" x="5568950" y="2127250"/>
          <p14:tracePt t="9423" x="5632450" y="2127250"/>
          <p14:tracePt t="9440" x="5715000" y="2127250"/>
          <p14:tracePt t="9457" x="5765800" y="2127250"/>
          <p14:tracePt t="9473" x="5829300" y="2127250"/>
          <p14:tracePt t="9490" x="5886450" y="2127250"/>
          <p14:tracePt t="9507" x="5994400" y="2127250"/>
          <p14:tracePt t="9523" x="6096000" y="2114550"/>
          <p14:tracePt t="9540" x="6267450" y="2114550"/>
          <p14:tracePt t="9557" x="6426200" y="2114550"/>
          <p14:tracePt t="9573" x="6591300" y="2114550"/>
          <p14:tracePt t="9590" x="6731000" y="2114550"/>
          <p14:tracePt t="9590" x="6807200" y="2114550"/>
          <p14:tracePt t="9607" x="6927850" y="2114550"/>
          <p14:tracePt t="9624" x="7042150" y="2089150"/>
          <p14:tracePt t="9641" x="7150100" y="2082800"/>
          <p14:tracePt t="9657" x="7213600" y="2070100"/>
          <p14:tracePt t="9674" x="7315200" y="2044700"/>
          <p14:tracePt t="9691" x="7353300" y="2044700"/>
          <p14:tracePt t="9707" x="7391400" y="2032000"/>
          <p14:tracePt t="9724" x="7410450" y="2025650"/>
          <p14:tracePt t="9740" x="7423150" y="2025650"/>
          <p14:tracePt t="9757" x="7442200" y="2019300"/>
          <p14:tracePt t="9774" x="7467600" y="1993900"/>
          <p14:tracePt t="9774" x="7480300" y="1987550"/>
          <p14:tracePt t="9792" x="7505700" y="1962150"/>
          <p14:tracePt t="9808" x="7524750" y="1943100"/>
          <p14:tracePt t="9824" x="7550150" y="1924050"/>
          <p14:tracePt t="9841" x="7556500" y="1898650"/>
          <p14:tracePt t="9857" x="7562850" y="1873250"/>
          <p14:tracePt t="9874" x="7562850" y="1847850"/>
          <p14:tracePt t="9891" x="7562850" y="1803400"/>
          <p14:tracePt t="9908" x="7562850" y="1771650"/>
          <p14:tracePt t="9924" x="7556500" y="1727200"/>
          <p14:tracePt t="9941" x="7550150" y="1676400"/>
          <p14:tracePt t="9958" x="7537450" y="1638300"/>
          <p14:tracePt t="9974" x="7512050" y="1581150"/>
          <p14:tracePt t="9992" x="7493000" y="1549400"/>
          <p14:tracePt t="10008" x="7467600" y="1517650"/>
          <p14:tracePt t="10024" x="7429500" y="1479550"/>
          <p14:tracePt t="10041" x="7385050" y="1441450"/>
          <p14:tracePt t="10058" x="7346950" y="1416050"/>
          <p14:tracePt t="10074" x="7315200" y="1403350"/>
          <p14:tracePt t="10091" x="7289800" y="1390650"/>
          <p14:tracePt t="10108" x="7258050" y="1384300"/>
          <p14:tracePt t="10125" x="7200900" y="1377950"/>
          <p14:tracePt t="10142" x="7112000" y="1371600"/>
          <p14:tracePt t="10158" x="6965950" y="1346200"/>
          <p14:tracePt t="10175" x="6756400" y="1320800"/>
          <p14:tracePt t="10192" x="6584950" y="1295400"/>
          <p14:tracePt t="10208" x="6400800" y="1276350"/>
          <p14:tracePt t="10225" x="6254750" y="1276350"/>
          <p14:tracePt t="10241" x="6127750" y="1276350"/>
          <p14:tracePt t="10258" x="5994400" y="1276350"/>
          <p14:tracePt t="10275" x="5816600" y="1276350"/>
          <p14:tracePt t="10291" x="5638800" y="1276350"/>
          <p14:tracePt t="10308" x="5480050" y="1276350"/>
          <p14:tracePt t="10325" x="5302250" y="1282700"/>
          <p14:tracePt t="10341" x="5143500" y="1289050"/>
          <p14:tracePt t="10358" x="4914900" y="1289050"/>
          <p14:tracePt t="10375" x="4603750" y="1289050"/>
          <p14:tracePt t="10392" x="4387850" y="1289050"/>
          <p14:tracePt t="10408" x="4184650" y="1289050"/>
          <p14:tracePt t="10425" x="3975100" y="1289050"/>
          <p14:tracePt t="10443" x="3784600" y="1289050"/>
          <p14:tracePt t="10458" x="3619500" y="1289050"/>
          <p14:tracePt t="10475" x="3486150" y="1314450"/>
          <p14:tracePt t="10492" x="3397250" y="1339850"/>
          <p14:tracePt t="10508" x="3270250" y="1371600"/>
          <p14:tracePt t="10525" x="3111500" y="1422400"/>
          <p14:tracePt t="10542" x="2927350" y="1428750"/>
          <p14:tracePt t="10558" x="2692400" y="1447800"/>
          <p14:tracePt t="10576" x="2559050" y="1447800"/>
          <p14:tracePt t="10592" x="2482850" y="1447800"/>
          <p14:tracePt t="10609" x="2432050" y="1447800"/>
          <p14:tracePt t="10625" x="2393950" y="1454150"/>
          <p14:tracePt t="10642" x="2336800" y="1460500"/>
          <p14:tracePt t="10659" x="2279650" y="1466850"/>
          <p14:tracePt t="10675" x="2216150" y="1473200"/>
          <p14:tracePt t="10692" x="2146300" y="1485900"/>
          <p14:tracePt t="10709" x="2095500" y="1498600"/>
          <p14:tracePt t="10725" x="2070100" y="1511300"/>
          <p14:tracePt t="10742" x="2051050" y="1524000"/>
          <p14:tracePt t="10742" x="2032000" y="1530350"/>
          <p14:tracePt t="10759" x="1962150" y="1549400"/>
          <p14:tracePt t="10775" x="1873250" y="1555750"/>
          <p14:tracePt t="10792" x="1758950" y="1581150"/>
          <p14:tracePt t="10809" x="1695450" y="1600200"/>
          <p14:tracePt t="10826" x="1657350" y="1644650"/>
          <p14:tracePt t="10842" x="1631950" y="1663700"/>
          <p14:tracePt t="10859" x="1612900" y="1695450"/>
          <p14:tracePt t="10876" x="1606550" y="1727200"/>
          <p14:tracePt t="10892" x="1606550" y="1771650"/>
          <p14:tracePt t="10909" x="1600200" y="1816100"/>
          <p14:tracePt t="10926" x="1600200" y="1860550"/>
          <p14:tracePt t="10926" x="1600200" y="1879600"/>
          <p14:tracePt t="10944" x="1600200" y="1911350"/>
          <p14:tracePt t="10959" x="1600200" y="1943100"/>
          <p14:tracePt t="10976" x="1600200" y="1962150"/>
          <p14:tracePt t="10993" x="1600200" y="1987550"/>
          <p14:tracePt t="11009" x="1600200" y="2000250"/>
          <p14:tracePt t="11026" x="1600200" y="2025650"/>
          <p14:tracePt t="11043" x="1600200" y="2038350"/>
          <p14:tracePt t="11060" x="1600200" y="2051050"/>
          <p14:tracePt t="11076" x="1600200" y="2070100"/>
          <p14:tracePt t="11093" x="1606550" y="2114550"/>
          <p14:tracePt t="11109" x="1619250" y="2139950"/>
          <p14:tracePt t="11126" x="1631950" y="2178050"/>
          <p14:tracePt t="11126" x="1631950" y="2184400"/>
          <p14:tracePt t="11143" x="1631950" y="2197100"/>
          <p14:tracePt t="11159" x="1644650" y="2216150"/>
          <p14:tracePt t="11207" x="1651000" y="2216150"/>
          <p14:tracePt t="11247" x="1657350" y="2222500"/>
          <p14:tracePt t="11271" x="1663700" y="2222500"/>
          <p14:tracePt t="11279" x="1670050" y="2222500"/>
          <p14:tracePt t="11292" x="1676400" y="2228850"/>
          <p14:tracePt t="11319" x="1682750" y="2235200"/>
          <p14:tracePt t="11327" x="1689100" y="2235200"/>
          <p14:tracePt t="11375" x="1695450" y="2235200"/>
          <p14:tracePt t="11386" x="1701800" y="2235200"/>
          <p14:tracePt t="11393" x="1708150" y="2235200"/>
          <p14:tracePt t="11423" x="1714500" y="2235200"/>
          <p14:tracePt t="11463" x="1727200" y="2235200"/>
          <p14:tracePt t="11487" x="1733550" y="2235200"/>
          <p14:tracePt t="11495" x="1739900" y="2235200"/>
          <p14:tracePt t="11527" x="1746250" y="2235200"/>
          <p14:tracePt t="11535" x="1752600" y="2235200"/>
          <p14:tracePt t="11711" x="1758950" y="2235200"/>
          <p14:tracePt t="11719" x="1765300" y="2247900"/>
          <p14:tracePt t="11727" x="1765300" y="2260600"/>
          <p14:tracePt t="11728" x="1771650" y="2273300"/>
          <p14:tracePt t="11744" x="1784350" y="2298700"/>
          <p14:tracePt t="11761" x="1790700" y="2317750"/>
          <p14:tracePt t="11777" x="1790700" y="2330450"/>
          <p14:tracePt t="11794" x="1797050" y="2343150"/>
          <p14:tracePt t="11811" x="1803400" y="2343150"/>
          <p14:tracePt t="11827" x="1803400" y="2349500"/>
          <p14:tracePt t="12007" x="1816100" y="2349500"/>
          <p14:tracePt t="12031" x="1822450" y="2349500"/>
          <p14:tracePt t="12143" x="1828800" y="2349500"/>
          <p14:tracePt t="12159" x="1835150" y="2349500"/>
          <p14:tracePt t="12200" x="1841500" y="2349500"/>
          <p14:tracePt t="12224" x="1847850" y="2349500"/>
          <p14:tracePt t="12248" x="1854200" y="2349500"/>
          <p14:tracePt t="12384" x="1866900" y="2343150"/>
          <p14:tracePt t="12392" x="1873250" y="2343150"/>
          <p14:tracePt t="12408" x="1879600" y="2343150"/>
          <p14:tracePt t="12616" x="1885950" y="2343150"/>
          <p14:tracePt t="12624" x="1898650" y="2336800"/>
          <p14:tracePt t="12632" x="1911350" y="2330450"/>
          <p14:tracePt t="12646" x="1924050" y="2324100"/>
          <p14:tracePt t="13113" x="1949450" y="2317750"/>
          <p14:tracePt t="13119" x="2012950" y="2317750"/>
          <p14:tracePt t="13131" x="2057400" y="2317750"/>
          <p14:tracePt t="13131" x="2197100" y="2317750"/>
          <p14:tracePt t="13147" x="2349500" y="2317750"/>
          <p14:tracePt t="13163" x="2527300" y="2330450"/>
          <p14:tracePt t="13180" x="2647950" y="2355850"/>
          <p14:tracePt t="13197" x="2730500" y="2368550"/>
          <p14:tracePt t="13214" x="2755900" y="2368550"/>
          <p14:tracePt t="13230" x="2762250" y="2368550"/>
          <p14:tracePt t="13247" x="2774950" y="2368550"/>
          <p14:tracePt t="13264" x="2813050" y="2368550"/>
          <p14:tracePt t="13281" x="2863850" y="2368550"/>
          <p14:tracePt t="13297" x="2971800" y="2362200"/>
          <p14:tracePt t="13314" x="3054350" y="2362200"/>
          <p14:tracePt t="13331" x="3117850" y="2362200"/>
          <p14:tracePt t="13347" x="3187700" y="2362200"/>
          <p14:tracePt t="13364" x="3244850" y="2362200"/>
          <p14:tracePt t="13381" x="3289300" y="2362200"/>
          <p14:tracePt t="13398" x="3346450" y="2362200"/>
          <p14:tracePt t="13414" x="3422650" y="2362200"/>
          <p14:tracePt t="13431" x="3486150" y="2362200"/>
          <p14:tracePt t="13447" x="3575050" y="2362200"/>
          <p14:tracePt t="13464" x="3771900" y="2362200"/>
          <p14:tracePt t="13481" x="3911600" y="2362200"/>
          <p14:tracePt t="13498" x="4051300" y="2362200"/>
          <p14:tracePt t="13514" x="4197350" y="2362200"/>
          <p14:tracePt t="13531" x="4337050" y="2362200"/>
          <p14:tracePt t="13548" x="4489450" y="2362200"/>
          <p14:tracePt t="13564" x="4641850" y="2362200"/>
          <p14:tracePt t="13581" x="4813300" y="2362200"/>
          <p14:tracePt t="13598" x="4933950" y="2362200"/>
          <p14:tracePt t="13615" x="5041900" y="2362200"/>
          <p14:tracePt t="13615" x="5086350" y="2362200"/>
          <p14:tracePt t="13633" x="5137150" y="2362200"/>
          <p14:tracePt t="13648" x="5238750" y="2362200"/>
          <p14:tracePt t="13665" x="5295900" y="2362200"/>
          <p14:tracePt t="13681" x="5334000" y="2362200"/>
          <p14:tracePt t="13698" x="5346700" y="2362200"/>
          <p14:tracePt t="13715" x="5359400" y="2362200"/>
          <p14:tracePt t="13760" x="5365750" y="2362200"/>
          <p14:tracePt t="13777" x="5372100" y="2362200"/>
          <p14:tracePt t="13785" x="5378450" y="2362200"/>
          <p14:tracePt t="13785" x="5384800" y="2362200"/>
          <p14:tracePt t="13816" x="5397500" y="2362200"/>
          <p14:tracePt t="13865" x="5410200" y="2362200"/>
          <p14:tracePt t="13880" x="5429250" y="2362200"/>
          <p14:tracePt t="13896" x="5448300" y="2362200"/>
          <p14:tracePt t="13907" x="5461000" y="2362200"/>
          <p14:tracePt t="13912" x="5473700" y="2362200"/>
          <p14:tracePt t="13915" x="5486400" y="2362200"/>
          <p14:tracePt t="13932" x="5492750" y="2362200"/>
          <p14:tracePt t="14008" x="5499100" y="2362200"/>
          <p14:tracePt t="14016" x="5511800" y="2362200"/>
          <p14:tracePt t="14032" x="5537200" y="2343150"/>
          <p14:tracePt t="14056" x="5543550" y="2343150"/>
          <p14:tracePt t="14065" x="5556250" y="2330450"/>
          <p14:tracePt t="14066" x="5568950" y="2311400"/>
          <p14:tracePt t="14082" x="5588000" y="2298700"/>
          <p14:tracePt t="14099" x="5594350" y="2286000"/>
          <p14:tracePt t="14115" x="5594350" y="2279650"/>
          <p14:tracePt t="14132" x="5600700" y="2273300"/>
          <p14:tracePt t="14149" x="5607050" y="2266950"/>
          <p14:tracePt t="14166" x="5613400" y="2254250"/>
          <p14:tracePt t="14182" x="5626100" y="2241550"/>
          <p14:tracePt t="14199" x="5638800" y="2216150"/>
          <p14:tracePt t="14199" x="5638800" y="2209800"/>
          <p14:tracePt t="14216" x="5638800" y="2197100"/>
          <p14:tracePt t="14232" x="5638800" y="2184400"/>
          <p14:tracePt t="14249" x="5645150" y="2178050"/>
          <p14:tracePt t="14266" x="5645150" y="2165350"/>
          <p14:tracePt t="14304" x="5645150" y="2159000"/>
          <p14:tracePt t="14329" x="5645150" y="2152650"/>
          <p14:tracePt t="14333" x="5645150" y="2146300"/>
          <p14:tracePt t="14349" x="5645150" y="2139950"/>
          <p14:tracePt t="14349" x="5638800" y="2120900"/>
          <p14:tracePt t="14366" x="5619750" y="2101850"/>
          <p14:tracePt t="14382" x="5581650" y="2082800"/>
          <p14:tracePt t="14399" x="5524500" y="2032000"/>
          <p14:tracePt t="14416" x="5518150" y="2025650"/>
          <p14:tracePt t="14433" x="5499100" y="2012950"/>
          <p14:tracePt t="14449" x="5480050" y="2012950"/>
          <p14:tracePt t="14466" x="5461000" y="2012950"/>
          <p14:tracePt t="14483" x="5422900" y="2006600"/>
          <p14:tracePt t="14500" x="5346700" y="1993900"/>
          <p14:tracePt t="14516" x="5232400" y="1993900"/>
          <p14:tracePt t="14533" x="5092700" y="1993900"/>
          <p14:tracePt t="14549" x="4972050" y="1993900"/>
          <p14:tracePt t="14566" x="4864100" y="1993900"/>
          <p14:tracePt t="14583" x="4762500" y="1993900"/>
          <p14:tracePt t="14617" x="4756150" y="2000250"/>
          <p14:tracePt t="14618" x="4743450" y="2000250"/>
          <p14:tracePt t="14633" x="4743450" y="2006600"/>
          <p14:tracePt t="14736" x="4737100" y="2006600"/>
          <p14:tracePt t="14744" x="4730750" y="2019300"/>
          <p14:tracePt t="14752" x="4724400" y="2038350"/>
          <p14:tracePt t="14769" x="4724400" y="2044700"/>
          <p14:tracePt t="14792" x="4724400" y="2057400"/>
          <p14:tracePt t="14801" x="4724400" y="2063750"/>
          <p14:tracePt t="15079" x="0" y="0"/>
        </p14:tracePtLst>
        <p14:tracePtLst>
          <p14:tracePt t="15825" x="4756150" y="2584450"/>
          <p14:tracePt t="15889" x="4762500" y="2584450"/>
          <p14:tracePt t="15921" x="4768850" y="2584450"/>
          <p14:tracePt t="15977" x="4775200" y="2584450"/>
          <p14:tracePt t="15993" x="4768850" y="2584450"/>
          <p14:tracePt t="16001" x="4743450" y="2571750"/>
          <p14:tracePt t="16009" x="4711700" y="2559050"/>
          <p14:tracePt t="16018" x="4667250" y="2552700"/>
          <p14:tracePt t="16041" x="4654550" y="2552700"/>
          <p14:tracePt t="16057" x="4622800" y="2552700"/>
          <p14:tracePt t="16072" x="4578350" y="2552700"/>
          <p14:tracePt t="16088" x="4514850" y="2552700"/>
          <p14:tracePt t="16102" x="4438650" y="2552700"/>
          <p14:tracePt t="16121" x="4349750" y="2552700"/>
          <p14:tracePt t="16136" x="4267200" y="2552700"/>
          <p14:tracePt t="16153" x="4070350" y="2540000"/>
          <p14:tracePt t="16169" x="3917950" y="2520950"/>
          <p14:tracePt t="16192" x="3784600" y="2514600"/>
          <p14:tracePt t="16208" x="3644900" y="2501900"/>
          <p14:tracePt t="16219" x="3467100" y="2476500"/>
          <p14:tracePt t="16252" x="3295650" y="2444750"/>
          <p14:tracePt t="16253" x="3086100" y="2400300"/>
          <p14:tracePt t="16269" x="2870200" y="2330450"/>
          <p14:tracePt t="16286" x="2705100" y="2317750"/>
          <p14:tracePt t="16302" x="2641600" y="2317750"/>
          <p14:tracePt t="16319" x="2597150" y="2311400"/>
          <p14:tracePt t="16336" x="2508250" y="2311400"/>
          <p14:tracePt t="16352" x="2374900" y="2311400"/>
          <p14:tracePt t="16369" x="2260600" y="2311400"/>
          <p14:tracePt t="16386" x="2184400" y="2324100"/>
          <p14:tracePt t="16402" x="2127250" y="2336800"/>
          <p14:tracePt t="16419" x="2076450" y="2362200"/>
          <p14:tracePt t="16436" x="1993900" y="2374900"/>
          <p14:tracePt t="16452" x="1917700" y="2381250"/>
          <p14:tracePt t="16469" x="1866900" y="2381250"/>
          <p14:tracePt t="16486" x="1828800" y="2381250"/>
          <p14:tracePt t="16503" x="1809750" y="2387600"/>
          <p14:tracePt t="16519" x="1803400" y="2387600"/>
          <p14:tracePt t="16536" x="1797050" y="2393950"/>
          <p14:tracePt t="16553" x="1790700" y="2419350"/>
          <p14:tracePt t="16569" x="1790700" y="2451100"/>
          <p14:tracePt t="16586" x="1784350" y="2463800"/>
          <p14:tracePt t="16603" x="1778000" y="2489200"/>
          <p14:tracePt t="16619" x="1765300" y="2501900"/>
          <p14:tracePt t="16636" x="1765300" y="2520950"/>
          <p14:tracePt t="16653" x="1765300" y="2559050"/>
          <p14:tracePt t="16670" x="1765300" y="2578100"/>
          <p14:tracePt t="16686" x="1765300" y="2603500"/>
          <p14:tracePt t="16702" x="1784350" y="2641600"/>
          <p14:tracePt t="16702" x="1790700" y="2647950"/>
          <p14:tracePt t="16720" x="1803400" y="2654300"/>
          <p14:tracePt t="16736" x="1866900" y="2686050"/>
          <p14:tracePt t="16753" x="1924050" y="2711450"/>
          <p14:tracePt t="16770" x="1987550" y="2736850"/>
          <p14:tracePt t="16786" x="2114550" y="2762250"/>
          <p14:tracePt t="16803" x="2203450" y="2768600"/>
          <p14:tracePt t="16820" x="2286000" y="2781300"/>
          <p14:tracePt t="16837" x="2362200" y="2787650"/>
          <p14:tracePt t="16853" x="2432050" y="2787650"/>
          <p14:tracePt t="16870" x="2508250" y="2794000"/>
          <p14:tracePt t="16887" x="2641600" y="2813050"/>
          <p14:tracePt t="16887" x="2730500" y="2813050"/>
          <p14:tracePt t="16904" x="2813050" y="2813050"/>
          <p14:tracePt t="16920" x="3079750" y="2838450"/>
          <p14:tracePt t="16937" x="3219450" y="2838450"/>
          <p14:tracePt t="16953" x="3321050" y="2851150"/>
          <p14:tracePt t="16970" x="3422650" y="2863850"/>
          <p14:tracePt t="16987" x="3530600" y="2870200"/>
          <p14:tracePt t="17003" x="3702050" y="2870200"/>
          <p14:tracePt t="17020" x="3854450" y="2870200"/>
          <p14:tracePt t="17037" x="4025900" y="2870200"/>
          <p14:tracePt t="17054" x="4108450" y="2851150"/>
          <p14:tracePt t="17070" x="4171950" y="2832100"/>
          <p14:tracePt t="17087" x="4267200" y="2832100"/>
          <p14:tracePt t="17104" x="4387850" y="2832100"/>
          <p14:tracePt t="17120" x="4629150" y="2832100"/>
          <p14:tracePt t="17137" x="4787900" y="2832100"/>
          <p14:tracePt t="17154" x="4921250" y="2819400"/>
          <p14:tracePt t="17171" x="5073650" y="2819400"/>
          <p14:tracePt t="17187" x="5232400" y="2819400"/>
          <p14:tracePt t="17204" x="5524500" y="2825750"/>
          <p14:tracePt t="17220" x="5816600" y="2825750"/>
          <p14:tracePt t="17237" x="6032500" y="2825750"/>
          <p14:tracePt t="17254" x="6216650" y="2825750"/>
          <p14:tracePt t="17270" x="6369050" y="2825750"/>
          <p14:tracePt t="17287" x="6426200" y="2806700"/>
          <p14:tracePt t="17304" x="6508750" y="2787650"/>
          <p14:tracePt t="17321" x="6565900" y="2781300"/>
          <p14:tracePt t="17337" x="6597650" y="2768600"/>
          <p14:tracePt t="17354" x="6623050" y="2762250"/>
          <p14:tracePt t="17371" x="6629400" y="2762250"/>
          <p14:tracePt t="17448" x="6648450" y="2762250"/>
          <p14:tracePt t="17778" x="0" y="0"/>
        </p14:tracePtLst>
        <p14:tracePtLst>
          <p14:tracePt t="21473" x="3206750" y="2921000"/>
          <p14:tracePt t="21600" x="3200400" y="2927350"/>
          <p14:tracePt t="21617" x="3194050" y="2927350"/>
          <p14:tracePt t="21624" x="3187700" y="2927350"/>
          <p14:tracePt t="21633" x="3181350" y="2927350"/>
          <p14:tracePt t="21641" x="3168650" y="2927350"/>
          <p14:tracePt t="21649" x="3143250" y="2933700"/>
          <p14:tracePt t="21664" x="3117850" y="2940050"/>
          <p14:tracePt t="21682" x="3086100" y="2940050"/>
          <p14:tracePt t="21696" x="3041650" y="2946400"/>
          <p14:tracePt t="21713" x="3009900" y="2946400"/>
          <p14:tracePt t="21730" x="2940050" y="2952750"/>
          <p14:tracePt t="21744" x="2851150" y="2959100"/>
          <p14:tracePt t="21761" x="2787650" y="2965450"/>
          <p14:tracePt t="21777" x="2698750" y="2965450"/>
          <p14:tracePt t="21794" x="2641600" y="2965450"/>
          <p14:tracePt t="21811" x="2578100" y="2965450"/>
          <p14:tracePt t="21828" x="2559050" y="2965450"/>
          <p14:tracePt t="21845" x="2546350" y="2965450"/>
          <p14:tracePt t="21861" x="2527300" y="2971800"/>
          <p14:tracePt t="21878" x="2520950" y="2978150"/>
          <p14:tracePt t="21895" x="2501900" y="2978150"/>
          <p14:tracePt t="21992" x="2514600" y="2984500"/>
          <p14:tracePt t="22004" x="2520950" y="2990850"/>
          <p14:tracePt t="22004" x="2540000" y="2997200"/>
          <p14:tracePt t="22012" x="2571750" y="3016250"/>
          <p14:tracePt t="22029" x="2603500" y="3035300"/>
          <p14:tracePt t="22045" x="2635250" y="3054350"/>
          <p14:tracePt t="22062" x="2679700" y="3086100"/>
          <p14:tracePt t="22078" x="2717800" y="3105150"/>
          <p14:tracePt t="22095" x="2755900" y="3130550"/>
          <p14:tracePt t="22112" x="2800350" y="3143250"/>
          <p14:tracePt t="22129" x="2914650" y="3155950"/>
          <p14:tracePt t="22145" x="3022600" y="3181350"/>
          <p14:tracePt t="22162" x="3155950" y="3181350"/>
          <p14:tracePt t="22179" x="3289300" y="3181350"/>
          <p14:tracePt t="22195" x="3403600" y="3181350"/>
          <p14:tracePt t="22212" x="3454400" y="3181350"/>
          <p14:tracePt t="22228" x="3492500" y="3181350"/>
          <p14:tracePt t="22245" x="3524250" y="3181350"/>
          <p14:tracePt t="22262" x="3594100" y="3181350"/>
          <p14:tracePt t="22279" x="3683000" y="3181350"/>
          <p14:tracePt t="22295" x="3854450" y="3181350"/>
          <p14:tracePt t="22312" x="4114800" y="3181350"/>
          <p14:tracePt t="22329" x="4298950" y="3181350"/>
          <p14:tracePt t="22345" x="4457700" y="3181350"/>
          <p14:tracePt t="22362" x="4610100" y="3181350"/>
          <p14:tracePt t="22379" x="4743450" y="3181350"/>
          <p14:tracePt t="22396" x="4819650" y="3181350"/>
          <p14:tracePt t="22412" x="4889500" y="3175000"/>
          <p14:tracePt t="22429" x="4946650" y="3175000"/>
          <p14:tracePt t="22446" x="4991100" y="3168650"/>
          <p14:tracePt t="22462" x="5029200" y="3155950"/>
          <p14:tracePt t="22479" x="5080000" y="3155950"/>
          <p14:tracePt t="22496" x="5143500" y="3136900"/>
          <p14:tracePt t="22513" x="5187950" y="3136900"/>
          <p14:tracePt t="22529" x="5264150" y="3136900"/>
          <p14:tracePt t="22546" x="5410200" y="3136900"/>
          <p14:tracePt t="22563" x="5556250" y="3136900"/>
          <p14:tracePt t="22579" x="5664200" y="3136900"/>
          <p14:tracePt t="22596" x="5727700" y="3136900"/>
          <p14:tracePt t="22613" x="5791200" y="3136900"/>
          <p14:tracePt t="22629" x="5829300" y="3136900"/>
          <p14:tracePt t="22646" x="5867400" y="3136900"/>
          <p14:tracePt t="22663" x="5905500" y="3136900"/>
          <p14:tracePt t="22679" x="5949950" y="3136900"/>
          <p14:tracePt t="22696" x="6045200" y="3136900"/>
          <p14:tracePt t="22713" x="6115050" y="3143250"/>
          <p14:tracePt t="22730" x="6223000" y="3143250"/>
          <p14:tracePt t="22746" x="6324600" y="3143250"/>
          <p14:tracePt t="22763" x="6400800" y="3143250"/>
          <p14:tracePt t="22780" x="6451600" y="3143250"/>
          <p14:tracePt t="22796" x="6489700" y="3143250"/>
          <p14:tracePt t="22813" x="6540500" y="3143250"/>
          <p14:tracePt t="22830" x="6565900" y="3143250"/>
          <p14:tracePt t="22846" x="6578600" y="3143250"/>
          <p14:tracePt t="22863" x="6584950" y="3143250"/>
          <p14:tracePt t="22880" x="6591300" y="3136900"/>
          <p14:tracePt t="22896" x="6604000" y="3136900"/>
          <p14:tracePt t="22913" x="6616700" y="3136900"/>
          <p14:tracePt t="22930" x="6629400" y="3130550"/>
          <p14:tracePt t="22947" x="6648450" y="3124200"/>
          <p14:tracePt t="22963" x="6654800" y="3124200"/>
          <p14:tracePt t="22980" x="6661150" y="3124200"/>
          <p14:tracePt t="23056" x="6667500" y="3117850"/>
          <p14:tracePt t="23097" x="6661150" y="3117850"/>
          <p14:tracePt t="23106" x="6610350" y="3124200"/>
          <p14:tracePt t="23113" x="6559550" y="3162300"/>
          <p14:tracePt t="23130" x="6521450" y="3181350"/>
          <p14:tracePt t="23130" x="6451600" y="3219450"/>
          <p14:tracePt t="23147" x="6350000" y="3251200"/>
          <p14:tracePt t="23164" x="6248400" y="3257550"/>
          <p14:tracePt t="23180" x="6076950" y="3257550"/>
          <p14:tracePt t="23197" x="5873750" y="3257550"/>
          <p14:tracePt t="23214" x="5613400" y="3263900"/>
          <p14:tracePt t="23230" x="5327650" y="3295650"/>
          <p14:tracePt t="23247" x="5099050" y="3314700"/>
          <p14:tracePt t="23264" x="4972050" y="3333750"/>
          <p14:tracePt t="23281" x="4876800" y="3340100"/>
          <p14:tracePt t="23297" x="4775200" y="3346450"/>
          <p14:tracePt t="23314" x="4686300" y="3352800"/>
          <p14:tracePt t="23330" x="4597400" y="3359150"/>
          <p14:tracePt t="23347" x="4464050" y="3371850"/>
          <p14:tracePt t="23364" x="4337050" y="3378200"/>
          <p14:tracePt t="23380" x="4159250" y="3378200"/>
          <p14:tracePt t="23397" x="4000500" y="3378200"/>
          <p14:tracePt t="23414" x="3848100" y="3378200"/>
          <p14:tracePt t="23431" x="3740150" y="3378200"/>
          <p14:tracePt t="23447" x="3651250" y="3378200"/>
          <p14:tracePt t="23464" x="3600450" y="3378200"/>
          <p14:tracePt t="23481" x="3543300" y="3378200"/>
          <p14:tracePt t="23497" x="3486150" y="3371850"/>
          <p14:tracePt t="23514" x="3422650" y="3365500"/>
          <p14:tracePt t="23531" x="3371850" y="3359150"/>
          <p14:tracePt t="23547" x="3314700" y="3346450"/>
          <p14:tracePt t="23564" x="3263900" y="3340100"/>
          <p14:tracePt t="23581" x="3213100" y="3327400"/>
          <p14:tracePt t="23597" x="3175000" y="3314700"/>
          <p14:tracePt t="23614" x="3143250" y="3314700"/>
          <p14:tracePt t="23631" x="3111500" y="3314700"/>
          <p14:tracePt t="23648" x="3098800" y="3314700"/>
          <p14:tracePt t="23664" x="3086100" y="3314700"/>
          <p14:tracePt t="23681" x="3079750" y="3321050"/>
          <p14:tracePt t="23697" x="3060700" y="3327400"/>
          <p14:tracePt t="23714" x="3054350" y="3333750"/>
          <p14:tracePt t="23731" x="3054350" y="3340100"/>
          <p14:tracePt t="23748" x="3054350" y="3346450"/>
          <p14:tracePt t="23785" x="3054350" y="3352800"/>
          <p14:tracePt t="23801" x="3054350" y="3359150"/>
          <p14:tracePt t="23816" x="3060700" y="3359150"/>
          <p14:tracePt t="23824" x="3067050" y="3359150"/>
          <p14:tracePt t="23831" x="3086100" y="3359150"/>
          <p14:tracePt t="23848" x="3124200" y="3365500"/>
          <p14:tracePt t="23865" x="3168650" y="3384550"/>
          <p14:tracePt t="23881" x="3238500" y="3409950"/>
          <p14:tracePt t="23898" x="3340100" y="3416300"/>
          <p14:tracePt t="23915" x="3448050" y="3435350"/>
          <p14:tracePt t="23931" x="3549650" y="3435350"/>
          <p14:tracePt t="23948" x="3575050" y="3435350"/>
          <p14:tracePt t="23965" x="3587750" y="3435350"/>
          <p14:tracePt t="24024" x="3600450" y="3435350"/>
          <p14:tracePt t="24035" x="3606800" y="3435350"/>
          <p14:tracePt t="24049" x="3619500" y="3435350"/>
          <p14:tracePt t="24050" x="3657600" y="3435350"/>
          <p14:tracePt t="24066" x="3683000" y="3435350"/>
          <p14:tracePt t="24082" x="3689350" y="3435350"/>
          <p14:tracePt t="24098" x="3708400" y="3435350"/>
          <p14:tracePt t="24115" x="3721100" y="3435350"/>
          <p14:tracePt t="24132" x="3727450" y="3435350"/>
          <p14:tracePt t="24148" x="3752850" y="3435350"/>
          <p14:tracePt t="24165" x="3759200" y="3435350"/>
          <p14:tracePt t="24182" x="3771900" y="3435350"/>
          <p14:tracePt t="24199" x="3784600" y="3435350"/>
          <p14:tracePt t="24215" x="3797300" y="3435350"/>
          <p14:tracePt t="24232" x="3822700" y="3435350"/>
          <p14:tracePt t="24249" x="3892550" y="3435350"/>
          <p14:tracePt t="24266" x="3917950" y="3435350"/>
          <p14:tracePt t="24282" x="3924300" y="3435350"/>
          <p14:tracePt t="24656" x="3930650" y="3435350"/>
          <p14:tracePt t="24688" x="3937000" y="3435350"/>
          <p14:tracePt t="24696" x="3943350" y="3435350"/>
          <p14:tracePt t="24705" x="3949700" y="3435350"/>
          <p14:tracePt t="24708" x="3956050" y="3435350"/>
          <p14:tracePt t="24716" x="3962400" y="3435350"/>
          <p14:tracePt t="24733" x="3981450" y="3435350"/>
          <p14:tracePt t="24749" x="3994150" y="3435350"/>
          <p14:tracePt t="24766" x="4006850" y="3435350"/>
          <p14:tracePt t="24783" x="4019550" y="3435350"/>
          <p14:tracePt t="24800" x="4083050" y="3435350"/>
          <p14:tracePt t="24816" x="4140200" y="3448050"/>
          <p14:tracePt t="24816" x="4191000" y="3460750"/>
          <p14:tracePt t="24833" x="4305300" y="3467100"/>
          <p14:tracePt t="24849" x="4356100" y="3479800"/>
          <p14:tracePt t="24866" x="4375150" y="3479800"/>
          <p14:tracePt t="24961" x="4381500" y="3479800"/>
          <p14:tracePt t="24985" x="4387850" y="3479800"/>
          <p14:tracePt t="25153" x="4394200" y="3486150"/>
          <p14:tracePt t="25161" x="4400550" y="3486150"/>
          <p14:tracePt t="25169" x="4400550" y="3492500"/>
          <p14:tracePt t="25176" x="4406900" y="3498850"/>
          <p14:tracePt t="25225" x="4419600" y="3498850"/>
          <p14:tracePt t="25241" x="4425950" y="3498850"/>
          <p14:tracePt t="25241" x="4432300" y="3498850"/>
          <p14:tracePt t="25250" x="4438650" y="3498850"/>
          <p14:tracePt t="25267" x="4438650" y="3492500"/>
          <p14:tracePt t="25267" x="4451350" y="3492500"/>
          <p14:tracePt t="25329" x="4464050" y="3492500"/>
          <p14:tracePt t="25336" x="4476750" y="3492500"/>
          <p14:tracePt t="25343" x="4483100" y="3492500"/>
          <p14:tracePt t="25350" x="4489450" y="3492500"/>
          <p14:tracePt t="25367" x="4508500" y="3492500"/>
          <p14:tracePt t="25384" x="4540250" y="3492500"/>
          <p14:tracePt t="25401" x="4572000" y="3492500"/>
          <p14:tracePt t="25418" x="4603750" y="3492500"/>
          <p14:tracePt t="25434" x="4616450" y="3492500"/>
          <p14:tracePt t="25450" x="4635500" y="3492500"/>
          <p14:tracePt t="25467" x="4654550" y="3492500"/>
          <p14:tracePt t="25484" x="4667250" y="3492500"/>
          <p14:tracePt t="25501" x="4673600" y="3492500"/>
          <p14:tracePt t="25517" x="4692650" y="3492500"/>
          <p14:tracePt t="25534" x="4724400" y="3492500"/>
          <p14:tracePt t="25551" x="4787900" y="3517900"/>
          <p14:tracePt t="25568" x="4864100" y="3549650"/>
          <p14:tracePt t="25584" x="4895850" y="3556000"/>
          <p14:tracePt t="25584" x="4921250" y="3562350"/>
          <p14:tracePt t="25602" x="4933950" y="3562350"/>
          <p14:tracePt t="25617" x="4946650" y="3562350"/>
          <p14:tracePt t="25634" x="4959350" y="3562350"/>
          <p14:tracePt t="25651" x="4978400" y="3562350"/>
          <p14:tracePt t="25667" x="5010150" y="3568700"/>
          <p14:tracePt t="25684" x="5060950" y="3575050"/>
          <p14:tracePt t="25701" x="5092700" y="3581400"/>
          <p14:tracePt t="25718" x="5124450" y="3581400"/>
          <p14:tracePt t="25734" x="5137150" y="3581400"/>
          <p14:tracePt t="25751" x="5149850" y="3581400"/>
          <p14:tracePt t="25768" x="5181600" y="3581400"/>
          <p14:tracePt t="25785" x="5257800" y="3581400"/>
          <p14:tracePt t="25803" x="5295900" y="3581400"/>
          <p14:tracePt t="25818" x="5346700" y="3581400"/>
          <p14:tracePt t="25835" x="5391150" y="3581400"/>
          <p14:tracePt t="25851" x="5435600" y="3581400"/>
          <p14:tracePt t="25868" x="5524500" y="3581400"/>
          <p14:tracePt t="25884" x="5632450" y="3581400"/>
          <p14:tracePt t="25901" x="5753100" y="3581400"/>
          <p14:tracePt t="25918" x="5829300" y="3581400"/>
          <p14:tracePt t="25935" x="5937250" y="3581400"/>
          <p14:tracePt t="25951" x="6019800" y="3575050"/>
          <p14:tracePt t="25968" x="6076950" y="3568700"/>
          <p14:tracePt t="25985" x="6153150" y="3556000"/>
          <p14:tracePt t="26001" x="6197600" y="3556000"/>
          <p14:tracePt t="26018" x="6254750" y="3556000"/>
          <p14:tracePt t="26035" x="6299200" y="3556000"/>
          <p14:tracePt t="26052" x="6356350" y="3556000"/>
          <p14:tracePt t="26068" x="6400800" y="3556000"/>
          <p14:tracePt t="26085" x="6426200" y="3549650"/>
          <p14:tracePt t="26102" x="6457950" y="3549650"/>
          <p14:tracePt t="26118" x="6483350" y="3549650"/>
          <p14:tracePt t="26135" x="6521450" y="3549650"/>
          <p14:tracePt t="26152" x="6591300" y="3549650"/>
          <p14:tracePt t="26169" x="6692900" y="3549650"/>
          <p14:tracePt t="26185" x="6750050" y="3549650"/>
          <p14:tracePt t="26202" x="6813550" y="3549650"/>
          <p14:tracePt t="26218" x="6851650" y="3549650"/>
          <p14:tracePt t="26235" x="6883400" y="3549650"/>
          <p14:tracePt t="26252" x="6896100" y="3549650"/>
          <p14:tracePt t="26268" x="6908800" y="3549650"/>
          <p14:tracePt t="26285" x="6927850" y="3549650"/>
          <p14:tracePt t="26302" x="6972300" y="3549650"/>
          <p14:tracePt t="26319" x="7023100" y="3549650"/>
          <p14:tracePt t="26335" x="7080250" y="3549650"/>
          <p14:tracePt t="26352" x="7150100" y="3556000"/>
          <p14:tracePt t="26369" x="7226300" y="3556000"/>
          <p14:tracePt t="26386" x="7296150" y="3562350"/>
          <p14:tracePt t="26402" x="7353300" y="3562350"/>
          <p14:tracePt t="26419" x="7416800" y="3575050"/>
          <p14:tracePt t="26435" x="7486650" y="3581400"/>
          <p14:tracePt t="26452" x="7537450" y="3581400"/>
          <p14:tracePt t="26469" x="7575550" y="3581400"/>
          <p14:tracePt t="26485" x="7613650" y="3581400"/>
          <p14:tracePt t="26502" x="7620000" y="3581400"/>
          <p14:tracePt t="26519" x="7645400" y="3581400"/>
          <p14:tracePt t="26536" x="7651750" y="3581400"/>
          <p14:tracePt t="26657" x="7645400" y="3581400"/>
          <p14:tracePt t="26665" x="7639050" y="3581400"/>
          <p14:tracePt t="26673" x="7632700" y="3575050"/>
          <p14:tracePt t="26681" x="7620000" y="3562350"/>
          <p14:tracePt t="26686" x="7569200" y="3543300"/>
          <p14:tracePt t="26702" x="7505700" y="3517900"/>
          <p14:tracePt t="26719" x="7423150" y="3486150"/>
          <p14:tracePt t="26736" x="7308850" y="3467100"/>
          <p14:tracePt t="26736" x="7251700" y="3454400"/>
          <p14:tracePt t="26754" x="7099300" y="3441700"/>
          <p14:tracePt t="26769" x="6934200" y="3429000"/>
          <p14:tracePt t="26786" x="6775450" y="3429000"/>
          <p14:tracePt t="26803" x="6654800" y="3429000"/>
          <p14:tracePt t="26819" x="6553200" y="3429000"/>
          <p14:tracePt t="26836" x="6400800" y="3441700"/>
          <p14:tracePt t="26852" x="6235700" y="3448050"/>
          <p14:tracePt t="26869" x="6051550" y="3448050"/>
          <p14:tracePt t="26886" x="5829300" y="3448050"/>
          <p14:tracePt t="26903" x="5600700" y="3448050"/>
          <p14:tracePt t="26920" x="5422900" y="3448050"/>
          <p14:tracePt t="26937" x="5162550" y="3448050"/>
          <p14:tracePt t="26953" x="5041900" y="3448050"/>
          <p14:tracePt t="26970" x="4972050" y="3454400"/>
          <p14:tracePt t="26986" x="4933950" y="3460750"/>
          <p14:tracePt t="27003" x="4902200" y="3473450"/>
          <p14:tracePt t="27020" x="4864100" y="3479800"/>
          <p14:tracePt t="27036" x="4819650" y="3492500"/>
          <p14:tracePt t="27053" x="4781550" y="3492500"/>
          <p14:tracePt t="27070" x="4730750" y="3498850"/>
          <p14:tracePt t="27087" x="4673600" y="3511550"/>
          <p14:tracePt t="27103" x="4629150" y="3517900"/>
          <p14:tracePt t="27120" x="4572000" y="3524250"/>
          <p14:tracePt t="27120" x="4546600" y="3524250"/>
          <p14:tracePt t="27137" x="4438650" y="3524250"/>
          <p14:tracePt t="27153" x="4387850" y="3524250"/>
          <p14:tracePt t="27170" x="4356100" y="3530600"/>
          <p14:tracePt t="27187" x="4343400" y="3536950"/>
          <p14:tracePt t="27353" x="4356100" y="3536950"/>
          <p14:tracePt t="27361" x="4362450" y="3530600"/>
          <p14:tracePt t="27369" x="4368800" y="3530600"/>
          <p14:tracePt t="27369" x="4375150" y="3530600"/>
          <p14:tracePt t="27387" x="4381500" y="3524250"/>
          <p14:tracePt t="27387" x="4387850" y="3517900"/>
          <p14:tracePt t="27425" x="4400550" y="3511550"/>
          <p14:tracePt t="27437" x="4400550" y="3505200"/>
          <p14:tracePt t="27465" x="4406900" y="3498850"/>
          <p14:tracePt t="27473" x="4413250" y="3486150"/>
          <p14:tracePt t="27489" x="4425950" y="3473450"/>
          <p14:tracePt t="27505" x="4432300" y="3460750"/>
          <p14:tracePt t="27505" x="4438650" y="3454400"/>
          <p14:tracePt t="27521" x="4464050" y="3429000"/>
          <p14:tracePt t="27538" x="4483100" y="3416300"/>
          <p14:tracePt t="27554" x="4508500" y="3397250"/>
          <p14:tracePt t="27571" x="4521200" y="3390900"/>
          <p14:tracePt t="27587" x="4540250" y="3384550"/>
          <p14:tracePt t="27604" x="4559300" y="3384550"/>
          <p14:tracePt t="27621" x="4584700" y="3371850"/>
          <p14:tracePt t="27638" x="4610100" y="3365500"/>
          <p14:tracePt t="27654" x="4641850" y="3365500"/>
          <p14:tracePt t="27671" x="4667250" y="3359150"/>
          <p14:tracePt t="27688" x="4699000" y="3359150"/>
          <p14:tracePt t="27704" x="4743450" y="3359150"/>
          <p14:tracePt t="27722" x="4768850" y="3359150"/>
          <p14:tracePt t="27737" x="4787900" y="3359150"/>
          <p14:tracePt t="27754" x="4794250" y="3359150"/>
          <p14:tracePt t="27771" x="4806950" y="3359150"/>
          <p14:tracePt t="27788" x="4819650" y="3359150"/>
          <p14:tracePt t="27804" x="4870450" y="3340100"/>
          <p14:tracePt t="27821" x="4895850" y="3308350"/>
          <p14:tracePt t="27838" x="4946650" y="3263900"/>
          <p14:tracePt t="27854" x="4984750" y="3225800"/>
          <p14:tracePt t="27871" x="5010150" y="3194050"/>
          <p14:tracePt t="27888" x="5067300" y="3162300"/>
          <p14:tracePt t="27888" x="5105400" y="3143250"/>
          <p14:tracePt t="27905" x="5181600" y="3067050"/>
          <p14:tracePt t="27921" x="5232400" y="2978150"/>
          <p14:tracePt t="27938" x="5264150" y="2863850"/>
          <p14:tracePt t="27955" x="5289550" y="2743200"/>
          <p14:tracePt t="27971" x="5295900" y="2654300"/>
          <p14:tracePt t="27988" x="5295900" y="2597150"/>
          <p14:tracePt t="28005" x="5295900" y="2540000"/>
          <p14:tracePt t="28022" x="5283200" y="2514600"/>
          <p14:tracePt t="28038" x="5257800" y="2482850"/>
          <p14:tracePt t="28055" x="5238750" y="2470150"/>
          <p14:tracePt t="28071" x="5226050" y="2457450"/>
          <p14:tracePt t="28088" x="5105400" y="2406650"/>
          <p14:tracePt t="28106" x="4933950" y="2324100"/>
          <p14:tracePt t="28122" x="4794250" y="2311400"/>
          <p14:tracePt t="28138" x="4635500" y="2292350"/>
          <p14:tracePt t="28155" x="4514850" y="2286000"/>
          <p14:tracePt t="28172" x="4406900" y="2286000"/>
          <p14:tracePt t="28188" x="4298950" y="2286000"/>
          <p14:tracePt t="28205" x="4127500" y="2330450"/>
          <p14:tracePt t="28222" x="3949700" y="2387600"/>
          <p14:tracePt t="28239" x="3765550" y="2444750"/>
          <p14:tracePt t="28255" x="3644900" y="2508250"/>
          <p14:tracePt t="28272" x="3536950" y="2578100"/>
          <p14:tracePt t="28289" x="3454400" y="2679700"/>
          <p14:tracePt t="28305" x="3403600" y="2768600"/>
          <p14:tracePt t="28322" x="3352800" y="2863850"/>
          <p14:tracePt t="28339" x="3295650" y="2978150"/>
          <p14:tracePt t="28356" x="3244850" y="3092450"/>
          <p14:tracePt t="28372" x="3219450" y="3187700"/>
          <p14:tracePt t="28389" x="3200400" y="3251200"/>
          <p14:tracePt t="28405" x="3168650" y="3333750"/>
          <p14:tracePt t="28422" x="3162300" y="3403600"/>
          <p14:tracePt t="28439" x="3149600" y="3479800"/>
          <p14:tracePt t="28456" x="3136900" y="3511550"/>
          <p14:tracePt t="28472" x="3124200" y="3562350"/>
          <p14:tracePt t="28489" x="3124200" y="3594100"/>
          <p14:tracePt t="28506" x="3124200" y="3619500"/>
          <p14:tracePt t="28522" x="3124200" y="3670300"/>
          <p14:tracePt t="28539" x="3117850" y="3689350"/>
          <p14:tracePt t="28556" x="3117850" y="3708400"/>
          <p14:tracePt t="28572" x="3130550" y="3740150"/>
          <p14:tracePt t="28589" x="3181350" y="3784600"/>
          <p14:tracePt t="28606" x="3238500" y="3829050"/>
          <p14:tracePt t="28622" x="3346450" y="3911600"/>
          <p14:tracePt t="28639" x="3454400" y="3956050"/>
          <p14:tracePt t="28656" x="3600450" y="4006850"/>
          <p14:tracePt t="28656" x="3657600" y="4013200"/>
          <p14:tracePt t="28673" x="3797300" y="4051300"/>
          <p14:tracePt t="28689" x="3911600" y="4064000"/>
          <p14:tracePt t="28706" x="4044950" y="4095750"/>
          <p14:tracePt t="28723" x="4191000" y="4108450"/>
          <p14:tracePt t="28739" x="4362450" y="4114800"/>
          <p14:tracePt t="28756" x="4514850" y="4114800"/>
          <p14:tracePt t="28773" x="4654550" y="4114800"/>
          <p14:tracePt t="28790" x="4775200" y="4133850"/>
          <p14:tracePt t="28806" x="4889500" y="4140200"/>
          <p14:tracePt t="28823" x="5029200" y="4159250"/>
          <p14:tracePt t="28839" x="5149850" y="4165600"/>
          <p14:tracePt t="28856" x="5302250" y="4165600"/>
          <p14:tracePt t="28873" x="5416550" y="4152900"/>
          <p14:tracePt t="28889" x="5461000" y="4127500"/>
          <p14:tracePt t="28906" x="5499100" y="4095750"/>
          <p14:tracePt t="28923" x="5511800" y="4076700"/>
          <p14:tracePt t="28940" x="5518150" y="4038600"/>
          <p14:tracePt t="28956" x="5518150" y="4013200"/>
          <p14:tracePt t="28973" x="5518150" y="4000500"/>
          <p14:tracePt t="28990" x="5511800" y="3994150"/>
          <p14:tracePt t="29007" x="5492750" y="3987800"/>
          <p14:tracePt t="29023" x="5461000" y="3975100"/>
          <p14:tracePt t="29040" x="5403850" y="3943350"/>
          <p14:tracePt t="29057" x="5270500" y="3867150"/>
          <p14:tracePt t="29073" x="5130800" y="3810000"/>
          <p14:tracePt t="29090" x="4984750" y="3765550"/>
          <p14:tracePt t="29106" x="4838700" y="3733800"/>
          <p14:tracePt t="29123" x="4724400" y="3708400"/>
          <p14:tracePt t="29140" x="4584700" y="3689350"/>
          <p14:tracePt t="29157" x="4375150" y="3683000"/>
          <p14:tracePt t="29173" x="4146550" y="3644900"/>
          <p14:tracePt t="29190" x="3752850" y="3594100"/>
          <p14:tracePt t="29207" x="3416300" y="3549650"/>
          <p14:tracePt t="29223" x="3149600" y="3543300"/>
          <p14:tracePt t="29240" x="2851150" y="3511550"/>
          <p14:tracePt t="29258" x="2711450" y="3505200"/>
          <p14:tracePt t="29274" x="2578100" y="3479800"/>
          <p14:tracePt t="29290" x="2368550" y="3454400"/>
          <p14:tracePt t="29307" x="2241550" y="3454400"/>
          <p14:tracePt t="29324" x="2120900" y="3454400"/>
          <p14:tracePt t="29340" x="2076450" y="3454400"/>
          <p14:tracePt t="29374" x="2044700" y="3460750"/>
          <p14:tracePt t="29374" x="2012950" y="3492500"/>
          <p14:tracePt t="29391" x="1981200" y="3517900"/>
          <p14:tracePt t="29407" x="1943100" y="3536950"/>
          <p14:tracePt t="29424" x="1924050" y="3549650"/>
          <p14:tracePt t="29440" x="1917700" y="3549650"/>
          <p14:tracePt t="29457" x="1905000" y="3575050"/>
          <p14:tracePt t="29498" x="1905000" y="3581400"/>
          <p14:tracePt t="29507" x="1905000" y="3587750"/>
          <p14:tracePt t="29529" x="1905000" y="3594100"/>
          <p14:tracePt t="29537" x="1905000" y="3600450"/>
          <p14:tracePt t="29544" x="1917700" y="3625850"/>
          <p14:tracePt t="29557" x="1930400" y="3638550"/>
          <p14:tracePt t="29575" x="1968500" y="3670300"/>
          <p14:tracePt t="29591" x="2000250" y="3695700"/>
          <p14:tracePt t="29608" x="2044700" y="3733800"/>
          <p14:tracePt t="29624" x="2159000" y="3784600"/>
          <p14:tracePt t="29641" x="2228850" y="3816350"/>
          <p14:tracePt t="29657" x="2311400" y="3841750"/>
          <p14:tracePt t="29675" x="2406650" y="3860800"/>
          <p14:tracePt t="29692" x="2482850" y="3867150"/>
          <p14:tracePt t="29709" x="2559050" y="3867150"/>
          <p14:tracePt t="29725" x="2616200" y="3867150"/>
          <p14:tracePt t="29742" x="2673350" y="3867150"/>
          <p14:tracePt t="29759" x="2705100" y="3867150"/>
          <p14:tracePt t="29775" x="2717800" y="3867150"/>
          <p14:tracePt t="29792" x="2736850" y="3867150"/>
          <p14:tracePt t="29850" x="2749550" y="3867150"/>
          <p14:tracePt t="29858" x="2800350" y="3873500"/>
          <p14:tracePt t="29868" x="2851150" y="3879850"/>
          <p14:tracePt t="29877" x="2959100" y="3905250"/>
          <p14:tracePt t="29892" x="3060700" y="3924300"/>
          <p14:tracePt t="29909" x="3213100" y="3924300"/>
          <p14:tracePt t="29926" x="3346450" y="3924300"/>
          <p14:tracePt t="29942" x="3473450" y="3924300"/>
          <p14:tracePt t="29959" x="3562350" y="3924300"/>
          <p14:tracePt t="29976" x="3695700" y="3905250"/>
          <p14:tracePt t="29992" x="3810000" y="3898900"/>
          <p14:tracePt t="30009" x="4006850" y="3886200"/>
          <p14:tracePt t="30026" x="4114800" y="3886200"/>
          <p14:tracePt t="30042" x="4248150" y="3879850"/>
          <p14:tracePt t="30059" x="4305300" y="3873500"/>
          <p14:tracePt t="30076" x="4362450" y="3867150"/>
          <p14:tracePt t="30093" x="4438650" y="3860800"/>
          <p14:tracePt t="30109" x="4514850" y="3848100"/>
          <p14:tracePt t="30126" x="4565650" y="3841750"/>
          <p14:tracePt t="30143" x="4591050" y="3829050"/>
          <p14:tracePt t="30159" x="4616450" y="3822700"/>
          <p14:tracePt t="30176" x="4622800" y="3810000"/>
          <p14:tracePt t="30193" x="4641850" y="3810000"/>
          <p14:tracePt t="30210" x="4667250" y="3810000"/>
          <p14:tracePt t="30226" x="4692650" y="3810000"/>
          <p14:tracePt t="30244" x="4718050" y="3810000"/>
          <p14:tracePt t="30259" x="4724400" y="3810000"/>
          <p14:tracePt t="30276" x="4749800" y="3810000"/>
          <p14:tracePt t="30293" x="4781550" y="3810000"/>
          <p14:tracePt t="30309" x="4845050" y="3835400"/>
          <p14:tracePt t="30326" x="4883150" y="3841750"/>
          <p14:tracePt t="30343" x="4921250" y="3841750"/>
          <p14:tracePt t="30360" x="4953000" y="3841750"/>
          <p14:tracePt t="30376" x="4972050" y="3841750"/>
          <p14:tracePt t="30376" x="4984750" y="3841750"/>
          <p14:tracePt t="30394" x="5010150" y="3848100"/>
          <p14:tracePt t="30410" x="5054600" y="3854450"/>
          <p14:tracePt t="30410" x="5080000" y="3860800"/>
          <p14:tracePt t="30427" x="5130800" y="3860800"/>
          <p14:tracePt t="30443" x="5162550" y="3867150"/>
          <p14:tracePt t="30460" x="5175250" y="3867150"/>
          <p14:tracePt t="30476" x="5181600" y="3867150"/>
          <p14:tracePt t="30515" x="5187950" y="3867150"/>
          <p14:tracePt t="30538" x="5200650" y="3867150"/>
          <p14:tracePt t="30554" x="5207000" y="3867150"/>
          <p14:tracePt t="30783" x="0" y="0"/>
        </p14:tracePtLst>
        <p14:tracePtLst>
          <p14:tracePt t="43701" x="5797550" y="4845050"/>
          <p14:tracePt t="43788" x="5803900" y="4845050"/>
          <p14:tracePt t="43804" x="5810250" y="4845050"/>
          <p14:tracePt t="43812" x="5816600" y="4845050"/>
          <p14:tracePt t="43860" x="5816600" y="4832350"/>
          <p14:tracePt t="43868" x="5816600" y="4826000"/>
          <p14:tracePt t="43876" x="5810250" y="4813300"/>
          <p14:tracePt t="43884" x="5797550" y="4794250"/>
          <p14:tracePt t="43900" x="5784850" y="4787900"/>
          <p14:tracePt t="43900" x="5778500" y="4787900"/>
          <p14:tracePt t="43924" x="5759450" y="4781550"/>
          <p14:tracePt t="43933" x="5721350" y="4781550"/>
          <p14:tracePt t="43950" x="5683250" y="4768850"/>
          <p14:tracePt t="43966" x="5619750" y="4749800"/>
          <p14:tracePt t="43983" x="5524500" y="4699000"/>
          <p14:tracePt t="44000" x="5429250" y="4667250"/>
          <p14:tracePt t="44016" x="5334000" y="4648200"/>
          <p14:tracePt t="44033" x="5213350" y="4603750"/>
          <p14:tracePt t="44050" x="5080000" y="4578350"/>
          <p14:tracePt t="44067" x="4933950" y="4572000"/>
          <p14:tracePt t="44083" x="4705350" y="4572000"/>
          <p14:tracePt t="44100" x="4546600" y="4552950"/>
          <p14:tracePt t="44116" x="4394200" y="4546600"/>
          <p14:tracePt t="44133" x="4279900" y="4521200"/>
          <p14:tracePt t="44150" x="4152900" y="4495800"/>
          <p14:tracePt t="44167" x="4044950" y="4470400"/>
          <p14:tracePt t="44183" x="3943350" y="4457700"/>
          <p14:tracePt t="44200" x="3816350" y="4438650"/>
          <p14:tracePt t="44217" x="3708400" y="4432300"/>
          <p14:tracePt t="44233" x="3587750" y="4425950"/>
          <p14:tracePt t="44250" x="3486150" y="4425950"/>
          <p14:tracePt t="44267" x="3409950" y="4425950"/>
          <p14:tracePt t="44283" x="3238500" y="4425950"/>
          <p14:tracePt t="44300" x="3117850" y="4425950"/>
          <p14:tracePt t="44317" x="2984500" y="4413250"/>
          <p14:tracePt t="44333" x="2876550" y="4413250"/>
          <p14:tracePt t="44350" x="2736850" y="4413250"/>
          <p14:tracePt t="44367" x="2622550" y="4413250"/>
          <p14:tracePt t="44384" x="2482850" y="4413250"/>
          <p14:tracePt t="44400" x="2330450" y="4413250"/>
          <p14:tracePt t="44417" x="2178050" y="4413250"/>
          <p14:tracePt t="44433" x="2063750" y="4413250"/>
          <p14:tracePt t="44450" x="1930400" y="4413250"/>
          <p14:tracePt t="44467" x="1841500" y="4413250"/>
          <p14:tracePt t="44484" x="1739900" y="4413250"/>
          <p14:tracePt t="44500" x="1651000" y="4432300"/>
          <p14:tracePt t="44517" x="1524000" y="4457700"/>
          <p14:tracePt t="44534" x="1409700" y="4489450"/>
          <p14:tracePt t="44550" x="1327150" y="4527550"/>
          <p14:tracePt t="44568" x="1270000" y="4565650"/>
          <p14:tracePt t="44584" x="1225550" y="4597400"/>
          <p14:tracePt t="44601" x="1162050" y="4629150"/>
          <p14:tracePt t="44617" x="1098550" y="4654550"/>
          <p14:tracePt t="44634" x="1028700" y="4692650"/>
          <p14:tracePt t="44651" x="952500" y="4724400"/>
          <p14:tracePt t="44668" x="850900" y="4768850"/>
          <p14:tracePt t="44684" x="787400" y="4806950"/>
          <p14:tracePt t="44701" x="730250" y="4851400"/>
          <p14:tracePt t="44717" x="717550" y="4876800"/>
          <p14:tracePt t="44734" x="711200" y="4921250"/>
          <p14:tracePt t="44751" x="711200" y="4978400"/>
          <p14:tracePt t="44767" x="704850" y="5016500"/>
          <p14:tracePt t="44784" x="704850" y="5060950"/>
          <p14:tracePt t="44801" x="704850" y="5067300"/>
          <p14:tracePt t="44818" x="704850" y="5099050"/>
          <p14:tracePt t="44834" x="723900" y="5130800"/>
          <p14:tracePt t="44851" x="768350" y="5181600"/>
          <p14:tracePt t="44851" x="806450" y="5213350"/>
          <p14:tracePt t="44868" x="889000" y="5283200"/>
          <p14:tracePt t="44884" x="977900" y="5340350"/>
          <p14:tracePt t="44901" x="1054100" y="5384800"/>
          <p14:tracePt t="44918" x="1136650" y="5422900"/>
          <p14:tracePt t="44935" x="1219200" y="5467350"/>
          <p14:tracePt t="44951" x="1295400" y="5505450"/>
          <p14:tracePt t="44968" x="1397000" y="5530850"/>
          <p14:tracePt t="44985" x="1504950" y="5562600"/>
          <p14:tracePt t="45001" x="1651000" y="5594350"/>
          <p14:tracePt t="45018" x="1790700" y="5619750"/>
          <p14:tracePt t="45035" x="1968500" y="5657850"/>
          <p14:tracePt t="45051" x="2292350" y="5702300"/>
          <p14:tracePt t="45068" x="2616200" y="5746750"/>
          <p14:tracePt t="45085" x="2832100" y="5765800"/>
          <p14:tracePt t="45101" x="2997200" y="5772150"/>
          <p14:tracePt t="45118" x="3136900" y="5772150"/>
          <p14:tracePt t="45135" x="3263900" y="5772150"/>
          <p14:tracePt t="45152" x="3441700" y="5772150"/>
          <p14:tracePt t="45169" x="3625850" y="5784850"/>
          <p14:tracePt t="45185" x="3873500" y="5784850"/>
          <p14:tracePt t="45202" x="4165600" y="5778500"/>
          <p14:tracePt t="45218" x="4514850" y="5708650"/>
          <p14:tracePt t="45235" x="4813300" y="5645150"/>
          <p14:tracePt t="45251" x="5264150" y="5549900"/>
          <p14:tracePt t="45268" x="5607050" y="5492750"/>
          <p14:tracePt t="45285" x="5886450" y="5441950"/>
          <p14:tracePt t="45302" x="6197600" y="5353050"/>
          <p14:tracePt t="45318" x="6496050" y="5302250"/>
          <p14:tracePt t="45335" x="6800850" y="5207000"/>
          <p14:tracePt t="45352" x="7054850" y="5168900"/>
          <p14:tracePt t="45368" x="7264400" y="5111750"/>
          <p14:tracePt t="45385" x="7404100" y="5041900"/>
          <p14:tracePt t="45402" x="7524750" y="4978400"/>
          <p14:tracePt t="45419" x="7613650" y="4895850"/>
          <p14:tracePt t="45435" x="7753350" y="4781550"/>
          <p14:tracePt t="45452" x="7823200" y="4705350"/>
          <p14:tracePt t="45469" x="7848600" y="4641850"/>
          <p14:tracePt t="45485" x="7848600" y="4597400"/>
          <p14:tracePt t="45502" x="7848600" y="4540250"/>
          <p14:tracePt t="45519" x="7848600" y="4470400"/>
          <p14:tracePt t="45536" x="7804150" y="4381500"/>
          <p14:tracePt t="45552" x="7721600" y="4305300"/>
          <p14:tracePt t="45569" x="7607300" y="4229100"/>
          <p14:tracePt t="45586" x="7448550" y="4146550"/>
          <p14:tracePt t="45602" x="7277100" y="4057650"/>
          <p14:tracePt t="45619" x="6978650" y="3917950"/>
          <p14:tracePt t="45619" x="6838950" y="3860800"/>
          <p14:tracePt t="45636" x="6534150" y="3740150"/>
          <p14:tracePt t="45652" x="6299200" y="3683000"/>
          <p14:tracePt t="45669" x="5981700" y="3625850"/>
          <p14:tracePt t="45686" x="5645150" y="3568700"/>
          <p14:tracePt t="45702" x="5175250" y="3492500"/>
          <p14:tracePt t="45719" x="4737100" y="3454400"/>
          <p14:tracePt t="45736" x="4292600" y="3378200"/>
          <p14:tracePt t="45753" x="3981450" y="3333750"/>
          <p14:tracePt t="45769" x="3727450" y="3321050"/>
          <p14:tracePt t="45786" x="3498850" y="3302000"/>
          <p14:tracePt t="45803" x="3270250" y="3289300"/>
          <p14:tracePt t="45819" x="2901950" y="3251200"/>
          <p14:tracePt t="45836" x="2660650" y="3238500"/>
          <p14:tracePt t="45853" x="2457450" y="3219450"/>
          <p14:tracePt t="45869" x="2292350" y="3219450"/>
          <p14:tracePt t="45886" x="2133600" y="3219450"/>
          <p14:tracePt t="45903" x="1981200" y="3219450"/>
          <p14:tracePt t="45919" x="1771650" y="3225800"/>
          <p14:tracePt t="45936" x="1593850" y="3289300"/>
          <p14:tracePt t="45953" x="1422400" y="3333750"/>
          <p14:tracePt t="45969" x="1250950" y="3403600"/>
          <p14:tracePt t="45986" x="1104900" y="3435350"/>
          <p14:tracePt t="46003" x="984250" y="3454400"/>
          <p14:tracePt t="46020" x="869950" y="3479800"/>
          <p14:tracePt t="46020" x="812800" y="3492500"/>
          <p14:tracePt t="46037" x="698500" y="3536950"/>
          <p14:tracePt t="46053" x="622300" y="3568700"/>
          <p14:tracePt t="46070" x="558800" y="3600450"/>
          <p14:tracePt t="46087" x="520700" y="3632200"/>
          <p14:tracePt t="46103" x="488950" y="3670300"/>
          <p14:tracePt t="46120" x="457200" y="3714750"/>
          <p14:tracePt t="46136" x="438150" y="3765550"/>
          <p14:tracePt t="46153" x="438150" y="3829050"/>
          <p14:tracePt t="46170" x="457200" y="3911600"/>
          <p14:tracePt t="46186" x="514350" y="4032250"/>
          <p14:tracePt t="46203" x="552450" y="4159250"/>
          <p14:tracePt t="46220" x="622300" y="4318000"/>
          <p14:tracePt t="46237" x="647700" y="4375150"/>
          <p14:tracePt t="46253" x="685800" y="4432300"/>
          <p14:tracePt t="46270" x="704850" y="4457700"/>
          <p14:tracePt t="46286" x="742950" y="4489450"/>
          <p14:tracePt t="46303" x="781050" y="4527550"/>
          <p14:tracePt t="46320" x="869950" y="4591050"/>
          <p14:tracePt t="46337" x="958850" y="4667250"/>
          <p14:tracePt t="46354" x="1060450" y="4730750"/>
          <p14:tracePt t="46370" x="1155700" y="4813300"/>
          <p14:tracePt t="46387" x="1270000" y="4889500"/>
          <p14:tracePt t="46403" x="1435100" y="4991100"/>
          <p14:tracePt t="46420" x="1543050" y="5048250"/>
          <p14:tracePt t="46437" x="1638300" y="5105400"/>
          <p14:tracePt t="46454" x="1720850" y="5149850"/>
          <p14:tracePt t="46470" x="1809750" y="5149850"/>
          <p14:tracePt t="46487" x="1905000" y="5175250"/>
          <p14:tracePt t="46504" x="1987550" y="5213350"/>
          <p14:tracePt t="46520" x="2101850" y="5251450"/>
          <p14:tracePt t="46537" x="2260600" y="5295900"/>
          <p14:tracePt t="46554" x="2432050" y="5378450"/>
          <p14:tracePt t="46571" x="2628900" y="5448300"/>
          <p14:tracePt t="46587" x="2959100" y="5575300"/>
          <p14:tracePt t="46605" x="3213100" y="5670550"/>
          <p14:tracePt t="46621" x="3409950" y="5740400"/>
          <p14:tracePt t="46638" x="3594100" y="5803900"/>
          <p14:tracePt t="46654" x="3727450" y="5842000"/>
          <p14:tracePt t="46671" x="3867150" y="5848350"/>
          <p14:tracePt t="46687" x="4032250" y="5848350"/>
          <p14:tracePt t="46704" x="4229100" y="5816600"/>
          <p14:tracePt t="46721" x="4457700" y="5772150"/>
          <p14:tracePt t="46737" x="4762500" y="5740400"/>
          <p14:tracePt t="46755" x="5029200" y="5740400"/>
          <p14:tracePt t="46771" x="5283200" y="5740400"/>
          <p14:tracePt t="46788" x="5568950" y="5702300"/>
          <p14:tracePt t="46804" x="5695950" y="5626100"/>
          <p14:tracePt t="46821" x="5816600" y="5524500"/>
          <p14:tracePt t="46837" x="5899150" y="5454650"/>
          <p14:tracePt t="46854" x="5943600" y="5378450"/>
          <p14:tracePt t="46871" x="5981700" y="5308600"/>
          <p14:tracePt t="46888" x="6007100" y="5226050"/>
          <p14:tracePt t="46904" x="6013450" y="5137150"/>
          <p14:tracePt t="46921" x="6057900" y="5099050"/>
          <p14:tracePt t="46938" x="6064250" y="5073650"/>
          <p14:tracePt t="46954" x="6083300" y="5035550"/>
          <p14:tracePt t="46971" x="6102350" y="5003800"/>
          <p14:tracePt t="46988" x="6102350" y="4978400"/>
          <p14:tracePt t="47005" x="6108700" y="4972050"/>
          <p14:tracePt t="47021" x="6108700" y="4940300"/>
          <p14:tracePt t="47038" x="6108700" y="4921250"/>
          <p14:tracePt t="47054" x="6102350" y="4883150"/>
          <p14:tracePt t="47071" x="6051550" y="4819650"/>
          <p14:tracePt t="47088" x="5949950" y="4749800"/>
          <p14:tracePt t="47104" x="5822950" y="4667250"/>
          <p14:tracePt t="47121" x="5556250" y="4540250"/>
          <p14:tracePt t="47137" x="5327650" y="4451350"/>
          <p14:tracePt t="47155" x="5048250" y="4330700"/>
          <p14:tracePt t="47172" x="4876800" y="4267200"/>
          <p14:tracePt t="47189" x="4603750" y="4197350"/>
          <p14:tracePt t="47206" x="4413250" y="4152900"/>
          <p14:tracePt t="47223" x="4260850" y="4133850"/>
          <p14:tracePt t="47239" x="4064000" y="4102100"/>
          <p14:tracePt t="47256" x="3835400" y="4089400"/>
          <p14:tracePt t="47273" x="3594100" y="4051300"/>
          <p14:tracePt t="47289" x="3359150" y="4032250"/>
          <p14:tracePt t="47306" x="3086100" y="4013200"/>
          <p14:tracePt t="47323" x="2825750" y="3994150"/>
          <p14:tracePt t="47340" x="2654300" y="3987800"/>
          <p14:tracePt t="47356" x="2520950" y="3987800"/>
          <p14:tracePt t="47373" x="2260600" y="4006850"/>
          <p14:tracePt t="47390" x="2101850" y="4057650"/>
          <p14:tracePt t="47406" x="1936750" y="4102100"/>
          <p14:tracePt t="47423" x="1778000" y="4146550"/>
          <p14:tracePt t="47439" x="1663700" y="4197350"/>
          <p14:tracePt t="47456" x="1600200" y="4235450"/>
          <p14:tracePt t="47473" x="1524000" y="4286250"/>
          <p14:tracePt t="47490" x="1454150" y="4368800"/>
          <p14:tracePt t="47506" x="1365250" y="4476750"/>
          <p14:tracePt t="47523" x="1282700" y="4572000"/>
          <p14:tracePt t="47540" x="1162050" y="4667250"/>
          <p14:tracePt t="47556" x="1035050" y="4756150"/>
          <p14:tracePt t="47573" x="933450" y="4806950"/>
          <p14:tracePt t="47590" x="889000" y="4851400"/>
          <p14:tracePt t="47606" x="863600" y="4921250"/>
          <p14:tracePt t="47624" x="800100" y="4972050"/>
          <p14:tracePt t="47640" x="742950" y="5022850"/>
          <p14:tracePt t="47657" x="704850" y="5054600"/>
          <p14:tracePt t="47673" x="698500" y="5067300"/>
          <p14:tracePt t="47690" x="698500" y="5073650"/>
          <p14:tracePt t="47707" x="698500" y="5111750"/>
          <p14:tracePt t="47723" x="711200" y="5162550"/>
          <p14:tracePt t="47740" x="869950" y="5295900"/>
          <p14:tracePt t="47757" x="984250" y="5416550"/>
          <p14:tracePt t="47773" x="1060450" y="5505450"/>
          <p14:tracePt t="47790" x="1111250" y="5568950"/>
          <p14:tracePt t="47807" x="1174750" y="5632450"/>
          <p14:tracePt t="47824" x="1238250" y="5683250"/>
          <p14:tracePt t="47840" x="1327150" y="5753100"/>
          <p14:tracePt t="47857" x="1416050" y="5822950"/>
          <p14:tracePt t="47873" x="1517650" y="5886450"/>
          <p14:tracePt t="47890" x="1708150" y="5962650"/>
          <p14:tracePt t="47907" x="1943100" y="6007100"/>
          <p14:tracePt t="47924" x="2127250" y="6019800"/>
          <p14:tracePt t="47940" x="2254250" y="6019800"/>
          <p14:tracePt t="47957" x="2470150" y="6019800"/>
          <p14:tracePt t="47974" x="2571750" y="6019800"/>
          <p14:tracePt t="47990" x="2711450" y="6019800"/>
          <p14:tracePt t="48007" x="2895600" y="6019800"/>
          <p14:tracePt t="48024" x="3130550" y="6019800"/>
          <p14:tracePt t="48040" x="3359150" y="6019800"/>
          <p14:tracePt t="48057" x="3543300" y="5994400"/>
          <p14:tracePt t="48074" x="3708400" y="5962650"/>
          <p14:tracePt t="48091" x="3873500" y="5943600"/>
          <p14:tracePt t="48107" x="4000500" y="5905500"/>
          <p14:tracePt t="48124" x="4165600" y="5867400"/>
          <p14:tracePt t="48141" x="4337050" y="5803900"/>
          <p14:tracePt t="48141" x="4413250" y="5759450"/>
          <p14:tracePt t="48158" x="4591050" y="5695950"/>
          <p14:tracePt t="48174" x="4768850" y="5645150"/>
          <p14:tracePt t="48191" x="4914900" y="5594350"/>
          <p14:tracePt t="48207" x="5092700" y="5568950"/>
          <p14:tracePt t="48224" x="5257800" y="5556250"/>
          <p14:tracePt t="48241" x="5461000" y="5530850"/>
          <p14:tracePt t="48258" x="5664200" y="5467350"/>
          <p14:tracePt t="48274" x="5803900" y="5391150"/>
          <p14:tracePt t="48291" x="5924550" y="5302250"/>
          <p14:tracePt t="48308" x="6000750" y="5251450"/>
          <p14:tracePt t="48324" x="6057900" y="5181600"/>
          <p14:tracePt t="48341" x="6140450" y="5111750"/>
          <p14:tracePt t="48358" x="6172200" y="5086350"/>
          <p14:tracePt t="48374" x="6191250" y="5067300"/>
          <p14:tracePt t="48413" x="6197600" y="5060950"/>
          <p14:tracePt t="48421" x="6203950" y="5048250"/>
          <p14:tracePt t="48424" x="6223000" y="5029200"/>
          <p14:tracePt t="48441" x="6229350" y="5016500"/>
          <p14:tracePt t="48458" x="6242050" y="5003800"/>
          <p14:tracePt t="48474" x="6242050" y="4984750"/>
          <p14:tracePt t="48491" x="6242050" y="4965700"/>
          <p14:tracePt t="48508" x="6235700" y="4902200"/>
          <p14:tracePt t="48525" x="6197600" y="4857750"/>
          <p14:tracePt t="48541" x="6153150" y="4806950"/>
          <p14:tracePt t="48558" x="6089650" y="4775200"/>
          <p14:tracePt t="48575" x="5962650" y="4724400"/>
          <p14:tracePt t="48591" x="5791200" y="4660900"/>
          <p14:tracePt t="48608" x="5632450" y="4597400"/>
          <p14:tracePt t="48625" x="5486400" y="4552950"/>
          <p14:tracePt t="48642" x="5397500" y="4533900"/>
          <p14:tracePt t="48658" x="5346700" y="4521200"/>
          <p14:tracePt t="48675" x="5238750" y="4476750"/>
          <p14:tracePt t="48692" x="5124450" y="4457700"/>
          <p14:tracePt t="48692" x="5099050" y="4457700"/>
          <p14:tracePt t="48709" x="5041900" y="4457700"/>
          <p14:tracePt t="48725" x="5016500" y="4451350"/>
          <p14:tracePt t="48742" x="5010150" y="4445000"/>
          <p14:tracePt t="48884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Actinide Third Phases</a:t>
            </a:r>
          </a:p>
        </p:txBody>
      </p:sp>
      <p:pic>
        <p:nvPicPr>
          <p:cNvPr id="54275" name="Picture 3" descr="u-3-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9600" y="1752600"/>
            <a:ext cx="1735138" cy="4419600"/>
          </a:xfrm>
          <a:noFill/>
          <a:ln/>
        </p:spPr>
      </p:pic>
      <p:pic>
        <p:nvPicPr>
          <p:cNvPr id="54276" name="Picture 4" descr="Pu-3-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114800" y="1219200"/>
            <a:ext cx="1981200" cy="2667000"/>
          </a:xfrm>
          <a:noFill/>
          <a:ln/>
        </p:spPr>
      </p:pic>
      <p:pic>
        <p:nvPicPr>
          <p:cNvPr id="54277" name="Picture 5" descr="3-P-Np(5-6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629400" y="3962400"/>
            <a:ext cx="1984375" cy="2590800"/>
          </a:xfrm>
          <a:noFill/>
          <a:ln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905000" y="2819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Light Phase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905000" y="3581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Heavy Phase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905000" y="4343400"/>
            <a:ext cx="2362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Aqueous 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Phase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143000" y="57912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U(VI)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4953000" y="3581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Pu(IV)</a:t>
            </a:r>
          </a:p>
        </p:txBody>
      </p:sp>
      <p:pic>
        <p:nvPicPr>
          <p:cNvPr id="54283" name="Picture 11" descr="3P-Np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4114800" y="3962400"/>
            <a:ext cx="1978025" cy="2590800"/>
          </a:xfrm>
          <a:noFill/>
          <a:ln/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4876800" y="61722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Np(IV)</a:t>
            </a:r>
          </a:p>
        </p:txBody>
      </p:sp>
      <p:pic>
        <p:nvPicPr>
          <p:cNvPr id="54285" name="Picture 13" descr="3P-Pu(VI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1143000"/>
            <a:ext cx="1998663" cy="2743200"/>
          </a:xfrm>
          <a:prstGeom prst="rect">
            <a:avLst/>
          </a:prstGeom>
          <a:noFill/>
        </p:spPr>
      </p:pic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7772400" y="6172200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Np(VI)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7467600" y="35052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Pu(VI)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6"/>
    </mc:Choice>
    <mc:Fallback>
      <p:transition spd="slow" advTm="2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4" x="2787650" y="2673350"/>
          <p14:tracePt t="2957" x="2774950" y="2673350"/>
          <p14:tracePt t="2965" x="2768600" y="2673350"/>
          <p14:tracePt t="2973" x="2755900" y="2673350"/>
          <p14:tracePt t="2991" x="2749550" y="2673350"/>
          <p14:tracePt t="3008" x="2743200" y="2673350"/>
          <p14:tracePt t="3014" x="2730500" y="2673350"/>
          <p14:tracePt t="3024" x="2717800" y="2673350"/>
          <p14:tracePt t="3045" x="2698750" y="2673350"/>
          <p14:tracePt t="3061" x="2654300" y="2673350"/>
          <p14:tracePt t="3077" x="2603500" y="2692400"/>
          <p14:tracePt t="3093" x="2540000" y="2711450"/>
          <p14:tracePt t="3108" x="2495550" y="2730500"/>
          <p14:tracePt t="3126" x="2381250" y="2743200"/>
          <p14:tracePt t="3149" x="2292350" y="2743200"/>
          <p14:tracePt t="3165" x="2228850" y="2743200"/>
          <p14:tracePt t="3175" x="2178050" y="2743200"/>
          <p14:tracePt t="3197" x="2139950" y="2743200"/>
          <p14:tracePt t="3208" x="2089150" y="2743200"/>
          <p14:tracePt t="3229" x="2051050" y="2743200"/>
          <p14:tracePt t="3242" x="2019300" y="2743200"/>
          <p14:tracePt t="3261" x="1974850" y="2743200"/>
          <p14:tracePt t="3277" x="1924050" y="2743200"/>
          <p14:tracePt t="3292" x="1885950" y="2730500"/>
          <p14:tracePt t="3308" x="1822450" y="2717800"/>
          <p14:tracePt t="3325" x="1784350" y="2711450"/>
          <p14:tracePt t="3342" x="1765300" y="2705100"/>
          <p14:tracePt t="3359" x="1746250" y="2705100"/>
          <p14:tracePt t="3376" x="1682750" y="2679700"/>
          <p14:tracePt t="3392" x="1631950" y="2660650"/>
          <p14:tracePt t="3409" x="1587500" y="2641600"/>
          <p14:tracePt t="3425" x="1549400" y="2616200"/>
          <p14:tracePt t="3442" x="1517650" y="2609850"/>
          <p14:tracePt t="3459" x="1511300" y="2609850"/>
          <p14:tracePt t="3475" x="1498600" y="2603500"/>
          <p14:tracePt t="3492" x="1466850" y="2603500"/>
          <p14:tracePt t="3509" x="1435100" y="2597150"/>
          <p14:tracePt t="3525" x="1409700" y="2590800"/>
          <p14:tracePt t="3542" x="1390650" y="2578100"/>
          <p14:tracePt t="3559" x="1371600" y="2578100"/>
          <p14:tracePt t="3576" x="1327150" y="2578100"/>
          <p14:tracePt t="3592" x="1270000" y="2578100"/>
          <p14:tracePt t="3609" x="1200150" y="2578100"/>
          <p14:tracePt t="3626" x="1117600" y="2578100"/>
          <p14:tracePt t="3642" x="1060450" y="2578100"/>
          <p14:tracePt t="3658" x="1047750" y="2584450"/>
          <p14:tracePt t="3675" x="1028700" y="2597150"/>
          <p14:tracePt t="3692" x="1022350" y="2616200"/>
          <p14:tracePt t="3709" x="1009650" y="2628900"/>
          <p14:tracePt t="3726" x="996950" y="2641600"/>
          <p14:tracePt t="3742" x="990600" y="2647950"/>
          <p14:tracePt t="3759" x="984250" y="2654300"/>
          <p14:tracePt t="3776" x="971550" y="2660650"/>
          <p14:tracePt t="3792" x="952500" y="2673350"/>
          <p14:tracePt t="3809" x="914400" y="2698750"/>
          <p14:tracePt t="3826" x="876300" y="2717800"/>
          <p14:tracePt t="3843" x="825500" y="2743200"/>
          <p14:tracePt t="3859" x="793750" y="2762250"/>
          <p14:tracePt t="3876" x="781050" y="2781300"/>
          <p14:tracePt t="3893" x="736600" y="2806700"/>
          <p14:tracePt t="3909" x="711200" y="2832100"/>
          <p14:tracePt t="3926" x="698500" y="2838450"/>
          <p14:tracePt t="3943" x="679450" y="2857500"/>
          <p14:tracePt t="3981" x="666750" y="2870200"/>
          <p14:tracePt t="3988" x="660400" y="2876550"/>
          <p14:tracePt t="3993" x="660400" y="2901950"/>
          <p14:tracePt t="4009" x="654050" y="2952750"/>
          <p14:tracePt t="4026" x="654050" y="2997200"/>
          <p14:tracePt t="4043" x="641350" y="3067050"/>
          <p14:tracePt t="4060" x="641350" y="3136900"/>
          <p14:tracePt t="4076" x="641350" y="3238500"/>
          <p14:tracePt t="4093" x="641350" y="3302000"/>
          <p14:tracePt t="4110" x="622300" y="3416300"/>
          <p14:tracePt t="4126" x="609600" y="3562350"/>
          <p14:tracePt t="4143" x="584200" y="3695700"/>
          <p14:tracePt t="4160" x="571500" y="3816350"/>
          <p14:tracePt t="4177" x="571500" y="3956050"/>
          <p14:tracePt t="4193" x="571500" y="4013200"/>
          <p14:tracePt t="4210" x="571500" y="4070350"/>
          <p14:tracePt t="4226" x="571500" y="4095750"/>
          <p14:tracePt t="4243" x="571500" y="4133850"/>
          <p14:tracePt t="4260" x="571500" y="4184650"/>
          <p14:tracePt t="4277" x="571500" y="4216400"/>
          <p14:tracePt t="4293" x="596900" y="4330700"/>
          <p14:tracePt t="4310" x="641350" y="4445000"/>
          <p14:tracePt t="4327" x="673100" y="4546600"/>
          <p14:tracePt t="4343" x="717550" y="4616450"/>
          <p14:tracePt t="4360" x="742950" y="4705350"/>
          <p14:tracePt t="4377" x="774700" y="4762500"/>
          <p14:tracePt t="4393" x="787400" y="4819650"/>
          <p14:tracePt t="4410" x="812800" y="4870450"/>
          <p14:tracePt t="4427" x="838200" y="4946650"/>
          <p14:tracePt t="4444" x="889000" y="5041900"/>
          <p14:tracePt t="4460" x="914400" y="5143500"/>
          <p14:tracePt t="4477" x="933450" y="5200650"/>
          <p14:tracePt t="4494" x="946150" y="5283200"/>
          <p14:tracePt t="4510" x="965200" y="5353050"/>
          <p14:tracePt t="4527" x="965200" y="5461000"/>
          <p14:tracePt t="4544" x="965200" y="5543550"/>
          <p14:tracePt t="4560" x="965200" y="5575300"/>
          <p14:tracePt t="4577" x="965200" y="5594350"/>
          <p14:tracePt t="4594" x="965200" y="5619750"/>
          <p14:tracePt t="4610" x="965200" y="5626100"/>
          <p14:tracePt t="4628" x="965200" y="5651500"/>
          <p14:tracePt t="4644" x="965200" y="5676900"/>
          <p14:tracePt t="4661" x="1035050" y="5759450"/>
          <p14:tracePt t="4677" x="1066800" y="5816600"/>
          <p14:tracePt t="4694" x="1092200" y="5861050"/>
          <p14:tracePt t="4711" x="1111250" y="5905500"/>
          <p14:tracePt t="4727" x="1123950" y="5924550"/>
          <p14:tracePt t="4744" x="1149350" y="5956300"/>
          <p14:tracePt t="4760" x="1162050" y="5975350"/>
          <p14:tracePt t="4778" x="1181100" y="5975350"/>
          <p14:tracePt t="4794" x="1206500" y="5981700"/>
          <p14:tracePt t="4811" x="1238250" y="5988050"/>
          <p14:tracePt t="4827" x="1295400" y="5994400"/>
          <p14:tracePt t="4845" x="1409700" y="6013450"/>
          <p14:tracePt t="4862" x="1517650" y="6032500"/>
          <p14:tracePt t="4879" x="1593850" y="6045200"/>
          <p14:tracePt t="4895" x="1695450" y="6064250"/>
          <p14:tracePt t="4912" x="1765300" y="6070600"/>
          <p14:tracePt t="4929" x="1828800" y="6089650"/>
          <p14:tracePt t="4945" x="1917700" y="6096000"/>
          <p14:tracePt t="4962" x="2019300" y="6115050"/>
          <p14:tracePt t="4979" x="2108200" y="6127750"/>
          <p14:tracePt t="4996" x="2241550" y="6127750"/>
          <p14:tracePt t="5012" x="2336800" y="6127750"/>
          <p14:tracePt t="5028" x="2425700" y="6115050"/>
          <p14:tracePt t="5045" x="2495550" y="6102350"/>
          <p14:tracePt t="5062" x="2540000" y="6083300"/>
          <p14:tracePt t="5079" x="2578100" y="6070600"/>
          <p14:tracePt t="5096" x="2603500" y="6045200"/>
          <p14:tracePt t="5112" x="2641600" y="6019800"/>
          <p14:tracePt t="5129" x="2654300" y="6000750"/>
          <p14:tracePt t="5146" x="2667000" y="5969000"/>
          <p14:tracePt t="5162" x="2679700" y="5930900"/>
          <p14:tracePt t="5179" x="2705100" y="5880100"/>
          <p14:tracePt t="5196" x="2730500" y="5797550"/>
          <p14:tracePt t="5213" x="2762250" y="5695950"/>
          <p14:tracePt t="5229" x="2813050" y="5524500"/>
          <p14:tracePt t="5246" x="2825750" y="5467350"/>
          <p14:tracePt t="5262" x="2870200" y="5257800"/>
          <p14:tracePt t="5279" x="2876550" y="5130800"/>
          <p14:tracePt t="5295" x="2876550" y="5022850"/>
          <p14:tracePt t="5312" x="2876550" y="4927600"/>
          <p14:tracePt t="5329" x="2876550" y="4794250"/>
          <p14:tracePt t="5345" x="2876550" y="4641850"/>
          <p14:tracePt t="5362" x="2876550" y="4483100"/>
          <p14:tracePt t="5379" x="2857500" y="4324350"/>
          <p14:tracePt t="5396" x="2844800" y="4216400"/>
          <p14:tracePt t="5412" x="2800350" y="4076700"/>
          <p14:tracePt t="5429" x="2774950" y="3937000"/>
          <p14:tracePt t="5446" x="2749550" y="3822700"/>
          <p14:tracePt t="5462" x="2717800" y="3663950"/>
          <p14:tracePt t="5479" x="2692400" y="3562350"/>
          <p14:tracePt t="5496" x="2654300" y="3454400"/>
          <p14:tracePt t="5512" x="2641600" y="3397250"/>
          <p14:tracePt t="5530" x="2609850" y="3340100"/>
          <p14:tracePt t="5547" x="2584450" y="3314700"/>
          <p14:tracePt t="5563" x="2559050" y="3276600"/>
          <p14:tracePt t="5580" x="2533650" y="3219450"/>
          <p14:tracePt t="5597" x="2489200" y="3175000"/>
          <p14:tracePt t="5613" x="2470150" y="3149600"/>
          <p14:tracePt t="5630" x="2425700" y="3086100"/>
          <p14:tracePt t="5648" x="2400300" y="3054350"/>
          <p14:tracePt t="5663" x="2355850" y="3009900"/>
          <p14:tracePt t="5680" x="2305050" y="2978150"/>
          <p14:tracePt t="5696" x="2266950" y="2952750"/>
          <p14:tracePt t="5713" x="2235200" y="2933700"/>
          <p14:tracePt t="5730" x="2184400" y="2914650"/>
          <p14:tracePt t="5747" x="2114550" y="2908300"/>
          <p14:tracePt t="5763" x="1987550" y="2908300"/>
          <p14:tracePt t="5780" x="1847850" y="2908300"/>
          <p14:tracePt t="5797" x="1701800" y="2908300"/>
          <p14:tracePt t="5814" x="1606550" y="2908300"/>
          <p14:tracePt t="5830" x="1498600" y="2927350"/>
          <p14:tracePt t="5847" x="1454150" y="2965450"/>
          <p14:tracePt t="5863" x="1397000" y="2990850"/>
          <p14:tracePt t="5880" x="1346200" y="3035300"/>
          <p14:tracePt t="5897" x="1314450" y="3079750"/>
          <p14:tracePt t="5913" x="1263650" y="3187700"/>
          <p14:tracePt t="5930" x="1250950" y="3257550"/>
          <p14:tracePt t="5948" x="1244600" y="3346450"/>
          <p14:tracePt t="5965" x="1244600" y="3403600"/>
          <p14:tracePt t="5982" x="1244600" y="3454400"/>
          <p14:tracePt t="5998" x="1244600" y="3524250"/>
          <p14:tracePt t="6015" x="1244600" y="3575050"/>
          <p14:tracePt t="6032" x="1244600" y="3670300"/>
          <p14:tracePt t="6048" x="1250950" y="3803650"/>
          <p14:tracePt t="6065" x="1295400" y="3968750"/>
          <p14:tracePt t="6081" x="1346200" y="4095750"/>
          <p14:tracePt t="6098" x="1377950" y="4222750"/>
          <p14:tracePt t="6115" x="1422400" y="4279900"/>
          <p14:tracePt t="6132" x="1447800" y="4330700"/>
          <p14:tracePt t="6149" x="1479550" y="4394200"/>
          <p14:tracePt t="6165" x="1492250" y="4451350"/>
          <p14:tracePt t="6182" x="1511300" y="4540250"/>
          <p14:tracePt t="6199" x="1517650" y="4603750"/>
          <p14:tracePt t="6215" x="1530350" y="4667250"/>
          <p14:tracePt t="6232" x="1543050" y="4686300"/>
          <p14:tracePt t="6248" x="1549400" y="4692650"/>
          <p14:tracePt t="6295" x="1555750" y="4705350"/>
          <p14:tracePt t="6312" x="1562100" y="4705350"/>
          <p14:tracePt t="6320" x="1562100" y="4711700"/>
          <p14:tracePt t="6328" x="1574800" y="4724400"/>
          <p14:tracePt t="6332" x="1593850" y="4724400"/>
          <p14:tracePt t="6349" x="1625600" y="4724400"/>
          <p14:tracePt t="6365" x="1676400" y="4686300"/>
          <p14:tracePt t="6382" x="1682750" y="4616450"/>
          <p14:tracePt t="6399" x="1682750" y="4552950"/>
          <p14:tracePt t="6415" x="1682750" y="4514850"/>
          <p14:tracePt t="6432" x="1682750" y="4508500"/>
          <p14:tracePt t="6449" x="1682750" y="4502150"/>
          <p14:tracePt t="6488" x="1682750" y="4495800"/>
          <p14:tracePt t="6499" x="1682750" y="4489450"/>
          <p14:tracePt t="6503" x="1657350" y="4470400"/>
          <p14:tracePt t="6516" x="1593850" y="4438650"/>
          <p14:tracePt t="6532" x="1511300" y="4394200"/>
          <p14:tracePt t="6549" x="1428750" y="4362450"/>
          <p14:tracePt t="6566" x="1346200" y="4349750"/>
          <p14:tracePt t="6583" x="1263650" y="4343400"/>
          <p14:tracePt t="6599" x="1168400" y="4349750"/>
          <p14:tracePt t="6616" x="1136650" y="4432300"/>
          <p14:tracePt t="6633" x="1117600" y="4546600"/>
          <p14:tracePt t="6649" x="1104900" y="4648200"/>
          <p14:tracePt t="6667" x="1104900" y="4718050"/>
          <p14:tracePt t="6683" x="1104900" y="4730750"/>
          <p14:tracePt t="6700" x="1104900" y="4756150"/>
          <p14:tracePt t="6716" x="1117600" y="4787900"/>
          <p14:tracePt t="6733" x="1187450" y="4838700"/>
          <p14:tracePt t="6749" x="1377950" y="4953000"/>
          <p14:tracePt t="6766" x="1600200" y="5048250"/>
          <p14:tracePt t="6783" x="1695450" y="5073650"/>
          <p14:tracePt t="7056" x="1708150" y="5067300"/>
          <p14:tracePt t="7064" x="1720850" y="5054600"/>
          <p14:tracePt t="7072" x="1739900" y="5022850"/>
          <p14:tracePt t="7080" x="1746250" y="4991100"/>
          <p14:tracePt t="7088" x="1771650" y="4889500"/>
          <p14:tracePt t="7100" x="1797050" y="4756150"/>
          <p14:tracePt t="7116" x="1822450" y="4578350"/>
          <p14:tracePt t="7133" x="1847850" y="4400550"/>
          <p14:tracePt t="7150" x="1873250" y="4229100"/>
          <p14:tracePt t="7167" x="1911350" y="4070350"/>
          <p14:tracePt t="7167" x="1930400" y="3994150"/>
          <p14:tracePt t="7184" x="1962150" y="3841750"/>
          <p14:tracePt t="7200" x="2006600" y="3714750"/>
          <p14:tracePt t="7217" x="2051050" y="3600450"/>
          <p14:tracePt t="7233" x="2070100" y="3486150"/>
          <p14:tracePt t="7250" x="2095500" y="3384550"/>
          <p14:tracePt t="7267" x="2101850" y="3314700"/>
          <p14:tracePt t="7284" x="2108200" y="3232150"/>
          <p14:tracePt t="7300" x="2108200" y="3175000"/>
          <p14:tracePt t="7317" x="2108200" y="3168650"/>
          <p14:tracePt t="7334" x="2108200" y="3111500"/>
          <p14:tracePt t="7350" x="2108200" y="3073400"/>
          <p14:tracePt t="7367" x="2108200" y="3054350"/>
          <p14:tracePt t="7408" x="2101850" y="3054350"/>
          <p14:tracePt t="7417" x="2076450" y="3048000"/>
          <p14:tracePt t="7424" x="2006600" y="3035300"/>
          <p14:tracePt t="7434" x="1930400" y="3035300"/>
          <p14:tracePt t="7450" x="1847850" y="3022600"/>
          <p14:tracePt t="7467" x="1809750" y="3016250"/>
          <p14:tracePt t="7485" x="1790700" y="3003550"/>
          <p14:tracePt t="7500" x="1778000" y="2990850"/>
          <p14:tracePt t="7517" x="1778000" y="2971800"/>
          <p14:tracePt t="7534" x="1771650" y="2927350"/>
          <p14:tracePt t="7551" x="1771650" y="2895600"/>
          <p14:tracePt t="7568" x="1771650" y="2844800"/>
          <p14:tracePt t="7584" x="1771650" y="2813050"/>
          <p14:tracePt t="7601" x="1771650" y="2800350"/>
          <p14:tracePt t="7617" x="1758950" y="2774950"/>
          <p14:tracePt t="7634" x="1752600" y="2762250"/>
          <p14:tracePt t="7651" x="1746250" y="2743200"/>
          <p14:tracePt t="7668" x="1727200" y="2717800"/>
          <p14:tracePt t="7684" x="1701800" y="2686050"/>
          <p14:tracePt t="7701" x="1689100" y="2667000"/>
          <p14:tracePt t="7717" x="1670050" y="2647950"/>
          <p14:tracePt t="7734" x="1657350" y="2641600"/>
          <p14:tracePt t="7751" x="1619250" y="2622550"/>
          <p14:tracePt t="7768" x="1568450" y="2616200"/>
          <p14:tracePt t="7784" x="1492250" y="2603500"/>
          <p14:tracePt t="7801" x="1397000" y="2597150"/>
          <p14:tracePt t="7818" x="1339850" y="2597150"/>
          <p14:tracePt t="7834" x="1301750" y="2597150"/>
          <p14:tracePt t="7851" x="1263650" y="2597150"/>
          <p14:tracePt t="7868" x="1244600" y="2597150"/>
          <p14:tracePt t="7885" x="1200150" y="2597150"/>
          <p14:tracePt t="7901" x="1168400" y="2609850"/>
          <p14:tracePt t="7918" x="1130300" y="2628900"/>
          <p14:tracePt t="7934" x="1098550" y="2667000"/>
          <p14:tracePt t="7934" x="1079500" y="2686050"/>
          <p14:tracePt t="7952" x="1041400" y="2736850"/>
          <p14:tracePt t="7968" x="996950" y="2794000"/>
          <p14:tracePt t="7985" x="965200" y="2825750"/>
          <p14:tracePt t="8001" x="939800" y="2863850"/>
          <p14:tracePt t="8018" x="933450" y="2908300"/>
          <p14:tracePt t="8035" x="927100" y="2946400"/>
          <p14:tracePt t="8051" x="927100" y="2971800"/>
          <p14:tracePt t="8068" x="939800" y="3009900"/>
          <p14:tracePt t="8085" x="977900" y="3048000"/>
          <p14:tracePt t="8102" x="1028700" y="3067050"/>
          <p14:tracePt t="8118" x="1098550" y="3111500"/>
          <p14:tracePt t="8135" x="1270000" y="3162300"/>
          <p14:tracePt t="8152" x="1397000" y="3168650"/>
          <p14:tracePt t="8168" x="1511300" y="3168650"/>
          <p14:tracePt t="8185" x="1581150" y="3168650"/>
          <p14:tracePt t="8201" x="1638300" y="3143250"/>
          <p14:tracePt t="8218" x="1695450" y="3067050"/>
          <p14:tracePt t="8235" x="1746250" y="2990850"/>
          <p14:tracePt t="8252" x="1790700" y="2901950"/>
          <p14:tracePt t="8268" x="1835150" y="2844800"/>
          <p14:tracePt t="8285" x="1860550" y="2794000"/>
          <p14:tracePt t="8302" x="1873250" y="2749550"/>
          <p14:tracePt t="8319" x="1879600" y="2717800"/>
          <p14:tracePt t="8335" x="1885950" y="2673350"/>
          <p14:tracePt t="8352" x="1885950" y="2641600"/>
          <p14:tracePt t="8369" x="1885950" y="2622550"/>
          <p14:tracePt t="8385" x="1885950" y="2616200"/>
          <p14:tracePt t="8402" x="1885950" y="2590800"/>
          <p14:tracePt t="8419" x="1866900" y="2571750"/>
          <p14:tracePt t="8436" x="1816100" y="2514600"/>
          <p14:tracePt t="8452" x="1778000" y="2489200"/>
          <p14:tracePt t="8469" x="1733550" y="2463800"/>
          <p14:tracePt t="8485" x="1670050" y="2432050"/>
          <p14:tracePt t="8502" x="1593850" y="2419350"/>
          <p14:tracePt t="8519" x="1435100" y="2419350"/>
          <p14:tracePt t="8536" x="1346200" y="2432050"/>
          <p14:tracePt t="8552" x="1244600" y="2470150"/>
          <p14:tracePt t="8569" x="1117600" y="2540000"/>
          <p14:tracePt t="8586" x="1016000" y="2609850"/>
          <p14:tracePt t="8602" x="939800" y="2673350"/>
          <p14:tracePt t="8619" x="889000" y="2730500"/>
          <p14:tracePt t="8636" x="850900" y="2768600"/>
          <p14:tracePt t="8652" x="838200" y="2794000"/>
          <p14:tracePt t="8669" x="806450" y="2825750"/>
          <p14:tracePt t="8686" x="793750" y="2863850"/>
          <p14:tracePt t="8702" x="793750" y="2889250"/>
          <p14:tracePt t="8719" x="793750" y="2959100"/>
          <p14:tracePt t="8736" x="825500" y="3022600"/>
          <p14:tracePt t="8752" x="876300" y="3079750"/>
          <p14:tracePt t="8769" x="977900" y="3181350"/>
          <p14:tracePt t="8786" x="1104900" y="3263900"/>
          <p14:tracePt t="8803" x="1263650" y="3340100"/>
          <p14:tracePt t="8820" x="1409700" y="3371850"/>
          <p14:tracePt t="8836" x="1504950" y="3371850"/>
          <p14:tracePt t="8853" x="1587500" y="3371850"/>
          <p14:tracePt t="8869" x="1651000" y="3371850"/>
          <p14:tracePt t="8886" x="1714500" y="3346450"/>
          <p14:tracePt t="8903" x="1841500" y="3263900"/>
          <p14:tracePt t="8920" x="1898650" y="3206750"/>
          <p14:tracePt t="8936" x="1943100" y="3117850"/>
          <p14:tracePt t="8953" x="1968500" y="3054350"/>
          <p14:tracePt t="8970" x="1981200" y="2997200"/>
          <p14:tracePt t="8986" x="1981200" y="2921000"/>
          <p14:tracePt t="9003" x="1981200" y="2882900"/>
          <p14:tracePt t="9020" x="1981200" y="2857500"/>
          <p14:tracePt t="9036" x="1974850" y="2819400"/>
          <p14:tracePt t="9053" x="1943100" y="2787650"/>
          <p14:tracePt t="9070" x="1866900" y="2749550"/>
          <p14:tracePt t="9086" x="1752600" y="2711450"/>
          <p14:tracePt t="9086" x="1689100" y="2692400"/>
          <p14:tracePt t="9104" x="1517650" y="2660650"/>
          <p14:tracePt t="9120" x="1409700" y="2660650"/>
          <p14:tracePt t="9137" x="1371600" y="2660650"/>
          <p14:tracePt t="9153" x="1352550" y="2660650"/>
          <p14:tracePt t="9192" x="1346200" y="2660650"/>
          <p14:tracePt t="9288" x="1346200" y="2673350"/>
          <p14:tracePt t="9304" x="1346200" y="2679700"/>
          <p14:tracePt t="9304" x="1352550" y="2698750"/>
          <p14:tracePt t="9320" x="1352550" y="2705100"/>
          <p14:tracePt t="9328" x="1358900" y="2724150"/>
          <p14:tracePt t="9336" x="1358900" y="2768600"/>
          <p14:tracePt t="9342" x="1358900" y="2851150"/>
          <p14:tracePt t="9353" x="1358900" y="2997200"/>
          <p14:tracePt t="9370" x="1358900" y="3187700"/>
          <p14:tracePt t="9387" x="1358900" y="3403600"/>
          <p14:tracePt t="9404" x="1397000" y="3581400"/>
          <p14:tracePt t="9420" x="1454150" y="3689350"/>
          <p14:tracePt t="9437" x="1498600" y="3721100"/>
          <p14:tracePt t="9454" x="1568450" y="3740150"/>
          <p14:tracePt t="9471" x="1657350" y="3752850"/>
          <p14:tracePt t="9487" x="1816100" y="3759200"/>
          <p14:tracePt t="9504" x="1911350" y="3759200"/>
          <p14:tracePt t="9520" x="1981200" y="3759200"/>
          <p14:tracePt t="9537" x="2051050" y="3746500"/>
          <p14:tracePt t="9554" x="2127250" y="3740150"/>
          <p14:tracePt t="9570" x="2171700" y="3727450"/>
          <p14:tracePt t="9587" x="2216150" y="3695700"/>
          <p14:tracePt t="9604" x="2235200" y="3663950"/>
          <p14:tracePt t="9621" x="2260600" y="3625850"/>
          <p14:tracePt t="9637" x="2260600" y="3587750"/>
          <p14:tracePt t="9654" x="2266950" y="3562350"/>
          <p14:tracePt t="9671" x="2266950" y="3517900"/>
          <p14:tracePt t="9688" x="2266950" y="3479800"/>
          <p14:tracePt t="9705" x="2203450" y="3435350"/>
          <p14:tracePt t="9721" x="2101850" y="3403600"/>
          <p14:tracePt t="9738" x="1962150" y="3352800"/>
          <p14:tracePt t="9754" x="1797050" y="3327400"/>
          <p14:tracePt t="9770" x="1625600" y="3302000"/>
          <p14:tracePt t="9787" x="1466850" y="3276600"/>
          <p14:tracePt t="9804" x="1327150" y="3263900"/>
          <p14:tracePt t="9820" x="1206500" y="3263900"/>
          <p14:tracePt t="9837" x="1130300" y="3263900"/>
          <p14:tracePt t="9853" x="1073150" y="3289300"/>
          <p14:tracePt t="9871" x="1041400" y="3340100"/>
          <p14:tracePt t="9887" x="1016000" y="3422650"/>
          <p14:tracePt t="9903" x="984250" y="3498850"/>
          <p14:tracePt t="9920" x="946150" y="3625850"/>
          <p14:tracePt t="9937" x="889000" y="3752850"/>
          <p14:tracePt t="9954" x="863600" y="3835400"/>
          <p14:tracePt t="9970" x="863600" y="3924300"/>
          <p14:tracePt t="9987" x="863600" y="3987800"/>
          <p14:tracePt t="10004" x="863600" y="4019550"/>
          <p14:tracePt t="10021" x="908050" y="4064000"/>
          <p14:tracePt t="10037" x="958850" y="4076700"/>
          <p14:tracePt t="10054" x="1117600" y="4108450"/>
          <p14:tracePt t="10071" x="1270000" y="4108450"/>
          <p14:tracePt t="10087" x="1485900" y="4108450"/>
          <p14:tracePt t="10104" x="1670050" y="4108450"/>
          <p14:tracePt t="10120" x="1809750" y="4089400"/>
          <p14:tracePt t="10137" x="1860550" y="4057650"/>
          <p14:tracePt t="10154" x="1917700" y="4006850"/>
          <p14:tracePt t="10171" x="1949450" y="3949700"/>
          <p14:tracePt t="10187" x="1993900" y="3911600"/>
          <p14:tracePt t="10204" x="2044700" y="3854450"/>
          <p14:tracePt t="10221" x="2082800" y="3816350"/>
          <p14:tracePt t="10238" x="2120900" y="3752850"/>
          <p14:tracePt t="10255" x="2133600" y="3708400"/>
          <p14:tracePt t="10271" x="2146300" y="3651250"/>
          <p14:tracePt t="10288" x="2152650" y="3619500"/>
          <p14:tracePt t="10304" x="2152650" y="3581400"/>
          <p14:tracePt t="10321" x="2146300" y="3511550"/>
          <p14:tracePt t="10337" x="2101850" y="3467100"/>
          <p14:tracePt t="10354" x="2019300" y="3397250"/>
          <p14:tracePt t="10371" x="1873250" y="3352800"/>
          <p14:tracePt t="10388" x="1708150" y="3333750"/>
          <p14:tracePt t="10404" x="1517650" y="3327400"/>
          <p14:tracePt t="10421" x="1333500" y="3327400"/>
          <p14:tracePt t="10438" x="1168400" y="3327400"/>
          <p14:tracePt t="10455" x="1117600" y="3327400"/>
          <p14:tracePt t="10471" x="1047750" y="3333750"/>
          <p14:tracePt t="10488" x="996950" y="3378200"/>
          <p14:tracePt t="10505" x="952500" y="3422650"/>
          <p14:tracePt t="10521" x="908050" y="3479800"/>
          <p14:tracePt t="10538" x="857250" y="3549650"/>
          <p14:tracePt t="10554" x="831850" y="3613150"/>
          <p14:tracePt t="10571" x="825500" y="3644900"/>
          <p14:tracePt t="10588" x="819150" y="3676650"/>
          <p14:tracePt t="10604" x="819150" y="3727450"/>
          <p14:tracePt t="10621" x="914400" y="3854450"/>
          <p14:tracePt t="10639" x="996950" y="3943350"/>
          <p14:tracePt t="10655" x="1104900" y="4025900"/>
          <p14:tracePt t="10671" x="1219200" y="4076700"/>
          <p14:tracePt t="10688" x="1320800" y="4102100"/>
          <p14:tracePt t="10705" x="1454150" y="4102100"/>
          <p14:tracePt t="10722" x="1593850" y="4102100"/>
          <p14:tracePt t="10738" x="1727200" y="4083050"/>
          <p14:tracePt t="10755" x="1835150" y="4019550"/>
          <p14:tracePt t="10771" x="1911350" y="3943350"/>
          <p14:tracePt t="10788" x="2006600" y="3860800"/>
          <p14:tracePt t="10805" x="2044700" y="3816350"/>
          <p14:tracePt t="10821" x="2108200" y="3721100"/>
          <p14:tracePt t="10839" x="2127250" y="3663950"/>
          <p14:tracePt t="10855" x="2133600" y="3619500"/>
          <p14:tracePt t="10872" x="2133600" y="3568700"/>
          <p14:tracePt t="10888" x="2133600" y="3511550"/>
          <p14:tracePt t="10905" x="2082800" y="3454400"/>
          <p14:tracePt t="10922" x="2012950" y="3384550"/>
          <p14:tracePt t="10938" x="1911350" y="3333750"/>
          <p14:tracePt t="10955" x="1784350" y="3276600"/>
          <p14:tracePt t="10972" x="1606550" y="3257550"/>
          <p14:tracePt t="10989" x="1416050" y="3257550"/>
          <p14:tracePt t="11005" x="1238250" y="3257550"/>
          <p14:tracePt t="11022" x="1009650" y="3289300"/>
          <p14:tracePt t="11039" x="920750" y="3333750"/>
          <p14:tracePt t="11055" x="825500" y="3397250"/>
          <p14:tracePt t="11072" x="781050" y="3448050"/>
          <p14:tracePt t="11089" x="704850" y="3524250"/>
          <p14:tracePt t="11105" x="673100" y="3606800"/>
          <p14:tracePt t="11122" x="635000" y="3702050"/>
          <p14:tracePt t="11139" x="609600" y="3771900"/>
          <p14:tracePt t="11155" x="603250" y="3829050"/>
          <p14:tracePt t="11172" x="596900" y="3860800"/>
          <p14:tracePt t="11189" x="596900" y="3911600"/>
          <p14:tracePt t="11206" x="685800" y="4025900"/>
          <p14:tracePt t="11223" x="762000" y="4083050"/>
          <p14:tracePt t="11239" x="908050" y="4152900"/>
          <p14:tracePt t="11256" x="1085850" y="4216400"/>
          <p14:tracePt t="11272" x="1365250" y="4254500"/>
          <p14:tracePt t="11289" x="1631950" y="4254500"/>
          <p14:tracePt t="11306" x="1822450" y="4254500"/>
          <p14:tracePt t="11323" x="1917700" y="4222750"/>
          <p14:tracePt t="11339" x="2000250" y="4140200"/>
          <p14:tracePt t="11356" x="2063750" y="4089400"/>
          <p14:tracePt t="11372" x="2108200" y="4032250"/>
          <p14:tracePt t="11389" x="2127250" y="3987800"/>
          <p14:tracePt t="11406" x="2139950" y="3905250"/>
          <p14:tracePt t="11423" x="2146300" y="3854450"/>
          <p14:tracePt t="11440" x="2146300" y="3797300"/>
          <p14:tracePt t="11456" x="2146300" y="3746500"/>
          <p14:tracePt t="11473" x="2070100" y="3638550"/>
          <p14:tracePt t="11489" x="1968500" y="3556000"/>
          <p14:tracePt t="11506" x="1803400" y="3473450"/>
          <p14:tracePt t="11523" x="1530350" y="3384550"/>
          <p14:tracePt t="11540" x="1301750" y="3346450"/>
          <p14:tracePt t="11556" x="1130300" y="3346450"/>
          <p14:tracePt t="11573" x="984250" y="3346450"/>
          <p14:tracePt t="11589" x="819150" y="3346450"/>
          <p14:tracePt t="11607" x="736600" y="3378200"/>
          <p14:tracePt t="11623" x="685800" y="3409950"/>
          <p14:tracePt t="11640" x="647700" y="3435350"/>
          <p14:tracePt t="11656" x="609600" y="3460750"/>
          <p14:tracePt t="11673" x="596900" y="3498850"/>
          <p14:tracePt t="11690" x="565150" y="3549650"/>
          <p14:tracePt t="11706" x="558800" y="3562350"/>
          <p14:tracePt t="11724" x="546100" y="3581400"/>
          <p14:tracePt t="12038" x="552450" y="3581400"/>
          <p14:tracePt t="12055" x="558800" y="3581400"/>
          <p14:tracePt t="12056" x="565150" y="3581400"/>
          <p14:tracePt t="12066" x="577850" y="3581400"/>
          <p14:tracePt t="12074" x="622300" y="3581400"/>
          <p14:tracePt t="12090" x="647700" y="3581400"/>
          <p14:tracePt t="12107" x="673100" y="3581400"/>
          <p14:tracePt t="12124" x="698500" y="3594100"/>
          <p14:tracePt t="12140" x="704850" y="3613150"/>
          <p14:tracePt t="12157" x="723900" y="3638550"/>
          <p14:tracePt t="12174" x="762000" y="3702050"/>
          <p14:tracePt t="12191" x="787400" y="3740150"/>
          <p14:tracePt t="12207" x="800100" y="3746500"/>
          <p14:tracePt t="12224" x="806450" y="3752850"/>
          <p14:tracePt t="12241" x="812800" y="3759200"/>
          <p14:tracePt t="12257" x="819150" y="3771900"/>
          <p14:tracePt t="12274" x="819150" y="3790950"/>
          <p14:tracePt t="12291" x="831850" y="3810000"/>
          <p14:tracePt t="12307" x="850900" y="3829050"/>
          <p14:tracePt t="12324" x="863600" y="3854450"/>
          <p14:tracePt t="12341" x="889000" y="3879850"/>
          <p14:tracePt t="12358" x="933450" y="3917950"/>
          <p14:tracePt t="12374" x="1136650" y="4038600"/>
          <p14:tracePt t="12391" x="1435100" y="4178300"/>
          <p14:tracePt t="12407" x="1847850" y="4337050"/>
          <p14:tracePt t="12424" x="2222500" y="4445000"/>
          <p14:tracePt t="12441" x="2470150" y="4533900"/>
          <p14:tracePt t="12458" x="2647950" y="4591050"/>
          <p14:tracePt t="12474" x="2774950" y="4673600"/>
          <p14:tracePt t="12491" x="2927350" y="4756150"/>
          <p14:tracePt t="12508" x="3073400" y="4826000"/>
          <p14:tracePt t="12524" x="3282950" y="4870450"/>
          <p14:tracePt t="12541" x="3543300" y="4870450"/>
          <p14:tracePt t="12558" x="3759200" y="4870450"/>
          <p14:tracePt t="12575" x="3898900" y="4870450"/>
          <p14:tracePt t="12591" x="4083050" y="4870450"/>
          <p14:tracePt t="12608" x="4324350" y="4870450"/>
          <p14:tracePt t="12625" x="4533900" y="4857750"/>
          <p14:tracePt t="12641" x="4711700" y="4832350"/>
          <p14:tracePt t="12658" x="4826000" y="4800600"/>
          <p14:tracePt t="12674" x="4921250" y="4749800"/>
          <p14:tracePt t="12691" x="4972050" y="4692650"/>
          <p14:tracePt t="12708" x="4978400" y="4603750"/>
          <p14:tracePt t="12725" x="4984750" y="4483100"/>
          <p14:tracePt t="12742" x="5010150" y="4254500"/>
          <p14:tracePt t="12758" x="5022850" y="4089400"/>
          <p14:tracePt t="12775" x="5029200" y="3987800"/>
          <p14:tracePt t="12791" x="5041900" y="3905250"/>
          <p14:tracePt t="12808" x="5041900" y="3841750"/>
          <p14:tracePt t="12825" x="5067300" y="3695700"/>
          <p14:tracePt t="12842" x="5124450" y="3581400"/>
          <p14:tracePt t="12858" x="5200650" y="3460750"/>
          <p14:tracePt t="12875" x="5257800" y="3371850"/>
          <p14:tracePt t="12892" x="5314950" y="3276600"/>
          <p14:tracePt t="12909" x="5353050" y="3181350"/>
          <p14:tracePt t="12925" x="5403850" y="3098800"/>
          <p14:tracePt t="12942" x="5448300" y="3022600"/>
          <p14:tracePt t="12959" x="5480050" y="2990850"/>
          <p14:tracePt t="12975" x="5486400" y="2984500"/>
          <p14:tracePt t="12992" x="5505450" y="2978150"/>
          <p14:tracePt t="13009" x="5530850" y="2959100"/>
          <p14:tracePt t="13025" x="5549900" y="2946400"/>
          <p14:tracePt t="13042" x="5581650" y="2908300"/>
          <p14:tracePt t="13059" x="5594350" y="2889250"/>
          <p14:tracePt t="13075" x="5607050" y="2857500"/>
          <p14:tracePt t="13092" x="5613400" y="2832100"/>
          <p14:tracePt t="13271" x="5600700" y="2832100"/>
          <p14:tracePt t="13279" x="5581650" y="2832100"/>
          <p14:tracePt t="13287" x="5575300" y="2832100"/>
          <p14:tracePt t="13294" x="5549900" y="2832100"/>
          <p14:tracePt t="13297" x="5524500" y="2832100"/>
          <p14:tracePt t="13309" x="5454650" y="2825750"/>
          <p14:tracePt t="13326" x="5334000" y="2825750"/>
          <p14:tracePt t="13342" x="5162550" y="2825750"/>
          <p14:tracePt t="13359" x="5022850" y="2825750"/>
          <p14:tracePt t="13376" x="4908550" y="2825750"/>
          <p14:tracePt t="13393" x="4787900" y="2825750"/>
          <p14:tracePt t="13409" x="4749800" y="2825750"/>
          <p14:tracePt t="13426" x="4724400" y="2825750"/>
          <p14:tracePt t="13534" x="4724400" y="2832100"/>
          <p14:tracePt t="13543" x="4762500" y="2844800"/>
          <p14:tracePt t="13552" x="4794250" y="2851150"/>
          <p14:tracePt t="13559" x="4870450" y="2876550"/>
          <p14:tracePt t="13566" x="5003800" y="2895600"/>
          <p14:tracePt t="13576" x="5149850" y="2901950"/>
          <p14:tracePt t="13593" x="5270500" y="2901950"/>
          <p14:tracePt t="13610" x="5378450" y="2901950"/>
          <p14:tracePt t="13626" x="5422900" y="2895600"/>
          <p14:tracePt t="13727" x="5391150" y="2895600"/>
          <p14:tracePt t="13734" x="5321300" y="2895600"/>
          <p14:tracePt t="13742" x="5168900" y="2895600"/>
          <p14:tracePt t="13753" x="5060950" y="2895600"/>
          <p14:tracePt t="13760" x="4819650" y="2876550"/>
          <p14:tracePt t="13776" x="4565650" y="2870200"/>
          <p14:tracePt t="13792" x="4483100" y="2870200"/>
          <p14:tracePt t="13809" x="4476750" y="2870200"/>
          <p14:tracePt t="13902" x="4483100" y="2870200"/>
          <p14:tracePt t="13910" x="4521200" y="2876550"/>
          <p14:tracePt t="13919" x="4578350" y="2901950"/>
          <p14:tracePt t="13927" x="4800600" y="2959100"/>
          <p14:tracePt t="13943" x="4889500" y="2965450"/>
          <p14:tracePt t="13944" x="5073650" y="2990850"/>
          <p14:tracePt t="13960" x="5168900" y="2997200"/>
          <p14:tracePt t="14023" x="5168900" y="3003550"/>
          <p14:tracePt t="14063" x="5143500" y="3003550"/>
          <p14:tracePt t="14070" x="5118100" y="3003550"/>
          <p14:tracePt t="14078" x="5105400" y="3003550"/>
          <p14:tracePt t="14086" x="5086350" y="3003550"/>
          <p14:tracePt t="14094" x="5073650" y="3003550"/>
          <p14:tracePt t="14143" x="5067300" y="3003550"/>
          <p14:tracePt t="14687" x="5137150" y="3003550"/>
          <p14:tracePt t="14695" x="5232400" y="3003550"/>
          <p14:tracePt t="14696" x="5448300" y="3003550"/>
          <p14:tracePt t="14711" x="5715000" y="3003550"/>
          <p14:tracePt t="14728" x="5981700" y="3003550"/>
          <p14:tracePt t="14745" x="6273800" y="3003550"/>
          <p14:tracePt t="14762" x="6546850" y="3003550"/>
          <p14:tracePt t="14778" x="6756400" y="2997200"/>
          <p14:tracePt t="14795" x="6908800" y="2978150"/>
          <p14:tracePt t="14811" x="7004050" y="2978150"/>
          <p14:tracePt t="14828" x="7086600" y="2978150"/>
          <p14:tracePt t="14845" x="7162800" y="2965450"/>
          <p14:tracePt t="14862" x="7258050" y="2940050"/>
          <p14:tracePt t="14878" x="7505700" y="2863850"/>
          <p14:tracePt t="14895" x="7670800" y="2781300"/>
          <p14:tracePt t="14912" x="7867650" y="2698750"/>
          <p14:tracePt t="14929" x="8045450" y="2609850"/>
          <p14:tracePt t="14945" x="8166100" y="2514600"/>
          <p14:tracePt t="14962" x="8274050" y="2432050"/>
          <p14:tracePt t="14979" x="8343900" y="2368550"/>
          <p14:tracePt t="14995" x="8369300" y="2324100"/>
          <p14:tracePt t="15012" x="8369300" y="2305050"/>
          <p14:tracePt t="15028" x="8369300" y="2266950"/>
          <p14:tracePt t="15045" x="8369300" y="2241550"/>
          <p14:tracePt t="15062" x="8369300" y="2209800"/>
          <p14:tracePt t="15079" x="8369300" y="2178050"/>
          <p14:tracePt t="15143" x="8337550" y="2165350"/>
          <p14:tracePt t="15154" x="8280400" y="2152650"/>
          <p14:tracePt t="15156" x="8223250" y="2146300"/>
          <p14:tracePt t="15162" x="8077200" y="2120900"/>
          <p14:tracePt t="15179" x="7905750" y="2095500"/>
          <p14:tracePt t="15196" x="7785100" y="2089150"/>
          <p14:tracePt t="15212" x="7702550" y="2076450"/>
          <p14:tracePt t="15229" x="7664450" y="2076450"/>
          <p14:tracePt t="15278" x="7658100" y="2076450"/>
          <p14:tracePt t="15279" x="7658100" y="2070100"/>
          <p14:tracePt t="15367" x="7658100" y="2057400"/>
          <p14:tracePt t="15375" x="7664450" y="2057400"/>
          <p14:tracePt t="15388" x="7689850" y="2057400"/>
          <p14:tracePt t="15390" x="7708900" y="2057400"/>
          <p14:tracePt t="15396" x="7753350" y="2051050"/>
          <p14:tracePt t="15412" x="7778750" y="2051050"/>
          <p14:tracePt t="15429" x="7791450" y="2051050"/>
          <p14:tracePt t="15495" x="7785100" y="2051050"/>
          <p14:tracePt t="15503" x="7734300" y="2032000"/>
          <p14:tracePt t="15510" x="7696200" y="2025650"/>
          <p14:tracePt t="15517" x="7677150" y="2019300"/>
          <p14:tracePt t="15599" x="7683500" y="2019300"/>
          <p14:tracePt t="15599" x="7721600" y="2019300"/>
          <p14:tracePt t="15615" x="7772400" y="2032000"/>
          <p14:tracePt t="15623" x="7797800" y="2032000"/>
          <p14:tracePt t="15639" x="7867650" y="2038350"/>
          <p14:tracePt t="15647" x="7899400" y="2044700"/>
          <p14:tracePt t="15648" x="7937500" y="2044700"/>
          <p14:tracePt t="15663" x="7988300" y="2044700"/>
          <p14:tracePt t="15680" x="8026400" y="2044700"/>
          <p14:tracePt t="15696" x="8045450" y="2044700"/>
          <p14:tracePt t="15713" x="8058150" y="2044700"/>
          <p14:tracePt t="15831" x="8026400" y="2044700"/>
          <p14:tracePt t="15840" x="7994650" y="2044700"/>
          <p14:tracePt t="15847" x="7899400" y="2044700"/>
          <p14:tracePt t="15863" x="7854950" y="2044700"/>
          <p14:tracePt t="15864" x="7759700" y="2032000"/>
          <p14:tracePt t="15880" x="7683500" y="2025650"/>
          <p14:tracePt t="15896" x="7677150" y="2025650"/>
          <p14:tracePt t="15913" x="7670800" y="2019300"/>
          <p14:tracePt t="15975" x="7677150" y="2019300"/>
          <p14:tracePt t="15983" x="7683500" y="2019300"/>
          <p14:tracePt t="15991" x="7696200" y="2019300"/>
          <p14:tracePt t="15999" x="7702550" y="2025650"/>
          <p14:tracePt t="16013" x="7708900" y="2025650"/>
          <p14:tracePt t="16239" x="7715250" y="2032000"/>
          <p14:tracePt t="16247" x="7734300" y="2070100"/>
          <p14:tracePt t="16264" x="7734300" y="2089150"/>
          <p14:tracePt t="16264" x="7753350" y="2171700"/>
          <p14:tracePt t="16281" x="7778750" y="2324100"/>
          <p14:tracePt t="16297" x="7791450" y="2527300"/>
          <p14:tracePt t="16314" x="7791450" y="2794000"/>
          <p14:tracePt t="16331" x="7721600" y="3092450"/>
          <p14:tracePt t="16347" x="7531100" y="3549650"/>
          <p14:tracePt t="16364" x="7321550" y="4032250"/>
          <p14:tracePt t="16381" x="7105650" y="4616450"/>
          <p14:tracePt t="16397" x="6877050" y="5264150"/>
          <p14:tracePt t="16414" x="6534150" y="6083300"/>
          <p14:tracePt t="16432" x="6311900" y="6489700"/>
          <p14:tracePt t="16447" x="6121400" y="6667500"/>
          <p14:tracePt t="16464" x="5988050" y="6794500"/>
          <p14:tracePt t="16481" x="5854700" y="6851650"/>
          <p14:tracePt t="16498" x="5778500" y="6851650"/>
          <p14:tracePt t="16514" x="5721350" y="6851650"/>
          <p14:tracePt t="16531" x="5651500" y="6851650"/>
          <p14:tracePt t="16548" x="5594350" y="6851650"/>
          <p14:tracePt t="16564" x="5537200" y="6851650"/>
          <p14:tracePt t="16582" x="5435600" y="6845300"/>
          <p14:tracePt t="16598" x="5378450" y="6807200"/>
          <p14:tracePt t="16614" x="5314950" y="6769100"/>
          <p14:tracePt t="16631" x="5302250" y="6756400"/>
          <p14:tracePt t="16648" x="5276850" y="6661150"/>
          <p14:tracePt t="16664" x="5264150" y="6553200"/>
          <p14:tracePt t="16681" x="5251450" y="6432550"/>
          <p14:tracePt t="16698" x="5251450" y="6330950"/>
          <p14:tracePt t="16714" x="5251450" y="6203950"/>
          <p14:tracePt t="16731" x="5251450" y="6134100"/>
          <p14:tracePt t="16748" x="5289550" y="6057900"/>
          <p14:tracePt t="16765" x="5321300" y="5962650"/>
          <p14:tracePt t="16781" x="5353050" y="5861050"/>
          <p14:tracePt t="16799" x="5410200" y="5727700"/>
          <p14:tracePt t="16816" x="5454650" y="5645150"/>
          <p14:tracePt t="16832" x="5530850" y="5556250"/>
          <p14:tracePt t="16848" x="5588000" y="5448300"/>
          <p14:tracePt t="16865" x="5613400" y="5391150"/>
          <p14:tracePt t="16881" x="5651500" y="5308600"/>
          <p14:tracePt t="16898" x="5664200" y="5251450"/>
          <p14:tracePt t="16915" x="5670550" y="5200650"/>
          <p14:tracePt t="16932" x="5676900" y="5149850"/>
          <p14:tracePt t="16949" x="5676900" y="5111750"/>
          <p14:tracePt t="16965" x="5676900" y="5099050"/>
          <p14:tracePt t="16982" x="5676900" y="5067300"/>
          <p14:tracePt t="16998" x="5619750" y="5016500"/>
          <p14:tracePt t="17015" x="5518150" y="4965700"/>
          <p14:tracePt t="17032" x="5372100" y="4940300"/>
          <p14:tracePt t="17049" x="5194300" y="4908550"/>
          <p14:tracePt t="17065" x="5010150" y="4876800"/>
          <p14:tracePt t="17082" x="4838700" y="4870450"/>
          <p14:tracePt t="17098" x="4762500" y="4870450"/>
          <p14:tracePt t="17115" x="4749800" y="4870450"/>
          <p14:tracePt t="17132" x="4743450" y="4870450"/>
          <p14:tracePt t="17207" x="4749800" y="4876800"/>
          <p14:tracePt t="17215" x="4813300" y="4914900"/>
          <p14:tracePt t="17232" x="4889500" y="4933950"/>
          <p14:tracePt t="17233" x="5105400" y="5010150"/>
          <p14:tracePt t="17249" x="5378450" y="5060950"/>
          <p14:tracePt t="17265" x="5638800" y="5092700"/>
          <p14:tracePt t="17282" x="5810250" y="5099050"/>
          <p14:tracePt t="17299" x="5911850" y="5111750"/>
          <p14:tracePt t="17316" x="5918200" y="5111750"/>
          <p14:tracePt t="17332" x="5924550" y="5111750"/>
          <p14:tracePt t="17367" x="5930900" y="5111750"/>
          <p14:tracePt t="17368" x="5918200" y="5111750"/>
          <p14:tracePt t="17382" x="5708650" y="5092700"/>
          <p14:tracePt t="17399" x="5467350" y="5067300"/>
          <p14:tracePt t="17416" x="5251450" y="5054600"/>
          <p14:tracePt t="17432" x="5067300" y="5048250"/>
          <p14:tracePt t="17449" x="4914900" y="5022850"/>
          <p14:tracePt t="17466" x="4883150" y="5016500"/>
          <p14:tracePt t="17482" x="4883150" y="5010150"/>
          <p14:tracePt t="17543" x="4883150" y="5003800"/>
          <p14:tracePt t="17551" x="4902200" y="5003800"/>
          <p14:tracePt t="17558" x="4927600" y="5003800"/>
          <p14:tracePt t="17566" x="5073650" y="5010150"/>
          <p14:tracePt t="17583" x="5162550" y="5010150"/>
          <p14:tracePt t="17599" x="5200650" y="5010150"/>
          <p14:tracePt t="17663" x="5175250" y="5010150"/>
          <p14:tracePt t="17671" x="5130800" y="5010150"/>
          <p14:tracePt t="17683" x="5060950" y="5010150"/>
          <p14:tracePt t="17683" x="4914900" y="5010150"/>
          <p14:tracePt t="17699" x="4832350" y="5010150"/>
          <p14:tracePt t="17716" x="4819650" y="5010150"/>
          <p14:tracePt t="17791" x="4838700" y="5010150"/>
          <p14:tracePt t="17799" x="4876800" y="5010150"/>
          <p14:tracePt t="17810" x="4927600" y="5010150"/>
          <p14:tracePt t="17816" x="4978400" y="5010150"/>
          <p14:tracePt t="17887" x="4953000" y="5010150"/>
          <p14:tracePt t="17896" x="4908550" y="5010150"/>
          <p14:tracePt t="17903" x="4864100" y="5010150"/>
          <p14:tracePt t="17903" x="4832350" y="5010150"/>
          <p14:tracePt t="17916" x="4806950" y="5010150"/>
          <p14:tracePt t="17933" x="4800600" y="5010150"/>
          <p14:tracePt t="17950" x="4800600" y="5003800"/>
          <p14:tracePt t="17967" x="4800600" y="4997450"/>
          <p14:tracePt t="17983" x="4838700" y="4997450"/>
          <p14:tracePt t="18000" x="4864100" y="4997450"/>
          <p14:tracePt t="18017" x="4870450" y="4991100"/>
          <p14:tracePt t="18095" x="4870450" y="4984750"/>
          <p14:tracePt t="18103" x="4857750" y="4978400"/>
          <p14:tracePt t="18109" x="4845050" y="4978400"/>
          <p14:tracePt t="18117" x="4838700" y="4965700"/>
          <p14:tracePt t="18175" x="4876800" y="4965700"/>
          <p14:tracePt t="18183" x="5137150" y="5054600"/>
          <p14:tracePt t="18200" x="5397500" y="5111750"/>
          <p14:tracePt t="18201" x="5949950" y="5251450"/>
          <p14:tracePt t="18217" x="6407150" y="5302250"/>
          <p14:tracePt t="18234" x="7023100" y="5372100"/>
          <p14:tracePt t="18250" x="7613650" y="5429250"/>
          <p14:tracePt t="18267" x="8185150" y="5429250"/>
          <p14:tracePt t="18284" x="8674100" y="5429250"/>
          <p14:tracePt t="18301" x="9137650" y="5429250"/>
          <p14:tracePt t="18317" x="9137650" y="5416550"/>
          <p14:tracePt t="18334" x="9137650" y="5346700"/>
          <p14:tracePt t="18334" x="9137650" y="5327650"/>
          <p14:tracePt t="18351" x="9137650" y="5283200"/>
          <p14:tracePt t="18367" x="9137650" y="5245100"/>
          <p14:tracePt t="18384" x="9137650" y="5232400"/>
          <p14:tracePt t="18423" x="9137650" y="5226050"/>
          <p14:tracePt t="18431" x="9137650" y="5213350"/>
          <p14:tracePt t="18439" x="9036050" y="5175250"/>
          <p14:tracePt t="18451" x="8864600" y="5143500"/>
          <p14:tracePt t="18468" x="8655050" y="5137150"/>
          <p14:tracePt t="18484" x="8426450" y="5137150"/>
          <p14:tracePt t="18502" x="8248650" y="5137150"/>
          <p14:tracePt t="18518" x="8020050" y="5137150"/>
          <p14:tracePt t="18534" x="7639050" y="5137150"/>
          <p14:tracePt t="18551" x="7302500" y="5143500"/>
          <p14:tracePt t="18568" x="7067550" y="5181600"/>
          <p14:tracePt t="18584" x="6889750" y="5226050"/>
          <p14:tracePt t="18601" x="6807200" y="5251450"/>
          <p14:tracePt t="18618" x="6807200" y="5257800"/>
          <p14:tracePt t="18634" x="6800850" y="5270500"/>
          <p14:tracePt t="18679" x="6851650" y="5283200"/>
          <p14:tracePt t="18686" x="6940550" y="5302250"/>
          <p14:tracePt t="18701" x="7048500" y="5314950"/>
          <p14:tracePt t="18702" x="7442200" y="5365750"/>
          <p14:tracePt t="18718" x="8115300" y="5391150"/>
          <p14:tracePt t="18735" x="8420100" y="5391150"/>
          <p14:tracePt t="18751" x="8515350" y="5391150"/>
          <p14:tracePt t="18768" x="8521700" y="5391150"/>
          <p14:tracePt t="18815" x="8509000" y="5384800"/>
          <p14:tracePt t="18823" x="8458200" y="5378450"/>
          <p14:tracePt t="18823" x="8382000" y="5359400"/>
          <p14:tracePt t="18839" x="8274050" y="5353050"/>
          <p14:tracePt t="18851" x="8147050" y="5321300"/>
          <p14:tracePt t="18855" x="7702550" y="5257800"/>
          <p14:tracePt t="18868" x="7150100" y="5175250"/>
          <p14:tracePt t="18884" x="6800850" y="5156200"/>
          <p14:tracePt t="18902" x="6705600" y="5149850"/>
          <p14:tracePt t="18918" x="6699250" y="5149850"/>
          <p14:tracePt t="18935" x="6731000" y="5156200"/>
          <p14:tracePt t="18952" x="6946900" y="5207000"/>
          <p14:tracePt t="18968" x="7226300" y="5245100"/>
          <p14:tracePt t="18985" x="7473950" y="5264150"/>
          <p14:tracePt t="19002" x="7683500" y="5264150"/>
          <p14:tracePt t="19018" x="7772400" y="5264150"/>
          <p14:tracePt t="19080" x="7759700" y="5264150"/>
          <p14:tracePt t="19087" x="7689850" y="5251450"/>
          <p14:tracePt t="19095" x="7600950" y="5213350"/>
          <p14:tracePt t="19103" x="7404100" y="5194300"/>
          <p14:tracePt t="19119" x="7359650" y="5187950"/>
          <p14:tracePt t="19120" x="7327900" y="5187950"/>
          <p14:tracePt t="19175" x="7346950" y="5194300"/>
          <p14:tracePt t="19183" x="7385050" y="5200650"/>
          <p14:tracePt t="19191" x="7461250" y="5213350"/>
          <p14:tracePt t="19199" x="7537450" y="5219700"/>
          <p14:tracePt t="19203" x="7670800" y="5245100"/>
          <p14:tracePt t="19219" x="7708900" y="5245100"/>
          <p14:tracePt t="19236" x="7715250" y="5245100"/>
          <p14:tracePt t="19311" x="7696200" y="5245100"/>
          <p14:tracePt t="19323" x="7683500" y="5245100"/>
          <p14:tracePt t="19351" x="7677150" y="5245100"/>
          <p14:tracePt t="19399" x="7670800" y="5245100"/>
          <p14:tracePt t="19407" x="7658100" y="5245100"/>
          <p14:tracePt t="19419" x="7651750" y="5245100"/>
          <p14:tracePt t="19420" x="7607300" y="5245100"/>
          <p14:tracePt t="19436" x="7575550" y="5245100"/>
          <p14:tracePt t="19453" x="7499350" y="5245100"/>
          <p14:tracePt t="19469" x="7442200" y="5245100"/>
          <p14:tracePt t="19486" x="7416800" y="5245100"/>
          <p14:tracePt t="19502" x="7410450" y="5245100"/>
          <p14:tracePt t="19654" x="7410450" y="5238750"/>
          <p14:tracePt t="19663" x="7416800" y="5238750"/>
          <p14:tracePt t="19679" x="7429500" y="5238750"/>
          <p14:tracePt t="19687" x="7435850" y="5238750"/>
          <p14:tracePt t="19688" x="7448550" y="5238750"/>
          <p14:tracePt t="19703" x="7467600" y="5238750"/>
          <p14:tracePt t="19720" x="7480300" y="5238750"/>
          <p14:tracePt t="19736" x="7512050" y="5238750"/>
          <p14:tracePt t="19753" x="7531100" y="5238750"/>
          <p14:tracePt t="19770" x="7575550" y="5245100"/>
          <p14:tracePt t="19786" x="7626350" y="5257800"/>
          <p14:tracePt t="19803" x="7670800" y="5264150"/>
          <p14:tracePt t="19819" x="7727950" y="5276850"/>
          <p14:tracePt t="19837" x="7740650" y="5283200"/>
          <p14:tracePt t="19943" x="7734300" y="5276850"/>
          <p14:tracePt t="19950" x="7715250" y="5276850"/>
          <p14:tracePt t="19959" x="7689850" y="5270500"/>
          <p14:tracePt t="19967" x="7658100" y="5264150"/>
          <p14:tracePt t="19975" x="7556500" y="5251450"/>
          <p14:tracePt t="19986" x="7410450" y="5238750"/>
          <p14:tracePt t="20003" x="7270750" y="5232400"/>
          <p14:tracePt t="20020" x="7067550" y="5226050"/>
          <p14:tracePt t="20037" x="6813550" y="5175250"/>
          <p14:tracePt t="2003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711835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486275"/>
            <a:ext cx="70548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9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18"/>
    </mc:Choice>
    <mc:Fallback>
      <p:transition spd="slow" advTm="6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57" x="4381500" y="4121150"/>
          <p14:tracePt t="7862" x="4387850" y="4121150"/>
          <p14:tracePt t="7878" x="4394200" y="4114800"/>
          <p14:tracePt t="7891" x="4406900" y="4108450"/>
          <p14:tracePt t="7908" x="4419600" y="4102100"/>
          <p14:tracePt t="7918" x="4419600" y="4095750"/>
          <p14:tracePt t="7926" x="4425950" y="4089400"/>
          <p14:tracePt t="7958" x="4432300" y="4089400"/>
          <p14:tracePt t="8006" x="4438650" y="4089400"/>
          <p14:tracePt t="8038" x="4451350" y="4089400"/>
          <p14:tracePt t="8046" x="4470400" y="4089400"/>
          <p14:tracePt t="8054" x="4489450" y="4089400"/>
          <p14:tracePt t="8066" x="4514850" y="4089400"/>
          <p14:tracePt t="8066" x="4559300" y="4102100"/>
          <p14:tracePt t="8082" x="4603750" y="4108450"/>
          <p14:tracePt t="8099" x="4622800" y="4108450"/>
          <p14:tracePt t="8116" x="4648200" y="4108450"/>
          <p14:tracePt t="8132" x="4686300" y="4114800"/>
          <p14:tracePt t="8149" x="4768850" y="4127500"/>
          <p14:tracePt t="8166" x="4864100" y="4133850"/>
          <p14:tracePt t="8183" x="4933950" y="4146550"/>
          <p14:tracePt t="8199" x="4991100" y="4146550"/>
          <p14:tracePt t="8216" x="5029200" y="4146550"/>
          <p14:tracePt t="8232" x="5060950" y="4146550"/>
          <p14:tracePt t="8249" x="5067300" y="4146550"/>
          <p14:tracePt t="8266" x="5073650" y="4146550"/>
          <p14:tracePt t="8283" x="5086350" y="4146550"/>
          <p14:tracePt t="8299" x="5099050" y="4146550"/>
          <p14:tracePt t="8316" x="5105400" y="4146550"/>
          <p14:tracePt t="8358" x="5111750" y="4146550"/>
          <p14:tracePt t="8358" x="5118100" y="4140200"/>
          <p14:tracePt t="8366" x="5130800" y="4140200"/>
          <p14:tracePt t="8386" x="5143500" y="4140200"/>
          <p14:tracePt t="8422" x="5149850" y="4140200"/>
          <p14:tracePt t="8430" x="5156200" y="4140200"/>
          <p14:tracePt t="8453" x="5162550" y="4140200"/>
          <p14:tracePt t="8469" x="5175250" y="4140200"/>
          <p14:tracePt t="8474" x="5181600" y="4140200"/>
          <p14:tracePt t="8483" x="5232400" y="4140200"/>
          <p14:tracePt t="8499" x="5251450" y="4140200"/>
          <p14:tracePt t="8517" x="5283200" y="4140200"/>
          <p14:tracePt t="8517" x="5289550" y="4140200"/>
          <p14:tracePt t="8535" x="5321300" y="4140200"/>
          <p14:tracePt t="8550" x="5346700" y="4133850"/>
          <p14:tracePt t="8567" x="5384800" y="4133850"/>
          <p14:tracePt t="8583" x="5410200" y="4121150"/>
          <p14:tracePt t="8600" x="5435600" y="4108450"/>
          <p14:tracePt t="8617" x="5448300" y="4095750"/>
          <p14:tracePt t="8633" x="5467350" y="4083050"/>
          <p14:tracePt t="8650" x="5480050" y="4064000"/>
          <p14:tracePt t="8667" x="5499100" y="4044950"/>
          <p14:tracePt t="8684" x="5505450" y="4032250"/>
          <p14:tracePt t="8700" x="5511800" y="4019550"/>
          <p14:tracePt t="8717" x="5518150" y="4006850"/>
          <p14:tracePt t="8733" x="5524500" y="3987800"/>
          <p14:tracePt t="8750" x="5524500" y="3975100"/>
          <p14:tracePt t="8767" x="5524500" y="3968750"/>
          <p14:tracePt t="8855" x="5524500" y="3962400"/>
          <p14:tracePt t="8870" x="5524500" y="3956050"/>
          <p14:tracePt t="8878" x="5518150" y="3949700"/>
          <p14:tracePt t="8893" x="5505450" y="3943350"/>
          <p14:tracePt t="8902" x="5492750" y="3937000"/>
          <p14:tracePt t="8926" x="5480050" y="3930650"/>
          <p14:tracePt t="8950" x="5467350" y="3930650"/>
          <p14:tracePt t="8951" x="5461000" y="3930650"/>
          <p14:tracePt t="8967" x="5448300" y="3930650"/>
          <p14:tracePt t="8967" x="5441950" y="3930650"/>
          <p14:tracePt t="8984" x="5435600" y="3930650"/>
          <p14:tracePt t="9022" x="5429250" y="3930650"/>
          <p14:tracePt t="9030" x="5422900" y="3930650"/>
          <p14:tracePt t="9078" x="5422900" y="3937000"/>
          <p14:tracePt t="9086" x="5422900" y="3943350"/>
          <p14:tracePt t="9094" x="5422900" y="3949700"/>
          <p14:tracePt t="9101" x="5422900" y="3975100"/>
          <p14:tracePt t="9117" x="5441950" y="4006850"/>
          <p14:tracePt t="9134" x="5448300" y="4019550"/>
          <p14:tracePt t="9151" x="5467350" y="4038600"/>
          <p14:tracePt t="9168" x="5473700" y="4051300"/>
          <p14:tracePt t="9184" x="5486400" y="4064000"/>
          <p14:tracePt t="9201" x="5505450" y="4076700"/>
          <p14:tracePt t="9218" x="5524500" y="4083050"/>
          <p14:tracePt t="9234" x="5530850" y="4083050"/>
          <p14:tracePt t="9251" x="5543550" y="4089400"/>
          <p14:tracePt t="9268" x="5549900" y="4089400"/>
          <p14:tracePt t="9284" x="5581650" y="4089400"/>
          <p14:tracePt t="9301" x="5613400" y="4095750"/>
          <p14:tracePt t="9319" x="5638800" y="4095750"/>
          <p14:tracePt t="9334" x="5664200" y="4095750"/>
          <p14:tracePt t="9351" x="5676900" y="4095750"/>
          <p14:tracePt t="9368" x="5702300" y="4095750"/>
          <p14:tracePt t="9385" x="5715000" y="4095750"/>
          <p14:tracePt t="9401" x="5727700" y="4095750"/>
          <p14:tracePt t="9418" x="5734050" y="4095750"/>
          <p14:tracePt t="9590" x="5759450" y="4089400"/>
          <p14:tracePt t="9611" x="5772150" y="4083050"/>
          <p14:tracePt t="9622" x="5778500" y="4076700"/>
          <p14:tracePt t="9630" x="5784850" y="4076700"/>
          <p14:tracePt t="9638" x="5791200" y="4070350"/>
          <p14:tracePt t="9652" x="5797550" y="4070350"/>
          <p14:tracePt t="9668" x="5803900" y="4064000"/>
          <p14:tracePt t="9758" x="5810250" y="4064000"/>
          <p14:tracePt t="9774" x="5816600" y="4064000"/>
          <p14:tracePt t="9782" x="5822950" y="4057650"/>
          <p14:tracePt t="9798" x="5835650" y="4057650"/>
          <p14:tracePt t="9806" x="5842000" y="4057650"/>
          <p14:tracePt t="9814" x="5854700" y="4057650"/>
          <p14:tracePt t="9822" x="5873750" y="4051300"/>
          <p14:tracePt t="9835" x="5892800" y="4051300"/>
          <p14:tracePt t="9852" x="5943600" y="4051300"/>
          <p14:tracePt t="9869" x="5969000" y="4051300"/>
          <p14:tracePt t="9869" x="6000750" y="4051300"/>
          <p14:tracePt t="9886" x="6045200" y="4051300"/>
          <p14:tracePt t="9902" x="6070600" y="4051300"/>
          <p14:tracePt t="9919" x="6102350" y="4051300"/>
          <p14:tracePt t="9935" x="6108700" y="4051300"/>
          <p14:tracePt t="9952" x="6115050" y="4051300"/>
          <p14:tracePt t="10006" x="6121400" y="4051300"/>
          <p14:tracePt t="10030" x="6127750" y="4051300"/>
          <p14:tracePt t="10038" x="6140450" y="4051300"/>
          <p14:tracePt t="10046" x="6146800" y="4051300"/>
          <p14:tracePt t="10054" x="6203950" y="4070350"/>
          <p14:tracePt t="10069" x="6273800" y="4089400"/>
          <p14:tracePt t="10086" x="6292850" y="4095750"/>
          <p14:tracePt t="10102" x="6318250" y="4102100"/>
          <p14:tracePt t="10150" x="6324600" y="4102100"/>
          <p14:tracePt t="10182" x="6330950" y="4102100"/>
          <p14:tracePt t="10198" x="6343650" y="4102100"/>
          <p14:tracePt t="10246" x="6350000" y="4102100"/>
          <p14:tracePt t="10254" x="6356350" y="4102100"/>
          <p14:tracePt t="10278" x="6362700" y="4102100"/>
          <p14:tracePt t="10414" x="6369050" y="4102100"/>
          <p14:tracePt t="10422" x="6375400" y="4102100"/>
          <p14:tracePt t="10445" x="6381750" y="4102100"/>
          <p14:tracePt t="10455" x="6394450" y="4102100"/>
          <p14:tracePt t="10470" x="6400800" y="4102100"/>
          <p14:tracePt t="10470" x="6419850" y="4102100"/>
          <p14:tracePt t="10486" x="6464300" y="4102100"/>
          <p14:tracePt t="10503" x="6502400" y="4102100"/>
          <p14:tracePt t="10520" x="6534150" y="4102100"/>
          <p14:tracePt t="10536" x="6559550" y="4102100"/>
          <p14:tracePt t="10554" x="6591300" y="4102100"/>
          <p14:tracePt t="10570" x="6610350" y="4102100"/>
          <p14:tracePt t="10587" x="6629400" y="4102100"/>
          <p14:tracePt t="10603" x="6642100" y="4102100"/>
          <p14:tracePt t="10620" x="6667500" y="4095750"/>
          <p14:tracePt t="10637" x="6673850" y="4095750"/>
          <p14:tracePt t="10671" x="6686550" y="4095750"/>
          <p14:tracePt t="10671" x="6692900" y="4095750"/>
          <p14:tracePt t="10687" x="6705600" y="4095750"/>
          <p14:tracePt t="10703" x="6718300" y="4095750"/>
          <p14:tracePt t="10720" x="6731000" y="4095750"/>
          <p14:tracePt t="10737" x="6750050" y="4095750"/>
          <p14:tracePt t="10753" x="6762750" y="4095750"/>
          <p14:tracePt t="10770" x="6775450" y="4095750"/>
          <p14:tracePt t="10787" x="6788150" y="4095750"/>
          <p14:tracePt t="10803" x="6800850" y="4095750"/>
          <p14:tracePt t="10820" x="6807200" y="4095750"/>
          <p14:tracePt t="10837" x="6813550" y="4095750"/>
          <p14:tracePt t="10854" x="6819900" y="4095750"/>
          <p14:tracePt t="10870" x="6832600" y="4095750"/>
          <p14:tracePt t="10887" x="6845300" y="4095750"/>
          <p14:tracePt t="10905" x="6858000" y="4095750"/>
          <p14:tracePt t="10920" x="6877050" y="4095750"/>
          <p14:tracePt t="10937" x="6896100" y="4095750"/>
          <p14:tracePt t="10954" x="6908800" y="4095750"/>
          <p14:tracePt t="10971" x="6927850" y="4095750"/>
          <p14:tracePt t="10987" x="6934200" y="4095750"/>
          <p14:tracePt t="11004" x="6946900" y="4095750"/>
          <p14:tracePt t="11020" x="6965950" y="4102100"/>
          <p14:tracePt t="11037" x="7016750" y="4108450"/>
          <p14:tracePt t="11054" x="7042150" y="4108450"/>
          <p14:tracePt t="11071" x="7067550" y="4114800"/>
          <p14:tracePt t="11088" x="7080250" y="4114800"/>
          <p14:tracePt t="11104" x="7092950" y="4114800"/>
          <p14:tracePt t="11121" x="7099300" y="4114800"/>
          <p14:tracePt t="11137" x="7105650" y="4114800"/>
          <p14:tracePt t="11154" x="7112000" y="4114800"/>
          <p14:tracePt t="11190" x="7118350" y="4114800"/>
          <p14:tracePt t="11223" x="7124700" y="4114800"/>
          <p14:tracePt t="11270" x="7131050" y="4114800"/>
          <p14:tracePt t="11280" x="7137400" y="4114800"/>
          <p14:tracePt t="11294" x="7143750" y="4114800"/>
          <p14:tracePt t="11310" x="7156450" y="4114800"/>
          <p14:tracePt t="11323" x="7169150" y="4114800"/>
          <p14:tracePt t="11358" x="7175500" y="4114800"/>
          <p14:tracePt t="11377" x="7181850" y="4114800"/>
          <p14:tracePt t="11406" x="7188200" y="4114800"/>
          <p14:tracePt t="11705" x="0" y="0"/>
        </p14:tracePtLst>
        <p14:tracePtLst>
          <p14:tracePt t="12689" x="2578100" y="4108450"/>
          <p14:tracePt t="12758" x="2578100" y="4102100"/>
          <p14:tracePt t="12774" x="2578100" y="4095750"/>
          <p14:tracePt t="12790" x="2578100" y="4089400"/>
          <p14:tracePt t="12813" x="2578100" y="4076700"/>
          <p14:tracePt t="12822" x="2571750" y="4064000"/>
          <p14:tracePt t="12840" x="2514600" y="4051300"/>
          <p14:tracePt t="12846" x="2419350" y="4025900"/>
          <p14:tracePt t="12857" x="2330450" y="4019550"/>
          <p14:tracePt t="12877" x="2273300" y="4000500"/>
          <p14:tracePt t="12895" x="2171700" y="3987800"/>
          <p14:tracePt t="12910" x="2089150" y="3981450"/>
          <p14:tracePt t="12926" x="2025650" y="3975100"/>
          <p14:tracePt t="12943" x="1955800" y="3975100"/>
          <p14:tracePt t="12959" x="1892300" y="3968750"/>
          <p14:tracePt t="12981" x="1847850" y="3968750"/>
          <p14:tracePt t="12996" x="1803400" y="3968750"/>
          <p14:tracePt t="13007" x="1727200" y="3968750"/>
          <p14:tracePt t="13024" x="1657350" y="3968750"/>
          <p14:tracePt t="13040" x="1587500" y="3968750"/>
          <p14:tracePt t="13057" x="1530350" y="3968750"/>
          <p14:tracePt t="13074" x="1511300" y="3968750"/>
          <p14:tracePt t="13091" x="1504950" y="3968750"/>
          <p14:tracePt t="13107" x="1485900" y="3981450"/>
          <p14:tracePt t="13124" x="1473200" y="4000500"/>
          <p14:tracePt t="13141" x="1466850" y="4044950"/>
          <p14:tracePt t="13158" x="1466850" y="4083050"/>
          <p14:tracePt t="13174" x="1466850" y="4114800"/>
          <p14:tracePt t="13191" x="1492250" y="4171950"/>
          <p14:tracePt t="13207" x="1517650" y="4197350"/>
          <p14:tracePt t="13224" x="1530350" y="4222750"/>
          <p14:tracePt t="13241" x="1562100" y="4254500"/>
          <p14:tracePt t="13258" x="1606550" y="4273550"/>
          <p14:tracePt t="13274" x="1689100" y="4311650"/>
          <p14:tracePt t="13291" x="1828800" y="4349750"/>
          <p14:tracePt t="13308" x="1943100" y="4400550"/>
          <p14:tracePt t="13325" x="2095500" y="4438650"/>
          <p14:tracePt t="13341" x="2279650" y="4470400"/>
          <p14:tracePt t="13358" x="2387600" y="4476750"/>
          <p14:tracePt t="13375" x="2432050" y="4476750"/>
          <p14:tracePt t="13431" x="2438400" y="4476750"/>
          <p14:tracePt t="13455" x="2444750" y="4476750"/>
          <p14:tracePt t="13509" x="2451100" y="4476750"/>
          <p14:tracePt t="13541" x="2457450" y="4476750"/>
          <p14:tracePt t="13550" x="2457450" y="4470400"/>
          <p14:tracePt t="13567" x="2457450" y="4457700"/>
          <p14:tracePt t="13567" x="0" y="0"/>
        </p14:tracePtLst>
        <p14:tracePtLst>
          <p14:tracePt t="16799" x="3403600" y="3314700"/>
          <p14:tracePt t="16884" x="3403600" y="3308350"/>
          <p14:tracePt t="16898" x="3409950" y="3295650"/>
          <p14:tracePt t="16901" x="3416300" y="3289300"/>
          <p14:tracePt t="16908" x="3429000" y="3270250"/>
          <p14:tracePt t="16924" x="3448050" y="3257550"/>
          <p14:tracePt t="16940" x="3467100" y="3232150"/>
          <p14:tracePt t="16964" x="3486150" y="3213100"/>
          <p14:tracePt t="16980" x="3498850" y="3200400"/>
          <p14:tracePt t="16996" x="3511550" y="3187700"/>
          <p14:tracePt t="17013" x="3517900" y="3181350"/>
          <p14:tracePt t="17023" x="3530600" y="3175000"/>
          <p14:tracePt t="17040" x="3536950" y="3168650"/>
          <p14:tracePt t="17073" x="3568700" y="3136900"/>
          <p14:tracePt t="17076" x="3600450" y="3111500"/>
          <p14:tracePt t="17090" x="3651250" y="3086100"/>
          <p14:tracePt t="17106" x="3695700" y="3054350"/>
          <p14:tracePt t="17125" x="3778250" y="3016250"/>
          <p14:tracePt t="17140" x="3848100" y="2984500"/>
          <p14:tracePt t="17164" x="3879850" y="2965450"/>
          <p14:tracePt t="17181" x="3898900" y="2965450"/>
          <p14:tracePt t="17253" x="3905250" y="2965450"/>
          <p14:tracePt t="17261" x="3930650" y="2959100"/>
          <p14:tracePt t="17273" x="3949700" y="2959100"/>
          <p14:tracePt t="17276" x="3962400" y="2959100"/>
          <p14:tracePt t="17290" x="3994150" y="2946400"/>
          <p14:tracePt t="17307" x="4013200" y="2946400"/>
          <p14:tracePt t="17323" x="4064000" y="2933700"/>
          <p14:tracePt t="17340" x="4102100" y="2921000"/>
          <p14:tracePt t="17357" x="4178300" y="2876550"/>
          <p14:tracePt t="17374" x="4229100" y="2838450"/>
          <p14:tracePt t="17390" x="4298950" y="2832100"/>
          <p14:tracePt t="17407" x="4318000" y="2832100"/>
          <p14:tracePt t="17423" x="4368800" y="2800350"/>
          <p14:tracePt t="17440" x="4381500" y="2787650"/>
          <p14:tracePt t="17457" x="4406900" y="2774950"/>
          <p14:tracePt t="17474" x="4419600" y="2762250"/>
          <p14:tracePt t="17490" x="4445000" y="2749550"/>
          <p14:tracePt t="17507" x="4451350" y="2743200"/>
          <p14:tracePt t="17556" x="4457700" y="2736850"/>
          <p14:tracePt t="17566" x="4464050" y="2730500"/>
          <p14:tracePt t="17596" x="4476750" y="2711450"/>
          <p14:tracePt t="17604" x="4495800" y="2705100"/>
          <p14:tracePt t="17616" x="4527550" y="2692400"/>
          <p14:tracePt t="17616" x="4552950" y="2679700"/>
          <p14:tracePt t="17624" x="4673600" y="2609850"/>
          <p14:tracePt t="17641" x="4737100" y="2578100"/>
          <p14:tracePt t="17716" x="4743450" y="2565400"/>
          <p14:tracePt t="17724" x="4749800" y="2559050"/>
          <p14:tracePt t="17749" x="4756150" y="2552700"/>
          <p14:tracePt t="17828" x="4762500" y="2552700"/>
          <p14:tracePt t="17850" x="4775200" y="2540000"/>
          <p14:tracePt t="17851" x="4781550" y="2533650"/>
          <p14:tracePt t="17858" x="4794250" y="2520950"/>
          <p14:tracePt t="17874" x="4806950" y="2508250"/>
          <p14:tracePt t="17891" x="4838700" y="2476500"/>
          <p14:tracePt t="17908" x="4921250" y="2413000"/>
          <p14:tracePt t="17924" x="4984750" y="2362200"/>
          <p14:tracePt t="17941" x="5086350" y="2279650"/>
          <p14:tracePt t="17958" x="5168900" y="2190750"/>
          <p14:tracePt t="17974" x="5238750" y="2127250"/>
          <p14:tracePt t="17991" x="5308600" y="2070100"/>
          <p14:tracePt t="18008" x="5334000" y="2038350"/>
          <p14:tracePt t="18024" x="5353050" y="2019300"/>
          <p14:tracePt t="18041" x="5359400" y="2012950"/>
          <p14:tracePt t="18077" x="5372100" y="2006600"/>
          <p14:tracePt t="18101" x="5384800" y="2006600"/>
          <p14:tracePt t="18109" x="5397500" y="1987550"/>
          <p14:tracePt t="18125" x="5416550" y="1974850"/>
          <p14:tracePt t="18128" x="5454650" y="1962150"/>
          <p14:tracePt t="18141" x="5486400" y="1936750"/>
          <p14:tracePt t="18158" x="5543550" y="1885950"/>
          <p14:tracePt t="18175" x="5581650" y="1847850"/>
          <p14:tracePt t="18191" x="5632450" y="1809750"/>
          <p14:tracePt t="18208" x="5695950" y="1720850"/>
          <p14:tracePt t="18225" x="5746750" y="1631950"/>
          <p14:tracePt t="18241" x="5810250" y="1555750"/>
          <p14:tracePt t="18258" x="5848350" y="1492250"/>
          <p14:tracePt t="18275" x="5867400" y="1460500"/>
          <p14:tracePt t="18292" x="5873750" y="1435100"/>
          <p14:tracePt t="18308" x="5880100" y="1435100"/>
          <p14:tracePt t="18388" x="5880100" y="1428750"/>
          <p14:tracePt t="18396" x="5886450" y="1422400"/>
          <p14:tracePt t="18413" x="5905500" y="1403350"/>
          <p14:tracePt t="18425" x="5911850" y="1397000"/>
          <p14:tracePt t="18426" x="5937250" y="1377950"/>
          <p14:tracePt t="18442" x="5962650" y="1352550"/>
          <p14:tracePt t="18459" x="6000750" y="1327150"/>
          <p14:tracePt t="18475" x="6051550" y="1263650"/>
          <p14:tracePt t="18493" x="6115050" y="1219200"/>
          <p14:tracePt t="18509" x="6184900" y="1174750"/>
          <p14:tracePt t="18525" x="6223000" y="1136650"/>
          <p14:tracePt t="18542" x="6248400" y="1104900"/>
          <p14:tracePt t="18559" x="6286500" y="1066800"/>
          <p14:tracePt t="18576" x="6311900" y="1047750"/>
          <p14:tracePt t="18592" x="6318250" y="1047750"/>
          <p14:tracePt t="18609" x="6330950" y="1035050"/>
          <p14:tracePt t="18645" x="6337300" y="1028700"/>
          <p14:tracePt t="18652" x="6343650" y="1022350"/>
          <p14:tracePt t="18660" x="6362700" y="1003300"/>
          <p14:tracePt t="18676" x="6369050" y="1003300"/>
          <p14:tracePt t="18692" x="6400800" y="958850"/>
          <p14:tracePt t="18709" x="6419850" y="939800"/>
          <p14:tracePt t="18726" x="6432550" y="914400"/>
          <p14:tracePt t="18742" x="6451600" y="882650"/>
          <p14:tracePt t="18759" x="6464300" y="863600"/>
          <p14:tracePt t="18776" x="6464300" y="850900"/>
          <p14:tracePt t="18793" x="6464300" y="844550"/>
          <p14:tracePt t="18916" x="6464300" y="838200"/>
          <p14:tracePt t="18925" x="6470650" y="825500"/>
          <p14:tracePt t="18931" x="6477000" y="825500"/>
          <p14:tracePt t="18943" x="6483350" y="800100"/>
          <p14:tracePt t="18981" x="6483350" y="793750"/>
          <p14:tracePt t="19205" x="6483350" y="800100"/>
          <p14:tracePt t="19212" x="6483350" y="819150"/>
          <p14:tracePt t="19220" x="6483350" y="825500"/>
          <p14:tracePt t="19229" x="6483350" y="850900"/>
          <p14:tracePt t="19243" x="6457950" y="889000"/>
          <p14:tracePt t="19260" x="6426200" y="958850"/>
          <p14:tracePt t="19277" x="6375400" y="1035050"/>
          <p14:tracePt t="19293" x="6299200" y="1111250"/>
          <p14:tracePt t="19310" x="6203950" y="1206500"/>
          <p14:tracePt t="19327" x="6096000" y="1282700"/>
          <p14:tracePt t="19343" x="5949950" y="1403350"/>
          <p14:tracePt t="19360" x="5797550" y="1536700"/>
          <p14:tracePt t="19377" x="5657850" y="1657350"/>
          <p14:tracePt t="19394" x="5543550" y="1746250"/>
          <p14:tracePt t="19410" x="5473700" y="1797050"/>
          <p14:tracePt t="19427" x="5410200" y="1854200"/>
          <p14:tracePt t="19443" x="5346700" y="1917700"/>
          <p14:tracePt t="19460" x="5321300" y="1949450"/>
          <p14:tracePt t="19477" x="5302250" y="1968500"/>
          <p14:tracePt t="19493" x="5295900" y="1974850"/>
          <p14:tracePt t="19510" x="5289550" y="1981200"/>
          <p14:tracePt t="19527" x="5283200" y="1987550"/>
          <p14:tracePt t="19544" x="5276850" y="1987550"/>
          <p14:tracePt t="19560" x="5270500" y="1993900"/>
          <p14:tracePt t="19578" x="5251450" y="2006600"/>
          <p14:tracePt t="19594" x="5187950" y="2038350"/>
          <p14:tracePt t="19611" x="5105400" y="2051050"/>
          <p14:tracePt t="19627" x="5048250" y="2070100"/>
          <p14:tracePt t="19644" x="4946650" y="2114550"/>
          <p14:tracePt t="19661" x="4864100" y="2139950"/>
          <p14:tracePt t="19677" x="4768850" y="2178050"/>
          <p14:tracePt t="19694" x="4699000" y="2222500"/>
          <p14:tracePt t="19711" x="4673600" y="2247900"/>
          <p14:tracePt t="19728" x="4654550" y="2260600"/>
          <p14:tracePt t="19781" x="4660900" y="2254250"/>
          <p14:tracePt t="19789" x="4673600" y="2241550"/>
          <p14:tracePt t="19797" x="4686300" y="2216150"/>
          <p14:tracePt t="19797" x="4692650" y="2197100"/>
          <p14:tracePt t="19813" x="4711700" y="2178050"/>
          <p14:tracePt t="19827" x="4737100" y="2152650"/>
          <p14:tracePt t="19829" x="4787900" y="2095500"/>
          <p14:tracePt t="19844" x="4933950" y="1905000"/>
          <p14:tracePt t="19861" x="5067300" y="1727200"/>
          <p14:tracePt t="19878" x="5276850" y="1479550"/>
          <p14:tracePt t="19894" x="5448300" y="1263650"/>
          <p14:tracePt t="19911" x="5556250" y="1111250"/>
          <p14:tracePt t="19928" x="5657850" y="1003300"/>
          <p14:tracePt t="19944" x="5702300" y="927100"/>
          <p14:tracePt t="19961" x="5727700" y="895350"/>
          <p14:tracePt t="19978" x="5765800" y="869950"/>
          <p14:tracePt t="19995" x="5797550" y="863600"/>
          <p14:tracePt t="20011" x="5829300" y="857250"/>
          <p14:tracePt t="20028" x="5880100" y="844550"/>
          <p14:tracePt t="20044" x="5930900" y="825500"/>
          <p14:tracePt t="20061" x="5981700" y="806450"/>
          <p14:tracePt t="20078" x="6051550" y="781050"/>
          <p14:tracePt t="20095" x="6096000" y="762000"/>
          <p14:tracePt t="20111" x="6121400" y="762000"/>
          <p14:tracePt t="20165" x="6127750" y="762000"/>
          <p14:tracePt t="20173" x="6134100" y="781050"/>
          <p14:tracePt t="20181" x="6134100" y="812800"/>
          <p14:tracePt t="20189" x="6134100" y="869950"/>
          <p14:tracePt t="20197" x="6102350" y="1009650"/>
          <p14:tracePt t="20212" x="5994400" y="1200150"/>
          <p14:tracePt t="20228" x="5759450" y="1517650"/>
          <p14:tracePt t="20245" x="5556250" y="1708150"/>
          <p14:tracePt t="20262" x="5314950" y="1866900"/>
          <p14:tracePt t="20278" x="4908550" y="2095500"/>
          <p14:tracePt t="20295" x="4648200" y="2241550"/>
          <p14:tracePt t="20312" x="4298950" y="2520950"/>
          <p14:tracePt t="20328" x="3987800" y="2813050"/>
          <p14:tracePt t="20345" x="3689350" y="3098800"/>
          <p14:tracePt t="20362" x="3460750" y="3327400"/>
          <p14:tracePt t="20379" x="3302000" y="3422650"/>
          <p14:tracePt t="20395" x="3162300" y="3486150"/>
          <p14:tracePt t="20412" x="3111500" y="3486150"/>
          <p14:tracePt t="20428" x="3086100" y="3511550"/>
          <p14:tracePt t="20445" x="3041650" y="3562350"/>
          <p14:tracePt t="20462" x="3035300" y="3562350"/>
          <p14:tracePt t="20917" x="3035300" y="3556000"/>
          <p14:tracePt t="20925" x="3041650" y="3556000"/>
          <p14:tracePt t="20933" x="3048000" y="3549650"/>
          <p14:tracePt t="20941" x="3060700" y="3536950"/>
          <p14:tracePt t="20954" x="3073400" y="3524250"/>
          <p14:tracePt t="20962" x="3117850" y="3486150"/>
          <p14:tracePt t="20979" x="3149600" y="3435350"/>
          <p14:tracePt t="20996" x="3225800" y="3352800"/>
          <p14:tracePt t="21014" x="3270250" y="3302000"/>
          <p14:tracePt t="21029" x="3314700" y="3257550"/>
          <p14:tracePt t="21046" x="3352800" y="3232150"/>
          <p14:tracePt t="21063" x="3378200" y="3200400"/>
          <p14:tracePt t="21080" x="3397250" y="3194050"/>
          <p14:tracePt t="21096" x="3403600" y="3181350"/>
          <p14:tracePt t="21113" x="3422650" y="3168650"/>
          <p14:tracePt t="21129" x="3448050" y="3162300"/>
          <p14:tracePt t="21146" x="3473450" y="3149600"/>
          <p14:tracePt t="21163" x="3479800" y="3143250"/>
          <p14:tracePt t="21180" x="3492500" y="3136900"/>
          <p14:tracePt t="21196" x="3524250" y="3111500"/>
          <p14:tracePt t="21213" x="3536950" y="3098800"/>
          <p14:tracePt t="21230" x="3549650" y="3086100"/>
          <p14:tracePt t="22093" x="3562350" y="3086100"/>
          <p14:tracePt t="22101" x="3606800" y="3086100"/>
          <p14:tracePt t="22109" x="3632200" y="3086100"/>
          <p14:tracePt t="22117" x="3670300" y="3086100"/>
          <p14:tracePt t="22124" x="3740150" y="3086100"/>
          <p14:tracePt t="22131" x="3911600" y="3086100"/>
          <p14:tracePt t="22148" x="4241800" y="3086100"/>
          <p14:tracePt t="22165" x="4425950" y="3086100"/>
          <p14:tracePt t="22181" x="4591050" y="3079750"/>
          <p14:tracePt t="22198" x="4724400" y="3041650"/>
          <p14:tracePt t="22215" x="4851400" y="3009900"/>
          <p14:tracePt t="22231" x="4978400" y="2965450"/>
          <p14:tracePt t="22248" x="5080000" y="2908300"/>
          <p14:tracePt t="22265" x="5232400" y="2832100"/>
          <p14:tracePt t="22282" x="5340350" y="2774950"/>
          <p14:tracePt t="22298" x="5467350" y="2705100"/>
          <p14:tracePt t="22315" x="5556250" y="2647950"/>
          <p14:tracePt t="22331" x="5645150" y="2571750"/>
          <p14:tracePt t="22348" x="5753100" y="2457450"/>
          <p14:tracePt t="22365" x="5854700" y="2374900"/>
          <p14:tracePt t="22382" x="5930900" y="2292350"/>
          <p14:tracePt t="22399" x="6019800" y="2241550"/>
          <p14:tracePt t="22415" x="6057900" y="2190750"/>
          <p14:tracePt t="22432" x="6096000" y="2152650"/>
          <p14:tracePt t="22448" x="6121400" y="2133600"/>
          <p14:tracePt t="22465" x="6146800" y="2095500"/>
          <p14:tracePt t="22482" x="6178550" y="2063750"/>
          <p14:tracePt t="22498" x="6203950" y="2032000"/>
          <p14:tracePt t="22515" x="6203950" y="2019300"/>
          <p14:tracePt t="22532" x="6229350" y="2000250"/>
          <p14:tracePt t="22549" x="6235700" y="1981200"/>
          <p14:tracePt t="22565" x="6248400" y="1962150"/>
          <p14:tracePt t="22582" x="6248400" y="1949450"/>
          <p14:tracePt t="22599" x="6261100" y="1924050"/>
          <p14:tracePt t="22615" x="6267450" y="1898650"/>
          <p14:tracePt t="22633" x="6280150" y="1879600"/>
          <p14:tracePt t="22649" x="6292850" y="1847850"/>
          <p14:tracePt t="22666" x="6305550" y="1822450"/>
          <p14:tracePt t="22682" x="6318250" y="1784350"/>
          <p14:tracePt t="22699" x="6330950" y="1771650"/>
          <p14:tracePt t="22715" x="6330950" y="1733550"/>
          <p14:tracePt t="22733" x="6337300" y="1720850"/>
          <p14:tracePt t="22773" x="6337300" y="1714500"/>
          <p14:tracePt t="22789" x="6337300" y="1708150"/>
          <p14:tracePt t="22797" x="6337300" y="1701800"/>
          <p14:tracePt t="22804" x="6337300" y="1695450"/>
          <p14:tracePt t="22815" x="6343650" y="1689100"/>
          <p14:tracePt t="22832" x="6343650" y="1682750"/>
          <p14:tracePt t="22849" x="6343650" y="1651000"/>
          <p14:tracePt t="22866" x="6343650" y="1638300"/>
          <p14:tracePt t="22883" x="6343650" y="1619250"/>
          <p14:tracePt t="22899" x="6343650" y="1587500"/>
          <p14:tracePt t="22916" x="6343650" y="1568450"/>
          <p14:tracePt t="22932" x="6343650" y="1536700"/>
          <p14:tracePt t="23101" x="6337300" y="1536700"/>
          <p14:tracePt t="23125" x="6305550" y="1536700"/>
          <p14:tracePt t="23126" x="6280150" y="1536700"/>
          <p14:tracePt t="23133" x="6165850" y="1600200"/>
          <p14:tracePt t="23150" x="6007100" y="1708150"/>
          <p14:tracePt t="23166" x="5822950" y="1835150"/>
          <p14:tracePt t="23183" x="5664200" y="1943100"/>
          <p14:tracePt t="23199" x="5486400" y="1993900"/>
          <p14:tracePt t="23216" x="5257800" y="2063750"/>
          <p14:tracePt t="23233" x="5111750" y="2089150"/>
          <p14:tracePt t="23250" x="4984750" y="2139950"/>
          <p14:tracePt t="23266" x="4832350" y="2159000"/>
          <p14:tracePt t="23283" x="4648200" y="2190750"/>
          <p14:tracePt t="23300" x="4337050" y="2254250"/>
          <p14:tracePt t="23317" x="4165600" y="2349500"/>
          <p14:tracePt t="23333" x="4019550" y="2425700"/>
          <p14:tracePt t="23350" x="3886200" y="2501900"/>
          <p14:tracePt t="23367" x="3778250" y="2559050"/>
          <p14:tracePt t="23384" x="3702050" y="2628900"/>
          <p14:tracePt t="23400" x="3638550" y="2673350"/>
          <p14:tracePt t="23417" x="3568700" y="2736850"/>
          <p14:tracePt t="23433" x="3517900" y="2774950"/>
          <p14:tracePt t="23450" x="3473450" y="2819400"/>
          <p14:tracePt t="23467" x="3441700" y="2838450"/>
          <p14:tracePt t="23484" x="3403600" y="2851150"/>
          <p14:tracePt t="23500" x="3346450" y="2882900"/>
          <p14:tracePt t="23517" x="3289300" y="2901950"/>
          <p14:tracePt t="23534" x="3257550" y="2921000"/>
          <p14:tracePt t="23550" x="3225800" y="2940050"/>
          <p14:tracePt t="23567" x="3213100" y="2952750"/>
          <p14:tracePt t="23584" x="3194050" y="2978150"/>
          <p14:tracePt t="23600" x="3187700" y="2978150"/>
          <p14:tracePt t="23617" x="3187700" y="2984500"/>
          <p14:tracePt t="23634" x="3168650" y="3003550"/>
          <p14:tracePt t="23650" x="3162300" y="3016250"/>
          <p14:tracePt t="23667" x="3149600" y="3028950"/>
          <p14:tracePt t="23684" x="3136900" y="3041650"/>
          <p14:tracePt t="23701" x="3111500" y="3073400"/>
          <p14:tracePt t="23717" x="3092450" y="3092450"/>
          <p14:tracePt t="23734" x="3086100" y="3098800"/>
          <p14:tracePt t="23750" x="3079750" y="3098800"/>
          <p14:tracePt t="23790" x="3092450" y="3098800"/>
          <p14:tracePt t="23810" x="3105150" y="3098800"/>
          <p14:tracePt t="23821" x="3124200" y="3098800"/>
          <p14:tracePt t="23829" x="3149600" y="3092450"/>
          <p14:tracePt t="23834" x="3200400" y="3079750"/>
          <p14:tracePt t="23851" x="3232150" y="3060700"/>
          <p14:tracePt t="23867" x="3244850" y="3060700"/>
          <p14:tracePt t="23884" x="3206750" y="3162300"/>
          <p14:tracePt t="23901" x="3067050" y="3435350"/>
          <p14:tracePt t="23917" x="3067050" y="3505200"/>
          <p14:tracePt t="24630" x="3067050" y="3492500"/>
          <p14:tracePt t="24638" x="3067050" y="3486150"/>
          <p14:tracePt t="24677" x="3067050" y="3479800"/>
          <p14:tracePt t="24685" x="3054350" y="3448050"/>
          <p14:tracePt t="24701" x="3041650" y="3435350"/>
          <p14:tracePt t="24703" x="3041650" y="3397250"/>
          <p14:tracePt t="24719" x="3054350" y="3321050"/>
          <p14:tracePt t="24736" x="3086100" y="3282950"/>
          <p14:tracePt t="24752" x="3098800" y="3263900"/>
          <p14:tracePt t="24769" x="3105150" y="3251200"/>
          <p14:tracePt t="24837" x="3111500" y="3251200"/>
          <p14:tracePt t="24845" x="3130550" y="3225800"/>
          <p14:tracePt t="24853" x="3136900" y="3219450"/>
          <p14:tracePt t="24853" x="3155950" y="3206750"/>
          <p14:tracePt t="24869" x="3168650" y="3200400"/>
          <p14:tracePt t="24973" x="3181350" y="3194050"/>
          <p14:tracePt t="24973" x="3200400" y="3175000"/>
          <p14:tracePt t="24989" x="3238500" y="3149600"/>
          <p14:tracePt t="25085" x="3295650" y="3136900"/>
          <p14:tracePt t="25093" x="3384550" y="3092450"/>
          <p14:tracePt t="25103" x="3473450" y="3048000"/>
          <p14:tracePt t="25103" x="3708400" y="2940050"/>
          <p14:tracePt t="25119" x="3962400" y="2844800"/>
          <p14:tracePt t="25136" x="4191000" y="2736850"/>
          <p14:tracePt t="25153" x="4387850" y="2654300"/>
          <p14:tracePt t="25170" x="4527550" y="2565400"/>
          <p14:tracePt t="25186" x="4622800" y="2514600"/>
          <p14:tracePt t="25203" x="4711700" y="2470150"/>
          <p14:tracePt t="25220" x="4775200" y="2425700"/>
          <p14:tracePt t="25236" x="4845050" y="2406650"/>
          <p14:tracePt t="25253" x="4921250" y="2406650"/>
          <p14:tracePt t="25269" x="5022850" y="2400300"/>
          <p14:tracePt t="25286" x="5130800" y="2381250"/>
          <p14:tracePt t="25303" x="5257800" y="2324100"/>
          <p14:tracePt t="25320" x="5429250" y="2260600"/>
          <p14:tracePt t="25336" x="5607050" y="2178050"/>
          <p14:tracePt t="25353" x="5797550" y="2120900"/>
          <p14:tracePt t="25370" x="5969000" y="2044700"/>
          <p14:tracePt t="25386" x="6115050" y="2006600"/>
          <p14:tracePt t="25403" x="6229350" y="1962150"/>
          <p14:tracePt t="25420" x="6362700" y="1866900"/>
          <p14:tracePt t="25437" x="6432550" y="1803400"/>
          <p14:tracePt t="25453" x="6508750" y="1708150"/>
          <p14:tracePt t="25470" x="6565900" y="1612900"/>
          <p14:tracePt t="25487" x="6604000" y="1549400"/>
          <p14:tracePt t="25503" x="6635750" y="1504950"/>
          <p14:tracePt t="25520" x="6642100" y="1485900"/>
          <p14:tracePt t="25537" x="6654800" y="1479550"/>
          <p14:tracePt t="25553" x="6654800" y="1466850"/>
          <p14:tracePt t="25569" x="6654800" y="1454150"/>
          <p14:tracePt t="25586" x="6654800" y="1422400"/>
          <p14:tracePt t="25603" x="6654800" y="1390650"/>
          <p14:tracePt t="25620" x="6654800" y="1352550"/>
          <p14:tracePt t="25637" x="6654800" y="1333500"/>
          <p14:tracePt t="25654" x="6654800" y="1314450"/>
          <p14:tracePt t="25671" x="6654800" y="1295400"/>
          <p14:tracePt t="25687" x="6654800" y="1276350"/>
          <p14:tracePt t="25704" x="6654800" y="1263650"/>
          <p14:tracePt t="25720" x="6648450" y="1238250"/>
          <p14:tracePt t="25737" x="6642100" y="1231900"/>
          <p14:tracePt t="25754" x="6635750" y="1225550"/>
          <p14:tracePt t="25770" x="6610350" y="1225550"/>
          <p14:tracePt t="25787" x="6559550" y="1225550"/>
          <p14:tracePt t="25804" x="6407150" y="1270000"/>
          <p14:tracePt t="25821" x="5886450" y="1289050"/>
          <p14:tracePt t="25837" x="5207000" y="1289050"/>
          <p14:tracePt t="25854" x="4610100" y="1289050"/>
          <p14:tracePt t="25871" x="4305300" y="1314450"/>
          <p14:tracePt t="25887" x="4184650" y="1346200"/>
          <p14:tracePt t="25904" x="4140200" y="1352550"/>
          <p14:tracePt t="25921" x="4108450" y="1352550"/>
          <p14:tracePt t="25937" x="4076700" y="1352550"/>
          <p14:tracePt t="25954" x="4044950" y="1352550"/>
          <p14:tracePt t="25971" x="3994150" y="1346200"/>
          <p14:tracePt t="25987" x="3886200" y="1308100"/>
          <p14:tracePt t="26004" x="3727450" y="1250950"/>
          <p14:tracePt t="26021" x="3600450" y="1212850"/>
          <p14:tracePt t="26038" x="3467100" y="1162050"/>
          <p14:tracePt t="26054" x="3378200" y="1123950"/>
          <p14:tracePt t="26071" x="3365500" y="1117600"/>
          <p14:tracePt t="26117" x="3359150" y="1117600"/>
          <p14:tracePt t="26134" x="3352800" y="1111250"/>
          <p14:tracePt t="26147" x="3340100" y="1104900"/>
          <p14:tracePt t="26150" x="3340100" y="1098550"/>
          <p14:tracePt t="26154" x="3327400" y="1092200"/>
          <p14:tracePt t="26171" x="3327400" y="1085850"/>
          <p14:tracePt t="26188" x="3314700" y="1079500"/>
          <p14:tracePt t="26204" x="3314700" y="1060450"/>
          <p14:tracePt t="26221" x="3308350" y="1035050"/>
          <p14:tracePt t="26238" x="3302000" y="1022350"/>
          <p14:tracePt t="26255" x="3302000" y="1016000"/>
          <p14:tracePt t="26271" x="3302000" y="996950"/>
          <p14:tracePt t="26317" x="3302000" y="990600"/>
          <p14:tracePt t="26325" x="3302000" y="977900"/>
          <p14:tracePt t="26350" x="3302000" y="965200"/>
          <p14:tracePt t="26364" x="3302000" y="952500"/>
          <p14:tracePt t="26382" x="3314700" y="939800"/>
          <p14:tracePt t="26389" x="3321050" y="939800"/>
          <p14:tracePt t="26413" x="3327400" y="933450"/>
          <p14:tracePt t="26429" x="3346450" y="920750"/>
          <p14:tracePt t="26445" x="3352800" y="920750"/>
          <p14:tracePt t="26448" x="3365500" y="920750"/>
          <p14:tracePt t="26455" x="3371850" y="914400"/>
          <p14:tracePt t="26471" x="3371850" y="908050"/>
          <p14:tracePt t="26488" x="3378200" y="901700"/>
          <p14:tracePt t="26525" x="3384550" y="901700"/>
          <p14:tracePt t="26653" x="3384550" y="895350"/>
          <p14:tracePt t="27125" x="3378200" y="895350"/>
          <p14:tracePt t="27494" x="3390900" y="914400"/>
          <p14:tracePt t="27501" x="3409950" y="927100"/>
          <p14:tracePt t="27509" x="3422650" y="939800"/>
          <p14:tracePt t="27517" x="3448050" y="958850"/>
          <p14:tracePt t="27524" x="3505200" y="1003300"/>
          <p14:tracePt t="27540" x="3600450" y="1066800"/>
          <p14:tracePt t="27557" x="3784600" y="1219200"/>
          <p14:tracePt t="27574" x="3937000" y="1358900"/>
          <p14:tracePt t="27590" x="4051300" y="1473200"/>
          <p14:tracePt t="27607" x="4140200" y="1555750"/>
          <p14:tracePt t="27624" x="4210050" y="1606550"/>
          <p14:tracePt t="27640" x="4254500" y="1644650"/>
          <p14:tracePt t="27657" x="4298950" y="1701800"/>
          <p14:tracePt t="27673" x="4324350" y="1739900"/>
          <p14:tracePt t="27691" x="4356100" y="1790700"/>
          <p14:tracePt t="27708" x="4387850" y="1822450"/>
          <p14:tracePt t="27724" x="4400550" y="1841500"/>
          <p14:tracePt t="27740" x="4419600" y="1854200"/>
          <p14:tracePt t="27757" x="4470400" y="1924050"/>
          <p14:tracePt t="27774" x="4565650" y="2012950"/>
          <p14:tracePt t="27790" x="4667250" y="2076450"/>
          <p14:tracePt t="27807" x="4718050" y="2127250"/>
          <p14:tracePt t="27824" x="4724400" y="2127250"/>
          <p14:tracePt t="27893" x="4730750" y="2127250"/>
          <p14:tracePt t="27956" x="4711700" y="2095500"/>
          <p14:tracePt t="27964" x="4641850" y="2038350"/>
          <p14:tracePt t="27974" x="4400550" y="1758950"/>
          <p14:tracePt t="27984" x="4229100" y="1574800"/>
          <p14:tracePt t="27991" x="3937000" y="1244600"/>
          <p14:tracePt t="28008" x="3714750" y="996950"/>
          <p14:tracePt t="28024" x="3625850" y="844550"/>
          <p14:tracePt t="28041" x="3606800" y="730250"/>
          <p14:tracePt t="28058" x="3606800" y="673100"/>
          <p14:tracePt t="28075" x="3606800" y="628650"/>
          <p14:tracePt t="28091" x="3600450" y="590550"/>
          <p14:tracePt t="28108" x="3575050" y="565150"/>
          <p14:tracePt t="28124" x="3556000" y="539750"/>
          <p14:tracePt t="28124" x="3543300" y="520700"/>
          <p14:tracePt t="28142" x="3486150" y="495300"/>
          <p14:tracePt t="28158" x="3416300" y="444500"/>
          <p14:tracePt t="28174" x="3340100" y="419100"/>
          <p14:tracePt t="28191" x="3251200" y="393700"/>
          <p14:tracePt t="28208" x="3155950" y="387350"/>
          <p14:tracePt t="28225" x="3124200" y="387350"/>
          <p14:tracePt t="28241" x="3086100" y="419100"/>
          <p14:tracePt t="28258" x="3067050" y="533400"/>
          <p14:tracePt t="28275" x="3041650" y="673100"/>
          <p14:tracePt t="28291" x="3041650" y="825500"/>
          <p14:tracePt t="28308" x="3098800" y="1060450"/>
          <p14:tracePt t="28325" x="3162300" y="1181100"/>
          <p14:tracePt t="28342" x="3206750" y="1238250"/>
          <p14:tracePt t="28358" x="3238500" y="1250950"/>
          <p14:tracePt t="28375" x="3295650" y="1257300"/>
          <p14:tracePt t="28391" x="3416300" y="1257300"/>
          <p14:tracePt t="28408" x="3549650" y="1225550"/>
          <p14:tracePt t="28425" x="3670300" y="1136650"/>
          <p14:tracePt t="28442" x="3765550" y="1016000"/>
          <p14:tracePt t="28458" x="3848100" y="889000"/>
          <p14:tracePt t="28475" x="3917950" y="787400"/>
          <p14:tracePt t="28492" x="3962400" y="704850"/>
          <p14:tracePt t="28509" x="3962400" y="698500"/>
          <p14:tracePt t="28509" x="3962400" y="679450"/>
          <p14:tracePt t="28581" x="3962400" y="673100"/>
          <p14:tracePt t="28589" x="3943350" y="673100"/>
          <p14:tracePt t="28597" x="3892550" y="673100"/>
          <p14:tracePt t="28605" x="3829050" y="673100"/>
          <p14:tracePt t="28610" x="3695700" y="692150"/>
          <p14:tracePt t="28625" x="3536950" y="742950"/>
          <p14:tracePt t="28642" x="3365500" y="825500"/>
          <p14:tracePt t="28658" x="3257550" y="889000"/>
          <p14:tracePt t="28675" x="3213100" y="946150"/>
          <p14:tracePt t="28692" x="3181350" y="1009650"/>
          <p14:tracePt t="28692" x="3175000" y="1054100"/>
          <p14:tracePt t="28710" x="3149600" y="1136650"/>
          <p14:tracePt t="28726" x="3149600" y="1206500"/>
          <p14:tracePt t="28742" x="3149600" y="1257300"/>
          <p14:tracePt t="28759" x="3149600" y="1295400"/>
          <p14:tracePt t="28775" x="3168650" y="1327150"/>
          <p14:tracePt t="28792" x="3206750" y="1346200"/>
          <p14:tracePt t="28809" x="3314700" y="1346200"/>
          <p14:tracePt t="28826" x="3479800" y="1327150"/>
          <p14:tracePt t="28842" x="3676650" y="1206500"/>
          <p14:tracePt t="28859" x="3867150" y="1054100"/>
          <p14:tracePt t="28875" x="3968750" y="908050"/>
          <p14:tracePt t="28892" x="4013200" y="787400"/>
          <p14:tracePt t="28909" x="4025900" y="660400"/>
          <p14:tracePt t="28926" x="4025900" y="609600"/>
          <p14:tracePt t="28942" x="4025900" y="571500"/>
          <p14:tracePt t="28959" x="4000500" y="546100"/>
          <p14:tracePt t="28976" x="3930650" y="533400"/>
          <p14:tracePt t="28992" x="3797300" y="520700"/>
          <p14:tracePt t="29009" x="3644900" y="508000"/>
          <p14:tracePt t="29026" x="3429000" y="508000"/>
          <p14:tracePt t="29043" x="3225800" y="508000"/>
          <p14:tracePt t="29059" x="3060700" y="514350"/>
          <p14:tracePt t="29076" x="2914650" y="571500"/>
          <p14:tracePt t="29092" x="2806700" y="660400"/>
          <p14:tracePt t="29110" x="2768600" y="704850"/>
          <p14:tracePt t="29126" x="2768600" y="742950"/>
          <p14:tracePt t="29143" x="2768600" y="774700"/>
          <p14:tracePt t="29159" x="2787650" y="831850"/>
          <p14:tracePt t="29176" x="2838450" y="876300"/>
          <p14:tracePt t="29193" x="2927350" y="914400"/>
          <p14:tracePt t="29209" x="3092450" y="933450"/>
          <p14:tracePt t="29226" x="3238500" y="933450"/>
          <p14:tracePt t="29243" x="3416300" y="933450"/>
          <p14:tracePt t="29259" x="3581400" y="895350"/>
          <p14:tracePt t="29276" x="3689350" y="850900"/>
          <p14:tracePt t="29293" x="3784600" y="755650"/>
          <p14:tracePt t="29310" x="3822700" y="711200"/>
          <p14:tracePt t="29326" x="3867150" y="666750"/>
          <p14:tracePt t="29343" x="3879850" y="641350"/>
          <p14:tracePt t="29360" x="3879850" y="635000"/>
          <p14:tracePt t="29421" x="3879850" y="622300"/>
          <p14:tracePt t="29429" x="3873500" y="622300"/>
          <p14:tracePt t="29437" x="3841750" y="622300"/>
          <p14:tracePt t="29445" x="3816350" y="622300"/>
          <p14:tracePt t="29445" x="3771900" y="622300"/>
          <p14:tracePt t="29461" x="3727450" y="622300"/>
          <p14:tracePt t="29461" x="3683000" y="622300"/>
          <p14:tracePt t="29476" x="3492500" y="755650"/>
          <p14:tracePt t="29494" x="3409950" y="850900"/>
          <p14:tracePt t="29510" x="3371850" y="958850"/>
          <p14:tracePt t="29526" x="3371850" y="1130300"/>
          <p14:tracePt t="29543" x="3371850" y="1295400"/>
          <p14:tracePt t="29560" x="3384550" y="1428750"/>
          <p14:tracePt t="29577" x="3435350" y="1524000"/>
          <p14:tracePt t="29593" x="3479800" y="1568450"/>
          <p14:tracePt t="29610" x="3505200" y="1568450"/>
          <p14:tracePt t="29627" x="3587750" y="1568450"/>
          <p14:tracePt t="29644" x="3702050" y="1479550"/>
          <p14:tracePt t="29660" x="3790950" y="1358900"/>
          <p14:tracePt t="29677" x="3879850" y="1143000"/>
          <p14:tracePt t="29694" x="3886200" y="1009650"/>
          <p14:tracePt t="29710" x="3886200" y="901700"/>
          <p14:tracePt t="29727" x="3886200" y="844550"/>
          <p14:tracePt t="29744" x="3860800" y="800100"/>
          <p14:tracePt t="29761" x="3829050" y="762000"/>
          <p14:tracePt t="29777" x="3784600" y="711200"/>
          <p14:tracePt t="29794" x="3740150" y="692150"/>
          <p14:tracePt t="29810" x="3657600" y="679450"/>
          <p14:tracePt t="29827" x="3556000" y="673100"/>
          <p14:tracePt t="29844" x="3460750" y="673100"/>
          <p14:tracePt t="29860" x="3295650" y="749300"/>
          <p14:tracePt t="29877" x="3194050" y="831850"/>
          <p14:tracePt t="29894" x="3155950" y="946150"/>
          <p14:tracePt t="29911" x="3155950" y="1066800"/>
          <p14:tracePt t="29927" x="3155950" y="1200150"/>
          <p14:tracePt t="29944" x="3162300" y="1276350"/>
          <p14:tracePt t="29961" x="3200400" y="1327150"/>
          <p14:tracePt t="29977" x="3251200" y="1339850"/>
          <p14:tracePt t="29994" x="3340100" y="1339850"/>
          <p14:tracePt t="30011" x="3454400" y="1339850"/>
          <p14:tracePt t="30027" x="3575050" y="1282700"/>
          <p14:tracePt t="30044" x="3689350" y="1200150"/>
          <p14:tracePt t="30061" x="3784600" y="1041400"/>
          <p14:tracePt t="30077" x="3810000" y="971550"/>
          <p14:tracePt t="30094" x="3822700" y="908050"/>
          <p14:tracePt t="30111" x="3829050" y="876300"/>
          <p14:tracePt t="30128" x="3829050" y="857250"/>
          <p14:tracePt t="30144" x="3829050" y="838200"/>
          <p14:tracePt t="30161" x="3829050" y="819150"/>
          <p14:tracePt t="30178" x="3810000" y="800100"/>
          <p14:tracePt t="30194" x="3759200" y="787400"/>
          <p14:tracePt t="30211" x="3721100" y="787400"/>
          <p14:tracePt t="30228" x="3644900" y="787400"/>
          <p14:tracePt t="30245" x="3587750" y="806450"/>
          <p14:tracePt t="30261" x="3517900" y="850900"/>
          <p14:tracePt t="30278" x="3460750" y="901700"/>
          <p14:tracePt t="30295" x="3448050" y="946150"/>
          <p14:tracePt t="30311" x="3435350" y="977900"/>
          <p14:tracePt t="30328" x="3435350" y="1003300"/>
          <p14:tracePt t="30989" x="3441700" y="1003300"/>
          <p14:tracePt t="31450" x="0" y="0"/>
        </p14:tracePtLst>
        <p14:tracePtLst>
          <p14:tracePt t="32414" x="4667250" y="1828800"/>
          <p14:tracePt t="32685" x="4673600" y="1828800"/>
          <p14:tracePt t="32709" x="4679950" y="1828800"/>
          <p14:tracePt t="32718" x="4686300" y="1835150"/>
          <p14:tracePt t="32733" x="4692650" y="1835150"/>
          <p14:tracePt t="32773" x="4699000" y="1835150"/>
          <p14:tracePt t="32781" x="4705350" y="1835150"/>
          <p14:tracePt t="32862" x="4718050" y="1835150"/>
          <p14:tracePt t="32870" x="4724400" y="1835150"/>
          <p14:tracePt t="32877" x="4730750" y="1841500"/>
          <p14:tracePt t="32877" x="4737100" y="1847850"/>
          <p14:tracePt t="32885" x="4749800" y="1854200"/>
          <p14:tracePt t="32899" x="4762500" y="1873250"/>
          <p14:tracePt t="32916" x="4775200" y="1892300"/>
          <p14:tracePt t="32933" x="4781550" y="1924050"/>
          <p14:tracePt t="32950" x="4794250" y="1930400"/>
          <p14:tracePt t="32966" x="4806950" y="1936750"/>
          <p14:tracePt t="32983" x="4806950" y="1943100"/>
          <p14:tracePt t="33023" x="4806950" y="1949450"/>
          <p14:tracePt t="33031" x="4813300" y="1955800"/>
          <p14:tracePt t="33487" x="4819650" y="1955800"/>
          <p14:tracePt t="33519" x="4826000" y="1955800"/>
          <p14:tracePt t="33542" x="4832350" y="1955800"/>
          <p14:tracePt t="33559" x="4838700" y="1955800"/>
          <p14:tracePt t="33575" x="4851400" y="1955800"/>
          <p14:tracePt t="33582" x="4870450" y="1962150"/>
          <p14:tracePt t="33590" x="4965700" y="2032000"/>
          <p14:tracePt t="33601" x="5086350" y="2127250"/>
          <p14:tracePt t="33617" x="5213350" y="2228850"/>
          <p14:tracePt t="33634" x="5353050" y="2298700"/>
          <p14:tracePt t="33651" x="5448300" y="2368550"/>
          <p14:tracePt t="33668" x="5537200" y="2419350"/>
          <p14:tracePt t="33684" x="5632450" y="2470150"/>
          <p14:tracePt t="33701" x="5708650" y="2527300"/>
          <p14:tracePt t="33718" x="5727700" y="2546350"/>
          <p14:tracePt t="33734" x="5759450" y="2571750"/>
          <p14:tracePt t="33751" x="5797550" y="2609850"/>
          <p14:tracePt t="33768" x="5867400" y="2673350"/>
          <p14:tracePt t="33785" x="5994400" y="2774950"/>
          <p14:tracePt t="33801" x="6115050" y="2863850"/>
          <p14:tracePt t="33818" x="6210300" y="2921000"/>
          <p14:tracePt t="33834" x="6254750" y="2940050"/>
          <p14:tracePt t="33851" x="6261100" y="2946400"/>
          <p14:tracePt t="34022" x="6267450" y="2946400"/>
          <p14:tracePt t="34038" x="6273800" y="2946400"/>
          <p14:tracePt t="34047" x="6286500" y="2946400"/>
          <p14:tracePt t="34055" x="6292850" y="2952750"/>
          <p14:tracePt t="34087" x="6299200" y="2952750"/>
          <p14:tracePt t="34095" x="6305550" y="2952750"/>
          <p14:tracePt t="34127" x="6311900" y="2952750"/>
          <p14:tracePt t="34135" x="6337300" y="2946400"/>
          <p14:tracePt t="34152" x="6343650" y="2940050"/>
          <p14:tracePt t="34152" x="6369050" y="2895600"/>
          <p14:tracePt t="34168" x="6388100" y="2844800"/>
          <p14:tracePt t="34185" x="6388100" y="2730500"/>
          <p14:tracePt t="34202" x="6394450" y="2641600"/>
          <p14:tracePt t="34219" x="6394450" y="2520950"/>
          <p14:tracePt t="34235" x="6394450" y="2400300"/>
          <p14:tracePt t="34252" x="6350000" y="2266950"/>
          <p14:tracePt t="34269" x="6267450" y="2165350"/>
          <p14:tracePt t="34285" x="6210300" y="2127250"/>
          <p14:tracePt t="34302" x="6051550" y="2076450"/>
          <p14:tracePt t="34319" x="5892800" y="2051050"/>
          <p14:tracePt t="34335" x="5784850" y="2051050"/>
          <p14:tracePt t="34352" x="5683250" y="2057400"/>
          <p14:tracePt t="34369" x="5588000" y="2108200"/>
          <p14:tracePt t="34386" x="5524500" y="2152650"/>
          <p14:tracePt t="34402" x="5473700" y="2203450"/>
          <p14:tracePt t="34419" x="5441950" y="2266950"/>
          <p14:tracePt t="34436" x="5429250" y="2387600"/>
          <p14:tracePt t="34452" x="5429250" y="2495550"/>
          <p14:tracePt t="34469" x="5429250" y="2628900"/>
          <p14:tracePt t="34486" x="5480050" y="2787650"/>
          <p14:tracePt t="34504" x="5581650" y="2901950"/>
          <p14:tracePt t="34519" x="5689600" y="2978150"/>
          <p14:tracePt t="34536" x="5816600" y="3016250"/>
          <p14:tracePt t="34552" x="5924550" y="3016250"/>
          <p14:tracePt t="34569" x="6057900" y="3016250"/>
          <p14:tracePt t="34586" x="6172200" y="2984500"/>
          <p14:tracePt t="34603" x="6267450" y="2933700"/>
          <p14:tracePt t="34619" x="6330950" y="2889250"/>
          <p14:tracePt t="34636" x="6375400" y="2844800"/>
          <p14:tracePt t="34653" x="6394450" y="2813050"/>
          <p14:tracePt t="34669" x="6407150" y="2755900"/>
          <p14:tracePt t="34686" x="6426200" y="2654300"/>
          <p14:tracePt t="34703" x="6432550" y="2571750"/>
          <p14:tracePt t="34719" x="6432550" y="2508250"/>
          <p14:tracePt t="34736" x="6432550" y="2489200"/>
          <p14:tracePt t="34753" x="6432550" y="2457450"/>
          <p14:tracePt t="34769" x="6413500" y="2444750"/>
          <p14:tracePt t="34787" x="6369050" y="2444750"/>
          <p14:tracePt t="34804" x="6305550" y="2444750"/>
          <p14:tracePt t="34820" x="6210300" y="2451100"/>
          <p14:tracePt t="34836" x="6102350" y="2514600"/>
          <p14:tracePt t="34853" x="5988050" y="2597150"/>
          <p14:tracePt t="34870" x="5924550" y="2724150"/>
          <p14:tracePt t="34886" x="5911850" y="2806700"/>
          <p14:tracePt t="34903" x="5911850" y="2901950"/>
          <p14:tracePt t="34920" x="5911850" y="2978150"/>
          <p14:tracePt t="34937" x="5981700" y="3092450"/>
          <p14:tracePt t="34953" x="6038850" y="3168650"/>
          <p14:tracePt t="34970" x="6108700" y="3238500"/>
          <p14:tracePt t="34986" x="6184900" y="3270250"/>
          <p14:tracePt t="35003" x="6267450" y="3282950"/>
          <p14:tracePt t="35020" x="6362700" y="3282950"/>
          <p14:tracePt t="35037" x="6451600" y="3276600"/>
          <p14:tracePt t="35053" x="6553200" y="3181350"/>
          <p14:tracePt t="35070" x="6604000" y="3098800"/>
          <p14:tracePt t="35087" x="6642100" y="3022600"/>
          <p14:tracePt t="35103" x="6673850" y="2940050"/>
          <p14:tracePt t="35120" x="6699250" y="2832100"/>
          <p14:tracePt t="35137" x="6711950" y="2743200"/>
          <p14:tracePt t="35154" x="6711950" y="2654300"/>
          <p14:tracePt t="35170" x="6711950" y="2578100"/>
          <p14:tracePt t="35187" x="6661150" y="2489200"/>
          <p14:tracePt t="35205" x="6540500" y="2368550"/>
          <p14:tracePt t="35222" x="6330950" y="2235200"/>
          <p14:tracePt t="35239" x="5829300" y="2127250"/>
          <p14:tracePt t="35256" x="5708650" y="2127250"/>
          <p14:tracePt t="35272" x="5410200" y="2127250"/>
          <p14:tracePt t="35288" x="5283200" y="2165350"/>
          <p14:tracePt t="35305" x="5207000" y="2216150"/>
          <p14:tracePt t="35322" x="5200650" y="2273300"/>
          <p14:tracePt t="35338" x="5194300" y="2387600"/>
          <p14:tracePt t="35355" x="5194300" y="2463800"/>
          <p14:tracePt t="35371" x="5257800" y="2571750"/>
          <p14:tracePt t="35388" x="5384800" y="2692400"/>
          <p14:tracePt t="35405" x="5619750" y="2825750"/>
          <p14:tracePt t="35421" x="5810250" y="2895600"/>
          <p14:tracePt t="35438" x="5975350" y="2921000"/>
          <p14:tracePt t="35455" x="6096000" y="2921000"/>
          <p14:tracePt t="35472" x="6146800" y="2914650"/>
          <p14:tracePt t="35488" x="6203950" y="2876550"/>
          <p14:tracePt t="35505" x="6254750" y="2825750"/>
          <p14:tracePt t="35522" x="6292850" y="2787650"/>
          <p14:tracePt t="35539" x="6305550" y="2755900"/>
          <p14:tracePt t="35556" x="6337300" y="2711450"/>
          <p14:tracePt t="35572" x="6350000" y="2692400"/>
          <p14:tracePt t="35589" x="6362700" y="2673350"/>
          <p14:tracePt t="35605" x="6369050" y="2667000"/>
          <p14:tracePt t="35792" x="6369050" y="2692400"/>
          <p14:tracePt t="35800" x="6369050" y="2736850"/>
          <p14:tracePt t="35808" x="6369050" y="2787650"/>
          <p14:tracePt t="35816" x="6362700" y="2844800"/>
          <p14:tracePt t="35823" x="6350000" y="3073400"/>
          <p14:tracePt t="35839" x="6350000" y="3543300"/>
          <p14:tracePt t="35856" x="6330950" y="3867150"/>
          <p14:tracePt t="35872" x="6330950" y="4114800"/>
          <p14:tracePt t="35889" x="6324600" y="4279900"/>
          <p14:tracePt t="35906" x="6311900" y="4311650"/>
          <p14:tracePt t="36016" x="6311900" y="4318000"/>
          <p14:tracePt t="36024" x="6318250" y="4337050"/>
          <p14:tracePt t="36039" x="6350000" y="4356100"/>
          <p14:tracePt t="36056" x="6369050" y="4381500"/>
          <p14:tracePt t="36056" x="6413500" y="4438650"/>
          <p14:tracePt t="36073" x="6464300" y="4514850"/>
          <p14:tracePt t="36089" x="6540500" y="4616450"/>
          <p14:tracePt t="36106" x="6591300" y="4673600"/>
          <p14:tracePt t="36248" x="6584950" y="4673600"/>
          <p14:tracePt t="36255" x="6572250" y="4667250"/>
          <p14:tracePt t="36263" x="6559550" y="4648200"/>
          <p14:tracePt t="36271" x="6553200" y="4635500"/>
          <p14:tracePt t="36278" x="6540500" y="4629150"/>
          <p14:tracePt t="36289" x="6527800" y="4616450"/>
          <p14:tracePt t="36305" x="6508750" y="4603750"/>
          <p14:tracePt t="36322" x="6502400" y="4603750"/>
          <p14:tracePt t="36339" x="6483350" y="4603750"/>
          <p14:tracePt t="36355" x="6445250" y="4603750"/>
          <p14:tracePt t="36373" x="6407150" y="4603750"/>
          <p14:tracePt t="36390" x="6356350" y="4603750"/>
          <p14:tracePt t="36407" x="6311900" y="4603750"/>
          <p14:tracePt t="36423" x="6267450" y="4603750"/>
          <p14:tracePt t="36440" x="6223000" y="4578350"/>
          <p14:tracePt t="36456" x="6134100" y="4559300"/>
          <p14:tracePt t="36473" x="6051550" y="4540250"/>
          <p14:tracePt t="36490" x="5918200" y="4540250"/>
          <p14:tracePt t="36507" x="5797550" y="4514850"/>
          <p14:tracePt t="36524" x="5651500" y="4489450"/>
          <p14:tracePt t="36540" x="5562600" y="4489450"/>
          <p14:tracePt t="36557" x="5499100" y="4489450"/>
          <p14:tracePt t="36574" x="5422900" y="4489450"/>
          <p14:tracePt t="36590" x="5346700" y="4489450"/>
          <p14:tracePt t="36607" x="5156200" y="4464050"/>
          <p14:tracePt t="36624" x="4997450" y="4432300"/>
          <p14:tracePt t="36640" x="4730750" y="4368800"/>
          <p14:tracePt t="36657" x="4502150" y="4305300"/>
          <p14:tracePt t="36674" x="4286250" y="4267200"/>
          <p14:tracePt t="36690" x="4108450" y="4241800"/>
          <p14:tracePt t="36707" x="3987800" y="4222750"/>
          <p14:tracePt t="36724" x="3898900" y="4222750"/>
          <p14:tracePt t="36741" x="3835400" y="4222750"/>
          <p14:tracePt t="36757" x="3771900" y="4222750"/>
          <p14:tracePt t="36774" x="3625850" y="4222750"/>
          <p14:tracePt t="36790" x="3448050" y="4222750"/>
          <p14:tracePt t="36807" x="3213100" y="4222750"/>
          <p14:tracePt t="36824" x="3028950" y="4222750"/>
          <p14:tracePt t="36841" x="2857500" y="4222750"/>
          <p14:tracePt t="36857" x="2736850" y="4222750"/>
          <p14:tracePt t="36874" x="2616200" y="4222750"/>
          <p14:tracePt t="36891" x="2546350" y="4222750"/>
          <p14:tracePt t="36907" x="2489200" y="4222750"/>
          <p14:tracePt t="36924" x="2432050" y="4229100"/>
          <p14:tracePt t="36941" x="2349500" y="4248150"/>
          <p14:tracePt t="36957" x="2279650" y="4260850"/>
          <p14:tracePt t="36974" x="2209800" y="4273550"/>
          <p14:tracePt t="36991" x="2152650" y="4298950"/>
          <p14:tracePt t="37008" x="2114550" y="4311650"/>
          <p14:tracePt t="37024" x="2070100" y="4324350"/>
          <p14:tracePt t="37041" x="2044700" y="4324350"/>
          <p14:tracePt t="37057" x="2006600" y="4330700"/>
          <p14:tracePt t="37074" x="1962150" y="4343400"/>
          <p14:tracePt t="37091" x="1936750" y="4356100"/>
          <p14:tracePt t="37108" x="1930400" y="4362450"/>
          <p14:tracePt t="37239" x="1924050" y="4368800"/>
          <p14:tracePt t="37242" x="1917700" y="4387850"/>
          <p14:tracePt t="37258" x="1917700" y="4400550"/>
          <p14:tracePt t="37258" x="1917700" y="4406900"/>
          <p14:tracePt t="37275" x="1911350" y="4413250"/>
          <p14:tracePt t="37291" x="1911350" y="4476750"/>
          <p14:tracePt t="37308" x="1911350" y="4502150"/>
          <p14:tracePt t="37325" x="1930400" y="4527550"/>
          <p14:tracePt t="37408" x="1930400" y="4533900"/>
          <p14:tracePt t="37416" x="1936750" y="4540250"/>
          <p14:tracePt t="37425" x="1943100" y="4552950"/>
          <p14:tracePt t="37425" x="1968500" y="4572000"/>
          <p14:tracePt t="37441" x="1987550" y="4591050"/>
          <p14:tracePt t="37458" x="2019300" y="4616450"/>
          <p14:tracePt t="37475" x="2057400" y="4641850"/>
          <p14:tracePt t="37492" x="2076450" y="4660900"/>
          <p14:tracePt t="37508" x="2101850" y="4667250"/>
          <p14:tracePt t="37525" x="2114550" y="4686300"/>
          <p14:tracePt t="37542" x="2159000" y="4705350"/>
          <p14:tracePt t="37558" x="2203450" y="4711700"/>
          <p14:tracePt t="37575" x="2292350" y="4743450"/>
          <p14:tracePt t="37592" x="2330450" y="4762500"/>
          <p14:tracePt t="37608" x="2362200" y="4787900"/>
          <p14:tracePt t="37625" x="2406650" y="4806950"/>
          <p14:tracePt t="37642" x="2419350" y="4813300"/>
          <p14:tracePt t="37659" x="2438400" y="4819650"/>
          <p14:tracePt t="37696" x="2451100" y="4819650"/>
          <p14:tracePt t="37709" x="2470150" y="4819650"/>
          <p14:tracePt t="37712" x="2527300" y="4819650"/>
          <p14:tracePt t="37725" x="2571750" y="4819650"/>
          <p14:tracePt t="37742" x="2628900" y="4826000"/>
          <p14:tracePt t="37759" x="2711450" y="4845050"/>
          <p14:tracePt t="37775" x="2736850" y="4845050"/>
          <p14:tracePt t="37792" x="2819400" y="4845050"/>
          <p14:tracePt t="37809" x="2870200" y="4845050"/>
          <p14:tracePt t="37826" x="2914650" y="4845050"/>
          <p14:tracePt t="37843" x="2997200" y="4845050"/>
          <p14:tracePt t="37859" x="3117850" y="4845050"/>
          <p14:tracePt t="37876" x="3238500" y="4845050"/>
          <p14:tracePt t="37892" x="3378200" y="4845050"/>
          <p14:tracePt t="37909" x="3479800" y="4832350"/>
          <p14:tracePt t="37925" x="3549650" y="4826000"/>
          <p14:tracePt t="37942" x="3581400" y="4826000"/>
          <p14:tracePt t="37959" x="3613150" y="4826000"/>
          <p14:tracePt t="37976" x="3638550" y="4826000"/>
          <p14:tracePt t="37992" x="3663950" y="4826000"/>
          <p14:tracePt t="38009" x="3689350" y="4826000"/>
          <p14:tracePt t="38026" x="3740150" y="4826000"/>
          <p14:tracePt t="38042" x="3797300" y="4826000"/>
          <p14:tracePt t="38059" x="3835400" y="4826000"/>
          <p14:tracePt t="38076" x="3879850" y="4826000"/>
          <p14:tracePt t="38093" x="3911600" y="4826000"/>
          <p14:tracePt t="38109" x="3937000" y="4826000"/>
          <p14:tracePt t="38144" x="3943350" y="4826000"/>
          <p14:tracePt t="38144" x="3956050" y="4826000"/>
          <p14:tracePt t="38159" x="3981450" y="4826000"/>
          <p14:tracePt t="38176" x="3994150" y="4832350"/>
          <p14:tracePt t="38256" x="4000500" y="4838700"/>
          <p14:tracePt t="38304" x="4006850" y="4838700"/>
          <p14:tracePt t="38320" x="4025900" y="4845050"/>
          <p14:tracePt t="38328" x="4044950" y="4851400"/>
          <p14:tracePt t="38328" x="4057650" y="4857750"/>
          <p14:tracePt t="38343" x="4108450" y="4857750"/>
          <p14:tracePt t="38360" x="4133850" y="4864100"/>
          <p14:tracePt t="38376" x="4146550" y="4870450"/>
          <p14:tracePt t="38393" x="4178300" y="4870450"/>
          <p14:tracePt t="38410" x="4216400" y="4870450"/>
          <p14:tracePt t="38426" x="4260850" y="4870450"/>
          <p14:tracePt t="38443" x="4311650" y="4870450"/>
          <p14:tracePt t="38460" x="4343400" y="4864100"/>
          <p14:tracePt t="38477" x="4375150" y="4857750"/>
          <p14:tracePt t="38493" x="4400550" y="4851400"/>
          <p14:tracePt t="38510" x="4432300" y="4851400"/>
          <p14:tracePt t="38527" x="4464050" y="4845050"/>
          <p14:tracePt t="38544" x="4495800" y="4845050"/>
          <p14:tracePt t="38561" x="4527550" y="4838700"/>
          <p14:tracePt t="38577" x="4559300" y="4832350"/>
          <p14:tracePt t="38594" x="4616450" y="4832350"/>
          <p14:tracePt t="38610" x="4692650" y="4832350"/>
          <p14:tracePt t="38627" x="4749800" y="4832350"/>
          <p14:tracePt t="38643" x="4826000" y="4819650"/>
          <p14:tracePt t="38660" x="4889500" y="4813300"/>
          <p14:tracePt t="38677" x="4953000" y="4806950"/>
          <p14:tracePt t="38693" x="4991100" y="4806950"/>
          <p14:tracePt t="38710" x="5022850" y="4806950"/>
          <p14:tracePt t="38727" x="5156200" y="4806950"/>
          <p14:tracePt t="38744" x="5257800" y="4819650"/>
          <p14:tracePt t="38760" x="5365750" y="4826000"/>
          <p14:tracePt t="38777" x="5448300" y="4826000"/>
          <p14:tracePt t="38794" x="5499100" y="4826000"/>
          <p14:tracePt t="38811" x="5537200" y="4832350"/>
          <p14:tracePt t="38827" x="5619750" y="4845050"/>
          <p14:tracePt t="38844" x="5727700" y="4864100"/>
          <p14:tracePt t="38861" x="5848350" y="4864100"/>
          <p14:tracePt t="38878" x="5962650" y="4864100"/>
          <p14:tracePt t="38894" x="6038850" y="4864100"/>
          <p14:tracePt t="38911" x="6102350" y="4864100"/>
          <p14:tracePt t="38929" x="6146800" y="4864100"/>
          <p14:tracePt t="38944" x="6210300" y="4864100"/>
          <p14:tracePt t="38961" x="6311900" y="4864100"/>
          <p14:tracePt t="38977" x="6419850" y="4864100"/>
          <p14:tracePt t="38994" x="6496050" y="4851400"/>
          <p14:tracePt t="39011" x="6527800" y="4851400"/>
          <p14:tracePt t="39028" x="6546850" y="4851400"/>
          <p14:tracePt t="39044" x="6584950" y="4851400"/>
          <p14:tracePt t="39061" x="6616700" y="4851400"/>
          <p14:tracePt t="39078" x="6648450" y="4851400"/>
          <p14:tracePt t="39094" x="6673850" y="4851400"/>
          <p14:tracePt t="39111" x="6692900" y="4851400"/>
          <p14:tracePt t="39128" x="6699250" y="4851400"/>
          <p14:tracePt t="39144" x="6724650" y="4838700"/>
          <p14:tracePt t="39161" x="6737350" y="4819650"/>
          <p14:tracePt t="39178" x="6737350" y="4813300"/>
          <p14:tracePt t="39215" x="6737350" y="4800600"/>
          <p14:tracePt t="39224" x="6737350" y="4794250"/>
          <p14:tracePt t="39248" x="6737350" y="4781550"/>
          <p14:tracePt t="39255" x="6737350" y="4768850"/>
          <p14:tracePt t="39261" x="6718300" y="4756150"/>
          <p14:tracePt t="39278" x="6705600" y="4743450"/>
          <p14:tracePt t="39295" x="6686550" y="4743450"/>
          <p14:tracePt t="39311" x="6629400" y="4724400"/>
          <p14:tracePt t="39328" x="6578600" y="4705350"/>
          <p14:tracePt t="39345" x="6534150" y="4699000"/>
          <p14:tracePt t="39361" x="6502400" y="4692650"/>
          <p14:tracePt t="39379" x="6457950" y="4679950"/>
          <p14:tracePt t="39395" x="6419850" y="4673600"/>
          <p14:tracePt t="39412" x="6388100" y="4667250"/>
          <p14:tracePt t="39428" x="6350000" y="4667250"/>
          <p14:tracePt t="39445" x="6324600" y="4667250"/>
          <p14:tracePt t="39461" x="6292850" y="4667250"/>
          <p14:tracePt t="39478" x="6261100" y="4660900"/>
          <p14:tracePt t="39495" x="6216650" y="4654550"/>
          <p14:tracePt t="39512" x="6191250" y="4654550"/>
          <p14:tracePt t="39528" x="6146800" y="4654550"/>
          <p14:tracePt t="39545" x="6096000" y="4654550"/>
          <p14:tracePt t="39562" x="6032500" y="4654550"/>
          <p14:tracePt t="39578" x="5943600" y="4648200"/>
          <p14:tracePt t="39595" x="5854700" y="4641850"/>
          <p14:tracePt t="39612" x="5772150" y="4622800"/>
          <p14:tracePt t="39628" x="5670550" y="4616450"/>
          <p14:tracePt t="39645" x="5600700" y="4597400"/>
          <p14:tracePt t="39662" x="5524500" y="4597400"/>
          <p14:tracePt t="39679" x="5441950" y="4578350"/>
          <p14:tracePt t="39695" x="5416550" y="4578350"/>
          <p14:tracePt t="39768" x="5403850" y="4578350"/>
          <p14:tracePt t="39776" x="5397500" y="4578350"/>
          <p14:tracePt t="39784" x="5391150" y="4578350"/>
          <p14:tracePt t="39795" x="5384800" y="4578350"/>
          <p14:tracePt t="39801" x="5359400" y="4584700"/>
          <p14:tracePt t="39812" x="5340350" y="4591050"/>
          <p14:tracePt t="39829" x="5314950" y="4597400"/>
          <p14:tracePt t="39845" x="5295900" y="4610100"/>
          <p14:tracePt t="39862" x="5257800" y="4616450"/>
          <p14:tracePt t="39879" x="5181600" y="4629150"/>
          <p14:tracePt t="39896" x="5143500" y="4629150"/>
          <p14:tracePt t="39912" x="5111750" y="4635500"/>
          <p14:tracePt t="39929" x="5092700" y="4635500"/>
          <p14:tracePt t="39946" x="5080000" y="4641850"/>
          <p14:tracePt t="39962" x="5067300" y="4641850"/>
          <p14:tracePt t="39979" x="5060950" y="4648200"/>
          <p14:tracePt t="39995" x="5029200" y="4648200"/>
          <p14:tracePt t="40013" x="4991100" y="4654550"/>
          <p14:tracePt t="40029" x="4959350" y="4660900"/>
          <p14:tracePt t="40046" x="4927600" y="4667250"/>
          <p14:tracePt t="40062" x="4889500" y="4679950"/>
          <p14:tracePt t="40080" x="4870450" y="4686300"/>
          <p14:tracePt t="40096" x="4845050" y="4692650"/>
          <p14:tracePt t="40113" x="4819650" y="4705350"/>
          <p14:tracePt t="40129" x="4813300" y="4705350"/>
          <p14:tracePt t="40146" x="4806950" y="4711700"/>
          <p14:tracePt t="40163" x="4800600" y="4711700"/>
          <p14:tracePt t="40319" x="4794250" y="4711700"/>
          <p14:tracePt t="40328" x="4781550" y="4711700"/>
          <p14:tracePt t="40336" x="4762500" y="4711700"/>
          <p14:tracePt t="40347" x="4718050" y="4711700"/>
          <p14:tracePt t="40363" x="4660900" y="4711700"/>
          <p14:tracePt t="40380" x="4572000" y="4711700"/>
          <p14:tracePt t="40396" x="4476750" y="4711700"/>
          <p14:tracePt t="40413" x="4356100" y="4711700"/>
          <p14:tracePt t="40430" x="4254500" y="4711700"/>
          <p14:tracePt t="40446" x="4203700" y="4711700"/>
          <p14:tracePt t="40446" x="4197350" y="4711700"/>
          <p14:tracePt t="40464" x="4165600" y="4711700"/>
          <p14:tracePt t="40480" x="4140200" y="4711700"/>
          <p14:tracePt t="40497" x="4089400" y="4718050"/>
          <p14:tracePt t="40513" x="4044950" y="4718050"/>
          <p14:tracePt t="40530" x="3981450" y="4730750"/>
          <p14:tracePt t="40547" x="3930650" y="4730750"/>
          <p14:tracePt t="40563" x="3867150" y="4737100"/>
          <p14:tracePt t="40580" x="3803650" y="4737100"/>
          <p14:tracePt t="40597" x="3714750" y="4737100"/>
          <p14:tracePt t="40613" x="3613150" y="4737100"/>
          <p14:tracePt t="40630" x="3505200" y="4743450"/>
          <p14:tracePt t="40647" x="3384550" y="4762500"/>
          <p14:tracePt t="40664" x="3371850" y="4768850"/>
          <p14:tracePt t="40680" x="3295650" y="4806950"/>
          <p14:tracePt t="40697" x="3263900" y="4826000"/>
          <p14:tracePt t="40713" x="3219450" y="4838700"/>
          <p14:tracePt t="40730" x="3181350" y="4845050"/>
          <p14:tracePt t="40747" x="3149600" y="4857750"/>
          <p14:tracePt t="40763" x="3111500" y="4870450"/>
          <p14:tracePt t="40780" x="3086100" y="4883150"/>
          <p14:tracePt t="40797" x="3067050" y="4902200"/>
          <p14:tracePt t="40813" x="3041650" y="4914900"/>
          <p14:tracePt t="40831" x="3035300" y="4927600"/>
          <p14:tracePt t="40847" x="3009900" y="4946650"/>
          <p14:tracePt t="40864" x="2997200" y="4959350"/>
          <p14:tracePt t="40899" x="2990850" y="4959350"/>
          <p14:tracePt t="40920" x="2990850" y="4965700"/>
          <p14:tracePt t="40960" x="2990850" y="4984750"/>
          <p14:tracePt t="40984" x="2990850" y="4991100"/>
          <p14:tracePt t="41009" x="2990850" y="4997450"/>
          <p14:tracePt t="41056" x="2984500" y="5003800"/>
          <p14:tracePt t="41072" x="2984500" y="5010150"/>
          <p14:tracePt t="41080" x="2971800" y="5022850"/>
          <p14:tracePt t="41097" x="2959100" y="5035550"/>
          <p14:tracePt t="41098" x="2952750" y="5041900"/>
          <p14:tracePt t="41114" x="2940050" y="5054600"/>
          <p14:tracePt t="41131" x="2933700" y="5054600"/>
          <p14:tracePt t="41200" x="2933700" y="5067300"/>
          <p14:tracePt t="41224" x="2927350" y="5073650"/>
          <p14:tracePt t="41231" x="2921000" y="5073650"/>
          <p14:tracePt t="41255" x="2914650" y="5086350"/>
          <p14:tracePt t="41263" x="2914650" y="5092700"/>
          <p14:tracePt t="41269" x="2908300" y="5099050"/>
          <p14:tracePt t="41336" x="2914650" y="5099050"/>
          <p14:tracePt t="41353" x="2921000" y="5099050"/>
          <p14:tracePt t="41368" x="2927350" y="5092700"/>
          <p14:tracePt t="41528" x="2882900" y="5111750"/>
          <p14:tracePt t="41535" x="2870200" y="5118100"/>
          <p14:tracePt t="41548" x="2851150" y="5124450"/>
          <p14:tracePt t="41549" x="2825750" y="5137150"/>
          <p14:tracePt t="41565" x="2800350" y="5143500"/>
          <p14:tracePt t="41582" x="2800350" y="5149850"/>
          <p14:tracePt t="41617" x="2787650" y="5149850"/>
          <p14:tracePt t="41648" x="2781300" y="5149850"/>
          <p14:tracePt t="41648" x="2781300" y="5162550"/>
          <p14:tracePt t="41664" x="2768600" y="5168900"/>
          <p14:tracePt t="41680" x="2762250" y="5168900"/>
          <p14:tracePt t="41685" x="2743200" y="5187950"/>
          <p14:tracePt t="41698" x="2736850" y="5200650"/>
          <p14:tracePt t="41715" x="2724150" y="5213350"/>
          <p14:tracePt t="41732" x="2711450" y="5232400"/>
          <p14:tracePt t="41749" x="2698750" y="5251450"/>
          <p14:tracePt t="41765" x="2692400" y="5257800"/>
          <p14:tracePt t="41782" x="2686050" y="5270500"/>
          <p14:tracePt t="41799" x="2673350" y="5283200"/>
          <p14:tracePt t="41816" x="2667000" y="5295900"/>
          <p14:tracePt t="41832" x="2660650" y="5308600"/>
          <p14:tracePt t="41849" x="2654300" y="5321300"/>
          <p14:tracePt t="41865" x="2641600" y="5340350"/>
          <p14:tracePt t="41882" x="2641600" y="5346700"/>
          <p14:tracePt t="41899" x="2622550" y="5359400"/>
          <p14:tracePt t="41915" x="2622550" y="5372100"/>
          <p14:tracePt t="41932" x="2616200" y="5384800"/>
          <p14:tracePt t="41949" x="2609850" y="5391150"/>
          <p14:tracePt t="41965" x="2597150" y="5429250"/>
          <p14:tracePt t="41982" x="2597150" y="5448300"/>
          <p14:tracePt t="41982" x="2597150" y="5454650"/>
          <p14:tracePt t="42000" x="2590800" y="5473700"/>
          <p14:tracePt t="42016" x="2584450" y="5518150"/>
          <p14:tracePt t="42033" x="2584450" y="5537200"/>
          <p14:tracePt t="42049" x="2584450" y="5556250"/>
          <p14:tracePt t="42066" x="2578100" y="5581650"/>
          <p14:tracePt t="42083" x="2578100" y="5600700"/>
          <p14:tracePt t="42099" x="2571750" y="5638800"/>
          <p14:tracePt t="42116" x="2571750" y="5651500"/>
          <p14:tracePt t="42133" x="2571750" y="5670550"/>
          <p14:tracePt t="42149" x="2571750" y="5702300"/>
          <p14:tracePt t="42166" x="2571750" y="5734050"/>
          <p14:tracePt t="42183" x="2559050" y="5772150"/>
          <p14:tracePt t="42199" x="2546350" y="5842000"/>
          <p14:tracePt t="42216" x="2540000" y="5861050"/>
          <p14:tracePt t="42233" x="2533650" y="5886450"/>
          <p14:tracePt t="42249" x="2533650" y="5911850"/>
          <p14:tracePt t="42266" x="2533650" y="5924550"/>
          <p14:tracePt t="42283" x="2533650" y="5956300"/>
          <p14:tracePt t="42300" x="2533650" y="5975350"/>
          <p14:tracePt t="42316" x="2533650" y="6000750"/>
          <p14:tracePt t="42333" x="2533650" y="6019800"/>
          <p14:tracePt t="42350" x="2533650" y="6032500"/>
          <p14:tracePt t="42366" x="2533650" y="6045200"/>
          <p14:tracePt t="42383" x="2533650" y="6083300"/>
          <p14:tracePt t="42400" x="2533650" y="6115050"/>
          <p14:tracePt t="42417" x="2533650" y="6146800"/>
          <p14:tracePt t="42433" x="2533650" y="6191250"/>
          <p14:tracePt t="42450" x="2533650" y="6223000"/>
          <p14:tracePt t="42466" x="2533650" y="6254750"/>
          <p14:tracePt t="42483" x="2533650" y="6286500"/>
          <p14:tracePt t="42500" x="2533650" y="6311900"/>
          <p14:tracePt t="42516" x="2540000" y="6343650"/>
          <p14:tracePt t="42533" x="2540000" y="6369050"/>
          <p14:tracePt t="42550" x="2540000" y="6388100"/>
          <p14:tracePt t="42567" x="2546350" y="6419850"/>
          <p14:tracePt t="42584" x="2552700" y="6438900"/>
          <p14:tracePt t="42600" x="2559050" y="6464300"/>
          <p14:tracePt t="42617" x="2559050" y="6483350"/>
          <p14:tracePt t="42633" x="2565400" y="6508750"/>
          <p14:tracePt t="42650" x="2578100" y="6540500"/>
          <p14:tracePt t="42667" x="2578100" y="6572250"/>
          <p14:tracePt t="42684" x="2597150" y="6604000"/>
          <p14:tracePt t="42700" x="2609850" y="6635750"/>
          <p14:tracePt t="42717" x="2616200" y="6667500"/>
          <p14:tracePt t="42733" x="2622550" y="6680200"/>
          <p14:tracePt t="42750" x="2622550" y="6686550"/>
          <p14:tracePt t="42767" x="2628900" y="6699250"/>
          <p14:tracePt t="42784" x="2641600" y="6711950"/>
          <p14:tracePt t="42800" x="2647950" y="6718300"/>
          <p14:tracePt t="42817" x="2660650" y="6718300"/>
          <p14:tracePt t="42834" x="2679700" y="6718300"/>
          <p14:tracePt t="42850" x="2717800" y="6718300"/>
          <p14:tracePt t="42867" x="2781300" y="6686550"/>
          <p14:tracePt t="42884" x="2882900" y="6604000"/>
          <p14:tracePt t="42901" x="2921000" y="6553200"/>
          <p14:tracePt t="42917" x="2946400" y="6521450"/>
          <p14:tracePt t="42935" x="2952750" y="6515100"/>
          <p14:tracePt t="42951" x="2952750" y="6508750"/>
          <p14:tracePt t="43000" x="2952750" y="6502400"/>
          <p14:tracePt t="43010" x="2959100" y="6502400"/>
          <p14:tracePt t="43017" x="2965450" y="6496050"/>
          <p14:tracePt t="43018" x="2971800" y="6483350"/>
          <p14:tracePt t="43034" x="2990850" y="6457950"/>
          <p14:tracePt t="43051" x="3003550" y="6445250"/>
          <p14:tracePt t="43067" x="3022600" y="6419850"/>
          <p14:tracePt t="43084" x="3054350" y="6362700"/>
          <p14:tracePt t="43101" x="3079750" y="6286500"/>
          <p14:tracePt t="43117" x="3086100" y="6229350"/>
          <p14:tracePt t="43134" x="3098800" y="6184900"/>
          <p14:tracePt t="43151" x="3111500" y="6140450"/>
          <p14:tracePt t="43168" x="3124200" y="6076950"/>
          <p14:tracePt t="43185" x="3124200" y="6019800"/>
          <p14:tracePt t="43201" x="3124200" y="5937250"/>
          <p14:tracePt t="43218" x="3124200" y="5842000"/>
          <p14:tracePt t="43234" x="3124200" y="5753100"/>
          <p14:tracePt t="43251" x="3105150" y="5676900"/>
          <p14:tracePt t="43268" x="3092450" y="5607050"/>
          <p14:tracePt t="43284" x="3067050" y="5575300"/>
          <p14:tracePt t="43301" x="3067050" y="5562600"/>
          <p14:tracePt t="43318" x="3067050" y="5556250"/>
          <p14:tracePt t="43409" x="3060700" y="5556250"/>
          <p14:tracePt t="43417" x="3048000" y="5556250"/>
          <p14:tracePt t="43424" x="2997200" y="5632450"/>
          <p14:tracePt t="43435" x="2940050" y="5702300"/>
          <p14:tracePt t="43451" x="2876550" y="5753100"/>
          <p14:tracePt t="43468" x="2819400" y="5772150"/>
          <p14:tracePt t="43485" x="2755900" y="5772150"/>
          <p14:tracePt t="43502" x="2673350" y="5746750"/>
          <p14:tracePt t="43518" x="2597150" y="5702300"/>
          <p14:tracePt t="43535" x="2508250" y="5638800"/>
          <p14:tracePt t="43551" x="2438400" y="5556250"/>
          <p14:tracePt t="43568" x="2400300" y="5530850"/>
          <p14:tracePt t="43585" x="2368550" y="5492750"/>
          <p14:tracePt t="43602" x="2336800" y="5480050"/>
          <p14:tracePt t="43619" x="2305050" y="5467350"/>
          <p14:tracePt t="43635" x="2254250" y="5454650"/>
          <p14:tracePt t="43652" x="2184400" y="5422900"/>
          <p14:tracePt t="43668" x="2089150" y="5391150"/>
          <p14:tracePt t="43685" x="1962150" y="5340350"/>
          <p14:tracePt t="43702" x="1797050" y="5289550"/>
          <p14:tracePt t="43718" x="1581150" y="5219700"/>
          <p14:tracePt t="43735" x="1377950" y="5181600"/>
          <p14:tracePt t="43752" x="1346200" y="5181600"/>
          <p14:tracePt t="43769" x="1320800" y="5181600"/>
          <p14:tracePt t="43785" x="1301750" y="5181600"/>
          <p14:tracePt t="43802" x="1289050" y="5181600"/>
          <p14:tracePt t="43818" x="1270000" y="5181600"/>
          <p14:tracePt t="43835" x="1244600" y="5181600"/>
          <p14:tracePt t="43852" x="1219200" y="5181600"/>
          <p14:tracePt t="43869" x="1193800" y="5194300"/>
          <p14:tracePt t="43885" x="1174750" y="5219700"/>
          <p14:tracePt t="43902" x="1149350" y="5238750"/>
          <p14:tracePt t="43919" x="1130300" y="5245100"/>
          <p14:tracePt t="43960" x="1117600" y="5251450"/>
          <p14:tracePt t="43978" x="1111250" y="5257800"/>
          <p14:tracePt t="44000" x="1098550" y="5264150"/>
          <p14:tracePt t="44015" x="1085850" y="5270500"/>
          <p14:tracePt t="44028" x="1079500" y="5270500"/>
          <p14:tracePt t="44049" x="1073150" y="5276850"/>
          <p14:tracePt t="44063" x="1066800" y="5283200"/>
          <p14:tracePt t="44081" x="1066800" y="5289550"/>
          <p14:tracePt t="44104" x="1054100" y="5302250"/>
          <p14:tracePt t="44112" x="1047750" y="5308600"/>
          <p14:tracePt t="44144" x="1047750" y="5314950"/>
          <p14:tracePt t="44176" x="1060450" y="5314950"/>
          <p14:tracePt t="44183" x="1066800" y="5314950"/>
          <p14:tracePt t="44191" x="1085850" y="5314950"/>
          <p14:tracePt t="44212" x="1092200" y="5314950"/>
          <p14:tracePt t="44215" x="1098550" y="5314950"/>
          <p14:tracePt t="44219" x="1111250" y="5314950"/>
          <p14:tracePt t="44236" x="1130300" y="5314950"/>
          <p14:tracePt t="44253" x="1162050" y="5314950"/>
          <p14:tracePt t="44269" x="1206500" y="5334000"/>
          <p14:tracePt t="44286" x="1238250" y="5340350"/>
          <p14:tracePt t="44303" x="1276350" y="5353050"/>
          <p14:tracePt t="44320" x="1320800" y="5365750"/>
          <p14:tracePt t="44337" x="1339850" y="5372100"/>
          <p14:tracePt t="44353" x="1346200" y="5372100"/>
          <p14:tracePt t="44369" x="1352550" y="5372100"/>
          <p14:tracePt t="44449" x="1358900" y="5372100"/>
          <p14:tracePt t="44776" x="1365250" y="5372100"/>
          <p14:tracePt t="44784" x="1384300" y="5372100"/>
          <p14:tracePt t="44796" x="1416050" y="5372100"/>
          <p14:tracePt t="44803" x="1447800" y="5372100"/>
          <p14:tracePt t="44804" x="1555750" y="5372100"/>
          <p14:tracePt t="44820" x="1644650" y="5372100"/>
          <p14:tracePt t="44837" x="1765300" y="5391150"/>
          <p14:tracePt t="44854" x="1873250" y="5422900"/>
          <p14:tracePt t="44870" x="1949450" y="5435600"/>
          <p14:tracePt t="44887" x="2063750" y="5467350"/>
          <p14:tracePt t="44904" x="2228850" y="5518150"/>
          <p14:tracePt t="44921" x="2330450" y="5524500"/>
          <p14:tracePt t="44937" x="2406650" y="5543550"/>
          <p14:tracePt t="44954" x="2495550" y="5543550"/>
          <p14:tracePt t="44970" x="2571750" y="5543550"/>
          <p14:tracePt t="44987" x="2660650" y="5549900"/>
          <p14:tracePt t="45004" x="2743200" y="5549900"/>
          <p14:tracePt t="45020" x="2781300" y="5549900"/>
          <p14:tracePt t="45037" x="2787650" y="5549900"/>
          <p14:tracePt t="45054" x="2794000" y="5549900"/>
          <p14:tracePt t="45096" x="2800350" y="5549900"/>
          <p14:tracePt t="45112" x="2806700" y="5549900"/>
          <p14:tracePt t="45121" x="2819400" y="5549900"/>
          <p14:tracePt t="45121" x="2832100" y="5549900"/>
          <p14:tracePt t="45137" x="2851150" y="5549900"/>
          <p14:tracePt t="45154" x="2863850" y="5549900"/>
          <p14:tracePt t="45171" x="2895600" y="5549900"/>
          <p14:tracePt t="45188" x="2959100" y="5549900"/>
          <p14:tracePt t="45204" x="3060700" y="5549900"/>
          <p14:tracePt t="45221" x="3194050" y="5530850"/>
          <p14:tracePt t="45238" x="3289300" y="5492750"/>
          <p14:tracePt t="45254" x="3384550" y="5441950"/>
          <p14:tracePt t="45271" x="3435350" y="5416550"/>
          <p14:tracePt t="45288" x="3492500" y="5391150"/>
          <p14:tracePt t="45305" x="3517900" y="5372100"/>
          <p14:tracePt t="45321" x="3549650" y="5359400"/>
          <p14:tracePt t="45338" x="3562350" y="5353050"/>
          <p14:tracePt t="45354" x="3581400" y="5353050"/>
          <p14:tracePt t="45400" x="3594100" y="5353050"/>
          <p14:tracePt t="45408" x="3606800" y="5353050"/>
          <p14:tracePt t="45415" x="3613150" y="5346700"/>
          <p14:tracePt t="45421" x="3632200" y="5340350"/>
          <p14:tracePt t="45438" x="3644900" y="5340350"/>
          <p14:tracePt t="45680" x="3651250" y="5340350"/>
          <p14:tracePt t="45696" x="3651250" y="5353050"/>
          <p14:tracePt t="45704" x="3651250" y="5372100"/>
          <p14:tracePt t="45712" x="3651250" y="5378450"/>
          <p14:tracePt t="45716" x="3651250" y="5416550"/>
          <p14:tracePt t="45722" x="3651250" y="5467350"/>
          <p14:tracePt t="45738" x="3676650" y="5530850"/>
          <p14:tracePt t="45755" x="3695700" y="5562600"/>
          <p14:tracePt t="45772" x="3702050" y="5575300"/>
          <p14:tracePt t="45816" x="3702050" y="5588000"/>
          <p14:tracePt t="45824" x="3702050" y="5594350"/>
          <p14:tracePt t="45832" x="3702050" y="5600700"/>
          <p14:tracePt t="45840" x="3683000" y="5638800"/>
          <p14:tracePt t="45855" x="3651250" y="5670550"/>
          <p14:tracePt t="45871" x="3619500" y="5702300"/>
          <p14:tracePt t="45888" x="3587750" y="5721350"/>
          <p14:tracePt t="45906" x="3581400" y="5727700"/>
          <p14:tracePt t="45922" x="3543300" y="5727700"/>
          <p14:tracePt t="45939" x="3492500" y="5695950"/>
          <p14:tracePt t="45955" x="3435350" y="5657850"/>
          <p14:tracePt t="45972" x="3409950" y="5632450"/>
          <p14:tracePt t="45989" x="3390900" y="5613400"/>
          <p14:tracePt t="46006" x="3371850" y="5575300"/>
          <p14:tracePt t="46022" x="3359150" y="5543550"/>
          <p14:tracePt t="46039" x="3352800" y="5530850"/>
          <p14:tracePt t="46056" x="3352800" y="5518150"/>
          <p14:tracePt t="46073" x="3352800" y="5511800"/>
          <p14:tracePt t="46144" x="3352800" y="5499100"/>
          <p14:tracePt t="46152" x="3346450" y="5492750"/>
          <p14:tracePt t="46160" x="3340100" y="5480050"/>
          <p14:tracePt t="46176" x="3327400" y="5461000"/>
          <p14:tracePt t="46184" x="3327400" y="5454650"/>
          <p14:tracePt t="46199" x="3321050" y="5454650"/>
          <p14:tracePt t="46206" x="3321050" y="5441950"/>
          <p14:tracePt t="46222" x="3321050" y="5410200"/>
          <p14:tracePt t="46239" x="3321050" y="5384800"/>
          <p14:tracePt t="46256" x="3327400" y="5346700"/>
          <p14:tracePt t="46273" x="3333750" y="5321300"/>
          <p14:tracePt t="46289" x="3378200" y="5295900"/>
          <p14:tracePt t="46306" x="3435350" y="5295900"/>
          <p14:tracePt t="46323" x="3511550" y="5295900"/>
          <p14:tracePt t="46339" x="3581400" y="5295900"/>
          <p14:tracePt t="46356" x="3606800" y="5295900"/>
          <p14:tracePt t="46373" x="3625850" y="5295900"/>
          <p14:tracePt t="46600" x="3613150" y="5295900"/>
          <p14:tracePt t="46608" x="3606800" y="5295900"/>
          <p14:tracePt t="46608" x="3600450" y="5295900"/>
          <p14:tracePt t="46624" x="3594100" y="5295900"/>
          <p14:tracePt t="46712" x="3587750" y="5295900"/>
          <p14:tracePt t="46720" x="3587750" y="5289550"/>
          <p14:tracePt t="46728" x="3613150" y="5257800"/>
          <p14:tracePt t="46736" x="3632200" y="5245100"/>
          <p14:tracePt t="46744" x="3683000" y="5194300"/>
          <p14:tracePt t="46757" x="3733800" y="5168900"/>
          <p14:tracePt t="46773" x="3784600" y="5143500"/>
          <p14:tracePt t="46790" x="3797300" y="5137150"/>
          <p14:tracePt t="46807" x="3803650" y="5118100"/>
          <p14:tracePt t="46823" x="3810000" y="5118100"/>
          <p14:tracePt t="46928" x="3803650" y="5118100"/>
          <p14:tracePt t="46936" x="3797300" y="5124450"/>
          <p14:tracePt t="46944" x="3790950" y="5124450"/>
          <p14:tracePt t="46957" x="3778250" y="5137150"/>
          <p14:tracePt t="46958" x="3740150" y="5149850"/>
          <p14:tracePt t="46974" x="3714750" y="5156200"/>
          <p14:tracePt t="46991" x="3676650" y="5175250"/>
          <p14:tracePt t="47007" x="3644900" y="5194300"/>
          <p14:tracePt t="47024" x="3606800" y="5219700"/>
          <p14:tracePt t="47041" x="3587750" y="5238750"/>
          <p14:tracePt t="47057" x="3549650" y="5270500"/>
          <p14:tracePt t="47074" x="3524250" y="5321300"/>
          <p14:tracePt t="47091" x="3505200" y="5359400"/>
          <p14:tracePt t="47108" x="3486150" y="5391150"/>
          <p14:tracePt t="47124" x="3473450" y="5416550"/>
          <p14:tracePt t="47141" x="3473450" y="5441950"/>
          <p14:tracePt t="47157" x="3460750" y="5454650"/>
          <p14:tracePt t="47174" x="3454400" y="5480050"/>
          <p14:tracePt t="47192" x="3454400" y="5486400"/>
          <p14:tracePt t="47207" x="3454400" y="5505450"/>
          <p14:tracePt t="47224" x="3454400" y="5524500"/>
          <p14:tracePt t="47241" x="3492500" y="5537200"/>
          <p14:tracePt t="47258" x="3536950" y="5549900"/>
          <p14:tracePt t="47274" x="3606800" y="5556250"/>
          <p14:tracePt t="47291" x="3752850" y="5556250"/>
          <p14:tracePt t="47308" x="3886200" y="5556250"/>
          <p14:tracePt t="47324" x="4032250" y="5518150"/>
          <p14:tracePt t="47341" x="4152900" y="5435600"/>
          <p14:tracePt t="47358" x="4216400" y="5359400"/>
          <p14:tracePt t="47374" x="4286250" y="5270500"/>
          <p14:tracePt t="47391" x="4318000" y="5207000"/>
          <p14:tracePt t="47409" x="4318000" y="5187950"/>
          <p14:tracePt t="47424" x="4324350" y="5168900"/>
          <p14:tracePt t="47441" x="4324350" y="5156200"/>
          <p14:tracePt t="47458" x="4324350" y="5130800"/>
          <p14:tracePt t="47475" x="4311650" y="5099050"/>
          <p14:tracePt t="47491" x="4305300" y="5092700"/>
          <p14:tracePt t="47508" x="4260850" y="5073650"/>
          <p14:tracePt t="47525" x="4191000" y="5060950"/>
          <p14:tracePt t="47541" x="4089400" y="5029200"/>
          <p14:tracePt t="47558" x="3937000" y="5022850"/>
          <p14:tracePt t="47575" x="3816350" y="5022850"/>
          <p14:tracePt t="47592" x="3657600" y="5035550"/>
          <p14:tracePt t="47608" x="3581400" y="5092700"/>
          <p14:tracePt t="47625" x="3505200" y="5137150"/>
          <p14:tracePt t="47642" x="3454400" y="5175250"/>
          <p14:tracePt t="47658" x="3429000" y="5213350"/>
          <p14:tracePt t="47675" x="3409950" y="5232400"/>
          <p14:tracePt t="47692" x="3397250" y="5257800"/>
          <p14:tracePt t="47709" x="3384550" y="5264150"/>
          <p14:tracePt t="47725" x="3384550" y="5295900"/>
          <p14:tracePt t="47742" x="3384550" y="5308600"/>
          <p14:tracePt t="47758" x="3384550" y="5346700"/>
          <p14:tracePt t="47775" x="3403600" y="5372100"/>
          <p14:tracePt t="47792" x="3441700" y="5384800"/>
          <p14:tracePt t="47809" x="3498850" y="5384800"/>
          <p14:tracePt t="47825" x="3568700" y="5384800"/>
          <p14:tracePt t="47842" x="3676650" y="5378450"/>
          <p14:tracePt t="47859" x="3803650" y="5359400"/>
          <p14:tracePt t="47875" x="3892550" y="5314950"/>
          <p14:tracePt t="47892" x="3968750" y="5270500"/>
          <p14:tracePt t="47909" x="4006850" y="5238750"/>
          <p14:tracePt t="47926" x="4032250" y="5207000"/>
          <p14:tracePt t="47942" x="4044950" y="5187950"/>
          <p14:tracePt t="47959" x="4044950" y="5149850"/>
          <p14:tracePt t="47959" x="4044950" y="5143500"/>
          <p14:tracePt t="47977" x="4044950" y="5111750"/>
          <p14:tracePt t="47992" x="4044950" y="5086350"/>
          <p14:tracePt t="48009" x="4044950" y="5060950"/>
          <p14:tracePt t="48025" x="4032250" y="5016500"/>
          <p14:tracePt t="48042" x="4000500" y="4991100"/>
          <p14:tracePt t="48059" x="3943350" y="4978400"/>
          <p14:tracePt t="48075" x="3822700" y="4953000"/>
          <p14:tracePt t="48092" x="3670300" y="4953000"/>
          <p14:tracePt t="48109" x="3498850" y="4953000"/>
          <p14:tracePt t="48126" x="3295650" y="4953000"/>
          <p14:tracePt t="48142" x="3079750" y="4953000"/>
          <p14:tracePt t="48159" x="2908300" y="4953000"/>
          <p14:tracePt t="48176" x="2832100" y="4978400"/>
          <p14:tracePt t="48192" x="2787650" y="5016500"/>
          <p14:tracePt t="48209" x="2774950" y="5041900"/>
          <p14:tracePt t="48226" x="2774950" y="5073650"/>
          <p14:tracePt t="48243" x="2774950" y="5143500"/>
          <p14:tracePt t="48259" x="2774950" y="5175250"/>
          <p14:tracePt t="48276" x="2800350" y="5238750"/>
          <p14:tracePt t="48292" x="2857500" y="5289550"/>
          <p14:tracePt t="48309" x="2946400" y="5334000"/>
          <p14:tracePt t="48326" x="3073400" y="5384800"/>
          <p14:tracePt t="48343" x="3238500" y="5416550"/>
          <p14:tracePt t="48359" x="3530600" y="5422900"/>
          <p14:tracePt t="48376" x="3689350" y="5422900"/>
          <p14:tracePt t="48393" x="3810000" y="5422900"/>
          <p14:tracePt t="48409" x="3879850" y="5403850"/>
          <p14:tracePt t="48426" x="3924300" y="5397500"/>
          <p14:tracePt t="48443" x="3962400" y="5353050"/>
          <p14:tracePt t="48460" x="3987800" y="5334000"/>
          <p14:tracePt t="48476" x="4000500" y="5308600"/>
          <p14:tracePt t="48494" x="4013200" y="5295900"/>
          <p14:tracePt t="48510" x="4013200" y="5270500"/>
          <p14:tracePt t="48526" x="4019550" y="5257800"/>
          <p14:tracePt t="48543" x="4019550" y="5238750"/>
          <p14:tracePt t="48560" x="4019550" y="5232400"/>
          <p14:tracePt t="48577" x="4019550" y="5226050"/>
          <p14:tracePt t="48593" x="4013200" y="5219700"/>
          <p14:tracePt t="48610" x="3943350" y="5194300"/>
          <p14:tracePt t="48626" x="3867150" y="5194300"/>
          <p14:tracePt t="48643" x="3752850" y="5194300"/>
          <p14:tracePt t="48660" x="3657600" y="5194300"/>
          <p14:tracePt t="48676" x="3594100" y="5194300"/>
          <p14:tracePt t="48693" x="3543300" y="5219700"/>
          <p14:tracePt t="48710" x="3498850" y="5257800"/>
          <p14:tracePt t="48727" x="3460750" y="5295900"/>
          <p14:tracePt t="48744" x="3422650" y="5372100"/>
          <p14:tracePt t="48760" x="3409950" y="5416550"/>
          <p14:tracePt t="48777" x="3409950" y="5467350"/>
          <p14:tracePt t="48794" x="3409950" y="5492750"/>
          <p14:tracePt t="48810" x="3409950" y="5524500"/>
          <p14:tracePt t="48827" x="3409950" y="5543550"/>
          <p14:tracePt t="48843" x="3416300" y="5549900"/>
          <p14:tracePt t="48860" x="3429000" y="5568950"/>
          <p14:tracePt t="48877" x="3467100" y="5588000"/>
          <p14:tracePt t="48894" x="3517900" y="5600700"/>
          <p14:tracePt t="48910" x="3568700" y="5600700"/>
          <p14:tracePt t="48927" x="3651250" y="5600700"/>
          <p14:tracePt t="48944" x="3797300" y="5588000"/>
          <p14:tracePt t="48960" x="3886200" y="5543550"/>
          <p14:tracePt t="48977" x="3968750" y="5486400"/>
          <p14:tracePt t="48994" x="4025900" y="5422900"/>
          <p14:tracePt t="49011" x="4051300" y="5372100"/>
          <p14:tracePt t="49027" x="4076700" y="5314950"/>
          <p14:tracePt t="49044" x="4083050" y="5276850"/>
          <p14:tracePt t="49061" x="4083050" y="5251450"/>
          <p14:tracePt t="49077" x="4083050" y="5232400"/>
          <p14:tracePt t="49094" x="4089400" y="5213350"/>
          <p14:tracePt t="49110" x="4089400" y="5207000"/>
          <p14:tracePt t="49127" x="4083050" y="5181600"/>
          <p14:tracePt t="49145" x="4070350" y="5175250"/>
          <p14:tracePt t="49161" x="4013200" y="5143500"/>
          <p14:tracePt t="49177" x="3930650" y="5137150"/>
          <p14:tracePt t="49194" x="3822700" y="5118100"/>
          <p14:tracePt t="49211" x="3683000" y="5118100"/>
          <p14:tracePt t="49227" x="3562350" y="5118100"/>
          <p14:tracePt t="49244" x="3467100" y="5137150"/>
          <p14:tracePt t="49261" x="3397250" y="5162550"/>
          <p14:tracePt t="49278" x="3365500" y="5194300"/>
          <p14:tracePt t="49295" x="3346450" y="5219700"/>
          <p14:tracePt t="49311" x="3346450" y="5226050"/>
          <p14:tracePt t="49311" x="3340100" y="5232400"/>
          <p14:tracePt t="49328" x="3340100" y="5245100"/>
          <p14:tracePt t="49344" x="3352800" y="5276850"/>
          <p14:tracePt t="49361" x="3365500" y="5308600"/>
          <p14:tracePt t="49378" x="3416300" y="5372100"/>
          <p14:tracePt t="49394" x="3498850" y="5422900"/>
          <p14:tracePt t="49411" x="3600450" y="5441950"/>
          <p14:tracePt t="49428" x="3727450" y="5467350"/>
          <p14:tracePt t="49445" x="3816350" y="5467350"/>
          <p14:tracePt t="49461" x="3892550" y="5461000"/>
          <p14:tracePt t="49478" x="3968750" y="5416550"/>
          <p14:tracePt t="49495" x="4019550" y="5365750"/>
          <p14:tracePt t="49511" x="4044950" y="5340350"/>
          <p14:tracePt t="49528" x="4070350" y="5314950"/>
          <p14:tracePt t="49545" x="4076700" y="5302250"/>
          <p14:tracePt t="49561" x="4083050" y="5295900"/>
          <p14:tracePt t="49578" x="4083050" y="5276850"/>
          <p14:tracePt t="49595" x="4083050" y="5251450"/>
          <p14:tracePt t="49611" x="4083050" y="5238750"/>
          <p14:tracePt t="49628" x="4083050" y="5226050"/>
          <p14:tracePt t="49645" x="4083050" y="5219700"/>
          <p14:tracePt t="49688" x="4070350" y="5219700"/>
          <p14:tracePt t="49696" x="3994150" y="5219700"/>
          <p14:tracePt t="49712" x="3930650" y="5219700"/>
          <p14:tracePt t="49720" x="3873500" y="5219700"/>
          <p14:tracePt t="49728" x="3702050" y="5251450"/>
          <p14:tracePt t="49745" x="3619500" y="5308600"/>
          <p14:tracePt t="49762" x="3562350" y="5340350"/>
          <p14:tracePt t="49778" x="3524250" y="5378450"/>
          <p14:tracePt t="49795" x="3505200" y="5403850"/>
          <p14:tracePt t="49812" x="3498850" y="5422900"/>
          <p14:tracePt t="49828" x="3492500" y="5435600"/>
          <p14:tracePt t="49889" x="3505200" y="5435600"/>
          <p14:tracePt t="49912" x="3517900" y="5435600"/>
          <p14:tracePt t="49920" x="3536950" y="5435600"/>
          <p14:tracePt t="49920" x="3556000" y="5435600"/>
          <p14:tracePt t="49938" x="3594100" y="5429250"/>
          <p14:tracePt t="49938" x="3625850" y="5410200"/>
          <p14:tracePt t="49945" x="3708400" y="5403850"/>
          <p14:tracePt t="49962" x="3765550" y="5391150"/>
          <p14:tracePt t="49979" x="3810000" y="5372100"/>
          <p14:tracePt t="49996" x="3841750" y="5353050"/>
          <p14:tracePt t="50012" x="3854450" y="5334000"/>
          <p14:tracePt t="50029" x="3879850" y="5302250"/>
          <p14:tracePt t="50045" x="3892550" y="5289550"/>
          <p14:tracePt t="50062" x="3905250" y="5264150"/>
          <p14:tracePt t="50079" x="3911600" y="5245100"/>
          <p14:tracePt t="50096" x="3911600" y="5232400"/>
          <p14:tracePt t="50112" x="3911600" y="5213350"/>
          <p14:tracePt t="50129" x="3917950" y="5194300"/>
          <p14:tracePt t="50146" x="3917950" y="5187950"/>
          <p14:tracePt t="50162" x="3917950" y="5181600"/>
          <p14:tracePt t="50179" x="3917950" y="5175250"/>
          <p14:tracePt t="50196" x="3917950" y="5168900"/>
          <p14:tracePt t="50212" x="3879850" y="5168900"/>
          <p14:tracePt t="50229" x="3816350" y="5168900"/>
          <p14:tracePt t="50246" x="3759200" y="5181600"/>
          <p14:tracePt t="50263" x="3702050" y="5207000"/>
          <p14:tracePt t="50279" x="3651250" y="5245100"/>
          <p14:tracePt t="50296" x="3638550" y="5251450"/>
          <p14:tracePt t="50313" x="3632200" y="5251450"/>
          <p14:tracePt t="50446" x="3638550" y="5251450"/>
          <p14:tracePt t="50929" x="3644900" y="5251450"/>
          <p14:tracePt t="50954" x="3657600" y="5251450"/>
          <p14:tracePt t="50969" x="3663950" y="5251450"/>
          <p14:tracePt t="50977" x="3670300" y="5251450"/>
          <p14:tracePt t="50982" x="3683000" y="5232400"/>
          <p14:tracePt t="50998" x="3689350" y="5232400"/>
          <p14:tracePt t="51209" x="3689350" y="5226050"/>
          <p14:tracePt t="51314" x="3689350" y="5232400"/>
          <p14:tracePt t="51330" x="3683000" y="5245100"/>
          <p14:tracePt t="51341" x="3670300" y="5264150"/>
          <p14:tracePt t="51354" x="3663950" y="5270500"/>
          <p14:tracePt t="51362" x="3657600" y="5270500"/>
          <p14:tracePt t="51369" x="3651250" y="5283200"/>
          <p14:tracePt t="51382" x="3644900" y="5295900"/>
          <p14:tracePt t="51399" x="3638550" y="5302250"/>
          <p14:tracePt t="51690" x="3657600" y="5302250"/>
          <p14:tracePt t="51697" x="3663950" y="5302250"/>
          <p14:tracePt t="51705" x="3689350" y="5308600"/>
          <p14:tracePt t="51716" x="3714750" y="5314950"/>
          <p14:tracePt t="51716" x="3771900" y="5353050"/>
          <p14:tracePt t="51732" x="3898900" y="5403850"/>
          <p14:tracePt t="51749" x="4057650" y="5448300"/>
          <p14:tracePt t="51766" x="4203700" y="5492750"/>
          <p14:tracePt t="51783" x="4375150" y="5518150"/>
          <p14:tracePt t="51799" x="4578350" y="5543550"/>
          <p14:tracePt t="51816" x="4794250" y="5556250"/>
          <p14:tracePt t="51833" x="4851400" y="5556250"/>
          <p14:tracePt t="51849" x="5035550" y="5556250"/>
          <p14:tracePt t="51866" x="5124450" y="5556250"/>
          <p14:tracePt t="51883" x="5200650" y="5556250"/>
          <p14:tracePt t="51900" x="5289550" y="5562600"/>
          <p14:tracePt t="51916" x="5321300" y="5562600"/>
          <p14:tracePt t="51933" x="5346700" y="5562600"/>
          <p14:tracePt t="51950" x="5353050" y="5562600"/>
          <p14:tracePt t="51966" x="5378450" y="5562600"/>
          <p14:tracePt t="51983" x="5397500" y="5562600"/>
          <p14:tracePt t="52000" x="5422900" y="5562600"/>
          <p14:tracePt t="52017" x="5454650" y="5562600"/>
          <p14:tracePt t="52033" x="5492750" y="5562600"/>
          <p14:tracePt t="52050" x="5524500" y="5543550"/>
          <p14:tracePt t="52066" x="5537200" y="5530850"/>
          <p14:tracePt t="52083" x="5575300" y="5511800"/>
          <p14:tracePt t="52100" x="5607050" y="5486400"/>
          <p14:tracePt t="52117" x="5632450" y="5467350"/>
          <p14:tracePt t="52133" x="5664200" y="5448300"/>
          <p14:tracePt t="52150" x="5689600" y="5435600"/>
          <p14:tracePt t="52167" x="5702300" y="5403850"/>
          <p14:tracePt t="52183" x="5721350" y="5391150"/>
          <p14:tracePt t="52200" x="5727700" y="5378450"/>
          <p14:tracePt t="52282" x="5727700" y="5372100"/>
          <p14:tracePt t="52346" x="5727700" y="5365750"/>
          <p14:tracePt t="52570" x="5727700" y="5359400"/>
          <p14:tracePt t="52577" x="5721350" y="5353050"/>
          <p14:tracePt t="52602" x="5721350" y="5346700"/>
          <p14:tracePt t="52610" x="5715000" y="5340350"/>
          <p14:tracePt t="52618" x="5708650" y="5321300"/>
          <p14:tracePt t="52626" x="5708650" y="5314950"/>
          <p14:tracePt t="52634" x="5702300" y="5302250"/>
          <p14:tracePt t="52651" x="5689600" y="5289550"/>
          <p14:tracePt t="53314" x="5689600" y="5295900"/>
          <p14:tracePt t="53322" x="5689600" y="5308600"/>
          <p14:tracePt t="53327" x="5689600" y="5321300"/>
          <p14:tracePt t="53335" x="5689600" y="5340350"/>
          <p14:tracePt t="53352" x="5689600" y="5365750"/>
          <p14:tracePt t="53369" x="5689600" y="5384800"/>
          <p14:tracePt t="53385" x="5695950" y="5441950"/>
          <p14:tracePt t="53402" x="5708650" y="5473700"/>
          <p14:tracePt t="53419" x="5715000" y="5524500"/>
          <p14:tracePt t="53435" x="5715000" y="5568950"/>
          <p14:tracePt t="53452" x="5715000" y="5600700"/>
          <p14:tracePt t="53468" x="5715000" y="5638800"/>
          <p14:tracePt t="53485" x="5715000" y="5670550"/>
          <p14:tracePt t="53502" x="5715000" y="5689600"/>
          <p14:tracePt t="53519" x="5715000" y="5727700"/>
          <p14:tracePt t="53536" x="5715000" y="5753100"/>
          <p14:tracePt t="53553" x="5715000" y="5772150"/>
          <p14:tracePt t="53569" x="5715000" y="5810250"/>
          <p14:tracePt t="53586" x="5715000" y="5835650"/>
          <p14:tracePt t="53602" x="5715000" y="5867400"/>
          <p14:tracePt t="53619" x="5715000" y="5873750"/>
          <p14:tracePt t="53636" x="5715000" y="5892800"/>
          <p14:tracePt t="53652" x="5715000" y="5905500"/>
          <p14:tracePt t="53669" x="5715000" y="5911850"/>
          <p14:tracePt t="53686" x="5715000" y="5924550"/>
          <p14:tracePt t="53703" x="5715000" y="5930900"/>
          <p14:tracePt t="53754" x="5721350" y="5930900"/>
          <p14:tracePt t="53762" x="5734050" y="5892800"/>
          <p14:tracePt t="53770" x="5734050" y="5848350"/>
          <p14:tracePt t="53778" x="5734050" y="5715000"/>
          <p14:tracePt t="53786" x="5734050" y="5607050"/>
          <p14:tracePt t="53803" x="5734050" y="5486400"/>
          <p14:tracePt t="53819" x="5734050" y="5416550"/>
          <p14:tracePt t="53836" x="5727700" y="5353050"/>
          <p14:tracePt t="53853" x="5721350" y="5302250"/>
          <p14:tracePt t="53869" x="5721350" y="5270500"/>
          <p14:tracePt t="53886" x="5721350" y="5245100"/>
          <p14:tracePt t="54682" x="5721350" y="5251450"/>
          <p14:tracePt t="54689" x="5721350" y="5276850"/>
          <p14:tracePt t="54698" x="5721350" y="5289550"/>
          <p14:tracePt t="54706" x="5721350" y="5302250"/>
          <p14:tracePt t="54712" x="5721350" y="5314950"/>
          <p14:tracePt t="54721" x="5721350" y="5321300"/>
          <p14:tracePt t="55402" x="5721350" y="5334000"/>
          <p14:tracePt t="55414" x="5721350" y="5340350"/>
          <p14:tracePt t="55418" x="5721350" y="5346700"/>
          <p14:tracePt t="55426" x="5727700" y="5359400"/>
          <p14:tracePt t="55481" x="5727700" y="5365750"/>
          <p14:tracePt t="55490" x="5727700" y="5378450"/>
          <p14:tracePt t="55506" x="5727700" y="5384800"/>
          <p14:tracePt t="55514" x="5727700" y="5397500"/>
          <p14:tracePt t="55522" x="5727700" y="5410200"/>
          <p14:tracePt t="55522" x="5727700" y="5429250"/>
          <p14:tracePt t="55539" x="5727700" y="5454650"/>
          <p14:tracePt t="55555" x="5676900" y="5492750"/>
          <p14:tracePt t="55572" x="5676900" y="5537200"/>
          <p14:tracePt t="55589" x="5676900" y="5581650"/>
          <p14:tracePt t="55606" x="5676900" y="5619750"/>
          <p14:tracePt t="55622" x="5676900" y="5670550"/>
          <p14:tracePt t="55639" x="5676900" y="5683250"/>
          <p14:tracePt t="55656" x="5676900" y="5689600"/>
          <p14:tracePt t="55785" x="5676900" y="5695950"/>
          <p14:tracePt t="55801" x="5695950" y="5695950"/>
          <p14:tracePt t="55809" x="5721350" y="5676900"/>
          <p14:tracePt t="55817" x="5765800" y="5632450"/>
          <p14:tracePt t="55823" x="5873750" y="5530850"/>
          <p14:tracePt t="55839" x="6045200" y="5403850"/>
          <p14:tracePt t="55856" x="6197600" y="5295900"/>
          <p14:tracePt t="55872" x="6356350" y="5226050"/>
          <p14:tracePt t="55889" x="6546850" y="5162550"/>
          <p14:tracePt t="55905" x="6629400" y="5149850"/>
          <p14:tracePt t="55922" x="6705600" y="5149850"/>
          <p14:tracePt t="55939" x="6756400" y="5149850"/>
          <p14:tracePt t="55993" x="6775450" y="5149850"/>
          <p14:tracePt t="56001" x="6800850" y="5149850"/>
          <p14:tracePt t="56009" x="6813550" y="5149850"/>
          <p14:tracePt t="56234" x="6819900" y="5156200"/>
          <p14:tracePt t="56281" x="6832600" y="5156200"/>
          <p14:tracePt t="56297" x="6838950" y="5137150"/>
          <p14:tracePt t="56306" x="6838950" y="5130800"/>
          <p14:tracePt t="56353" x="6838950" y="5111750"/>
          <p14:tracePt t="56366" x="6838950" y="5080000"/>
          <p14:tracePt t="56366" x="6807200" y="5048250"/>
          <p14:tracePt t="56373" x="6692900" y="5010150"/>
          <p14:tracePt t="56390" x="6527800" y="4972050"/>
          <p14:tracePt t="56406" x="6407150" y="4972050"/>
          <p14:tracePt t="56423" x="6292850" y="4991100"/>
          <p14:tracePt t="56440" x="6197600" y="5029200"/>
          <p14:tracePt t="56456" x="6102350" y="5080000"/>
          <p14:tracePt t="56473" x="6026150" y="5124450"/>
          <p14:tracePt t="56490" x="6013450" y="5143500"/>
          <p14:tracePt t="56545" x="6007100" y="5149850"/>
          <p14:tracePt t="56553" x="6007100" y="5156200"/>
          <p14:tracePt t="56561" x="6007100" y="5181600"/>
          <p14:tracePt t="56573" x="6007100" y="5200650"/>
          <p14:tracePt t="56573" x="6019800" y="5245100"/>
          <p14:tracePt t="56590" x="6172200" y="5334000"/>
          <p14:tracePt t="56607" x="6407150" y="5391150"/>
          <p14:tracePt t="56623" x="6635750" y="5410200"/>
          <p14:tracePt t="56640" x="6870700" y="5410200"/>
          <p14:tracePt t="56657" x="7131050" y="5384800"/>
          <p14:tracePt t="56673" x="7239000" y="5346700"/>
          <p14:tracePt t="56690" x="7327900" y="5283200"/>
          <p14:tracePt t="56707" x="7353300" y="5251450"/>
          <p14:tracePt t="56723" x="7372350" y="5232400"/>
          <p14:tracePt t="56740" x="7385050" y="5187950"/>
          <p14:tracePt t="56757" x="7385050" y="5156200"/>
          <p14:tracePt t="56774" x="7391400" y="5137150"/>
          <p14:tracePt t="56790" x="7391400" y="5130800"/>
          <p14:tracePt t="56807" x="7391400" y="5111750"/>
          <p14:tracePt t="56824" x="7366000" y="5099050"/>
          <p14:tracePt t="56840" x="7334250" y="5099050"/>
          <p14:tracePt t="56857" x="7200900" y="5099050"/>
          <p14:tracePt t="56874" x="7080250" y="5118100"/>
          <p14:tracePt t="56890" x="6972300" y="5130800"/>
          <p14:tracePt t="57065" x="6972300" y="5143500"/>
          <p14:tracePt t="57073" x="6972300" y="5162550"/>
          <p14:tracePt t="57081" x="6991350" y="5194300"/>
          <p14:tracePt t="57091" x="7112000" y="5264150"/>
          <p14:tracePt t="57108" x="7270750" y="5314950"/>
          <p14:tracePt t="57124" x="7423150" y="5327650"/>
          <p14:tracePt t="57141" x="7531100" y="5327650"/>
          <p14:tracePt t="57157" x="7613650" y="5308600"/>
          <p14:tracePt t="57174" x="7683500" y="5238750"/>
          <p14:tracePt t="57191" x="7708900" y="5207000"/>
          <p14:tracePt t="57208" x="7715250" y="5175250"/>
          <p14:tracePt t="57224" x="7715250" y="5099050"/>
          <p14:tracePt t="57241" x="7715250" y="5092700"/>
          <p14:tracePt t="57258" x="7689850" y="5035550"/>
          <p14:tracePt t="57275" x="7480300" y="4864100"/>
          <p14:tracePt t="57291" x="7175500" y="4679950"/>
          <p14:tracePt t="57308" x="6883400" y="4578350"/>
          <p14:tracePt t="57324" x="6705600" y="4565650"/>
          <p14:tracePt t="57341" x="6534150" y="4565650"/>
          <p14:tracePt t="57358" x="6394450" y="4572000"/>
          <p14:tracePt t="57375" x="6242050" y="4629150"/>
          <p14:tracePt t="57391" x="6165850" y="4692650"/>
          <p14:tracePt t="57408" x="6121400" y="4781550"/>
          <p14:tracePt t="57425" x="6076950" y="4972050"/>
          <p14:tracePt t="57441" x="6076950" y="5048250"/>
          <p14:tracePt t="57458" x="6076950" y="5213350"/>
          <p14:tracePt t="57475" x="6076950" y="5302250"/>
          <p14:tracePt t="57491" x="6076950" y="5340350"/>
          <p14:tracePt t="57508" x="6089650" y="5429250"/>
          <p14:tracePt t="57525" x="6216650" y="5581650"/>
          <p14:tracePt t="57541" x="6489700" y="5759450"/>
          <p14:tracePt t="57558" x="6826250" y="5861050"/>
          <p14:tracePt t="57575" x="7150100" y="5899150"/>
          <p14:tracePt t="57592" x="7378700" y="5899150"/>
          <p14:tracePt t="57608" x="7537450" y="5861050"/>
          <p14:tracePt t="57608" x="7613650" y="5803900"/>
          <p14:tracePt t="57625" x="7677150" y="5772150"/>
          <p14:tracePt t="57642" x="7753350" y="5607050"/>
          <p14:tracePt t="57659" x="7778750" y="5492750"/>
          <p14:tracePt t="57675" x="7778750" y="5416550"/>
          <p14:tracePt t="57692" x="7778750" y="5321300"/>
          <p14:tracePt t="57708" x="7778750" y="5308600"/>
          <p14:tracePt t="57761" x="7785100" y="5302250"/>
          <p14:tracePt t="57785" x="7747000" y="5289550"/>
          <p14:tracePt t="57785" x="7658100" y="5283200"/>
          <p14:tracePt t="57792" x="7645400" y="5283200"/>
          <p14:tracePt t="57883" x="7639050" y="5283200"/>
          <p14:tracePt t="57891" x="7620000" y="5283200"/>
          <p14:tracePt t="57891" x="7607300" y="5295900"/>
          <p14:tracePt t="57905" x="7594600" y="5302250"/>
          <p14:tracePt t="57921" x="7581900" y="5314950"/>
          <p14:tracePt t="57927" x="7575550" y="5327650"/>
          <p14:tracePt t="57943" x="7569200" y="5327650"/>
          <p14:tracePt t="57943" x="7562850" y="5346700"/>
          <p14:tracePt t="57960" x="7550150" y="5359400"/>
          <p14:tracePt t="57976" x="7543800" y="5372100"/>
          <p14:tracePt t="58017" x="7543800" y="5378450"/>
          <p14:tracePt t="58092" x="7550150" y="5378450"/>
          <p14:tracePt t="58122" x="7556500" y="5378450"/>
          <p14:tracePt t="58186" x="7556500" y="5372100"/>
          <p14:tracePt t="58203" x="7550150" y="5359400"/>
          <p14:tracePt t="58210" x="7543800" y="5359400"/>
          <p14:tracePt t="58242" x="7531100" y="5359400"/>
          <p14:tracePt t="58252" x="7524750" y="5359400"/>
          <p14:tracePt t="58254" x="7512050" y="5359400"/>
          <p14:tracePt t="58260" x="7505700" y="5359400"/>
          <p14:tracePt t="58276" x="7493000" y="5359400"/>
          <p14:tracePt t="58338" x="7486650" y="5359400"/>
          <p14:tracePt t="58352" x="7480300" y="5359400"/>
          <p14:tracePt t="5836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525"/>
            <a:ext cx="8353405" cy="762000"/>
          </a:xfrm>
        </p:spPr>
        <p:txBody>
          <a:bodyPr/>
          <a:lstStyle/>
          <a:p>
            <a:r>
              <a:rPr lang="en-US" dirty="0" smtClean="0"/>
              <a:t>RDCH 702:  Lecture 9  Separations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4958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Separation methods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Solvent extraction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PUREX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 exchange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Electrochemistry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Volatility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Specific actinide separations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Basic concept of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Oxidation state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Ionic radius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Development of advanced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Trivalent actinides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Necessary for fuel cycle due to formation of mixtures due to fission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Actinides </a:t>
            </a:r>
          </a:p>
          <a:p>
            <a:pPr lvl="2">
              <a:lnSpc>
                <a:spcPct val="80000"/>
              </a:lnSpc>
            </a:pPr>
            <a:r>
              <a:rPr lang="en-US" sz="2400" dirty="0" err="1" smtClean="0"/>
              <a:t>Transuranics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Fission products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Se (Z=34) to </a:t>
            </a:r>
            <a:r>
              <a:rPr lang="en-US" sz="2400" dirty="0" err="1" smtClean="0"/>
              <a:t>Dy</a:t>
            </a:r>
            <a:r>
              <a:rPr lang="en-US" sz="2400" dirty="0" smtClean="0"/>
              <a:t> (Z=66)</a:t>
            </a:r>
            <a:endParaRPr lang="en-US" sz="2400" dirty="0"/>
          </a:p>
        </p:txBody>
      </p:sp>
      <p:pic>
        <p:nvPicPr>
          <p:cNvPr id="5" name="Picture 16" descr="https://upload.wikimedia.org/wikipedia/commons/f/fe/Tributyl-phosphate-2D-skele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2336"/>
            <a:ext cx="34004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214" y="5819775"/>
            <a:ext cx="335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Tributyl</a:t>
            </a:r>
            <a:r>
              <a:rPr lang="en-US" dirty="0" smtClean="0"/>
              <a:t> phosphate (TBP)</a:t>
            </a:r>
            <a:endParaRPr lang="en-US" dirty="0"/>
          </a:p>
        </p:txBody>
      </p:sp>
      <p:pic>
        <p:nvPicPr>
          <p:cNvPr id="7" name="Picture 3" descr="200px-Extracteduraniumcomple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805" y="1066800"/>
            <a:ext cx="2431800" cy="30883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304800" y="1066800"/>
            <a:ext cx="3810000" cy="762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3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8"/>
    </mc:Choice>
    <mc:Fallback>
      <p:transition spd="slow" advTm="1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  <p:extLst>
    <p:ext uri="{3A86A75C-4F4B-4683-9AE1-C65F6400EC91}">
      <p14:laserTraceLst xmlns:p14="http://schemas.microsoft.com/office/powerpoint/2010/main">
        <p14:tracePtLst>
          <p14:tracePt t="7221" x="1606550" y="1625600"/>
          <p14:tracePt t="7270" x="1600200" y="1625600"/>
          <p14:tracePt t="7320" x="1619250" y="1625600"/>
          <p14:tracePt t="7337" x="1631950" y="1625600"/>
          <p14:tracePt t="7354" x="1670050" y="1644650"/>
          <p14:tracePt t="7370" x="1746250" y="1727200"/>
          <p14:tracePt t="7387" x="1822450" y="1765300"/>
          <p14:tracePt t="7404" x="1930400" y="1822450"/>
          <p14:tracePt t="7420" x="2063750" y="1879600"/>
          <p14:tracePt t="7437" x="2209800" y="1924050"/>
          <p14:tracePt t="7454" x="2355850" y="1955800"/>
          <p14:tracePt t="7471" x="2501900" y="1974850"/>
          <p14:tracePt t="7487" x="2609850" y="2000250"/>
          <p14:tracePt t="7504" x="2698750" y="2006600"/>
          <p14:tracePt t="7521" x="2755900" y="2025650"/>
          <p14:tracePt t="7537" x="2813050" y="2025650"/>
          <p14:tracePt t="7554" x="2844800" y="2025650"/>
          <p14:tracePt t="7571" x="2895600" y="2019300"/>
          <p14:tracePt t="7587" x="2952750" y="2000250"/>
          <p14:tracePt t="7604" x="3048000" y="1987550"/>
          <p14:tracePt t="7621" x="3181350" y="1974850"/>
          <p14:tracePt t="7638" x="3270250" y="1955800"/>
          <p14:tracePt t="7654" x="3333750" y="1949450"/>
          <p14:tracePt t="7671" x="3378200" y="1930400"/>
          <p14:tracePt t="7688" x="3409950" y="1911350"/>
          <p14:tracePt t="7705" x="3448050" y="1885950"/>
          <p14:tracePt t="7721" x="3479800" y="1847850"/>
          <p14:tracePt t="7738" x="3530600" y="1797050"/>
          <p14:tracePt t="7755" x="3568700" y="1733550"/>
          <p14:tracePt t="7771" x="3594100" y="1670050"/>
          <p14:tracePt t="7788" x="3600450" y="1606550"/>
          <p14:tracePt t="7805" x="3606800" y="1555750"/>
          <p14:tracePt t="7821" x="3606800" y="1479550"/>
          <p14:tracePt t="7838" x="3606800" y="1435100"/>
          <p14:tracePt t="7854" x="3600450" y="1365250"/>
          <p14:tracePt t="7871" x="3556000" y="1301750"/>
          <p14:tracePt t="7888" x="3524250" y="1244600"/>
          <p14:tracePt t="7905" x="3473450" y="1187450"/>
          <p14:tracePt t="7922" x="3441700" y="1168400"/>
          <p14:tracePt t="7938" x="3289300" y="1111250"/>
          <p14:tracePt t="7955" x="3149600" y="1079500"/>
          <p14:tracePt t="7971" x="2978150" y="1016000"/>
          <p14:tracePt t="7988" x="2800350" y="971550"/>
          <p14:tracePt t="8005" x="2628900" y="946150"/>
          <p14:tracePt t="8021" x="2463800" y="920750"/>
          <p14:tracePt t="8038" x="2298700" y="895350"/>
          <p14:tracePt t="8055" x="2095500" y="857250"/>
          <p14:tracePt t="8072" x="1924050" y="831850"/>
          <p14:tracePt t="8088" x="1746250" y="819150"/>
          <p14:tracePt t="8105" x="1593850" y="806450"/>
          <p14:tracePt t="8122" x="1333500" y="806450"/>
          <p14:tracePt t="8139" x="1143000" y="806450"/>
          <p14:tracePt t="8155" x="946150" y="806450"/>
          <p14:tracePt t="8172" x="774700" y="806450"/>
          <p14:tracePt t="8188" x="711200" y="806450"/>
          <p14:tracePt t="8205" x="673100" y="819150"/>
          <p14:tracePt t="8222" x="666750" y="819150"/>
          <p14:tracePt t="8410" x="666750" y="831850"/>
          <p14:tracePt t="8419" x="673100" y="863600"/>
          <p14:tracePt t="8427" x="679450" y="882650"/>
          <p14:tracePt t="8431" x="685800" y="889000"/>
          <p14:tracePt t="8467" x="692150" y="895350"/>
          <p14:tracePt t="8475" x="698500" y="901700"/>
          <p14:tracePt t="8475" x="711200" y="914400"/>
          <p14:tracePt t="8491" x="723900" y="927100"/>
          <p14:tracePt t="8506" x="736600" y="952500"/>
          <p14:tracePt t="8523" x="749300" y="958850"/>
          <p14:tracePt t="8539" x="749300" y="965200"/>
          <p14:tracePt t="8556" x="755650" y="984250"/>
          <p14:tracePt t="8573" x="755650" y="990600"/>
          <p14:tracePt t="8589" x="755650" y="1003300"/>
          <p14:tracePt t="8606" x="762000" y="1035050"/>
          <p14:tracePt t="8623" x="768350" y="1054100"/>
          <p14:tracePt t="8639" x="781050" y="1085850"/>
          <p14:tracePt t="8656" x="793750" y="1143000"/>
          <p14:tracePt t="8699" x="793750" y="1155700"/>
          <p14:tracePt t="8715" x="793750" y="1181100"/>
          <p14:tracePt t="8723" x="793750" y="1193800"/>
          <p14:tracePt t="8723" x="781050" y="1231900"/>
          <p14:tracePt t="8740" x="768350" y="1257300"/>
          <p14:tracePt t="8756" x="742950" y="1301750"/>
          <p14:tracePt t="8773" x="736600" y="1352550"/>
          <p14:tracePt t="8789" x="723900" y="1390650"/>
          <p14:tracePt t="8806" x="717550" y="1454150"/>
          <p14:tracePt t="8823" x="717550" y="1511300"/>
          <p14:tracePt t="8840" x="717550" y="1587500"/>
          <p14:tracePt t="8856" x="717550" y="1695450"/>
          <p14:tracePt t="8873" x="717550" y="1784350"/>
          <p14:tracePt t="8890" x="717550" y="1866900"/>
          <p14:tracePt t="8890" x="723900" y="1873250"/>
          <p14:tracePt t="8907" x="723900" y="1892300"/>
          <p14:tracePt t="8923" x="742950" y="1943100"/>
          <p14:tracePt t="8940" x="742950" y="1955800"/>
          <p14:tracePt t="8957" x="749300" y="2006600"/>
          <p14:tracePt t="8973" x="762000" y="2057400"/>
          <p14:tracePt t="8990" x="774700" y="2070100"/>
          <p14:tracePt t="9006" x="806450" y="2089150"/>
          <p14:tracePt t="9023" x="857250" y="2108200"/>
          <p14:tracePt t="9040" x="933450" y="2127250"/>
          <p14:tracePt t="9057" x="1016000" y="2127250"/>
          <p14:tracePt t="9073" x="1098550" y="2127250"/>
          <p14:tracePt t="9090" x="1244600" y="2127250"/>
          <p14:tracePt t="9107" x="1365250" y="2127250"/>
          <p14:tracePt t="9123" x="1504950" y="2120900"/>
          <p14:tracePt t="9140" x="1606550" y="2101850"/>
          <p14:tracePt t="9157" x="1720850" y="2095500"/>
          <p14:tracePt t="9173" x="1778000" y="2095500"/>
          <p14:tracePt t="9190" x="1905000" y="2101850"/>
          <p14:tracePt t="9207" x="2057400" y="2114550"/>
          <p14:tracePt t="9224" x="2190750" y="2133600"/>
          <p14:tracePt t="9240" x="2298700" y="2133600"/>
          <p14:tracePt t="9257" x="2368550" y="2133600"/>
          <p14:tracePt t="9274" x="2425700" y="2133600"/>
          <p14:tracePt t="9291" x="2482850" y="2133600"/>
          <p14:tracePt t="9307" x="2571750" y="2127250"/>
          <p14:tracePt t="9324" x="2667000" y="2082800"/>
          <p14:tracePt t="9341" x="2762250" y="2051050"/>
          <p14:tracePt t="9357" x="2838450" y="2000250"/>
          <p14:tracePt t="9374" x="2914650" y="1974850"/>
          <p14:tracePt t="9390" x="2997200" y="1949450"/>
          <p14:tracePt t="9407" x="3067050" y="1911350"/>
          <p14:tracePt t="9424" x="3149600" y="1879600"/>
          <p14:tracePt t="9441" x="3225800" y="1860550"/>
          <p14:tracePt t="9457" x="3289300" y="1835150"/>
          <p14:tracePt t="9474" x="3359150" y="1816100"/>
          <p14:tracePt t="9491" x="3435350" y="1797050"/>
          <p14:tracePt t="9508" x="3498850" y="1778000"/>
          <p14:tracePt t="9524" x="3575050" y="1739900"/>
          <p14:tracePt t="9541" x="3644900" y="1720850"/>
          <p14:tracePt t="9557" x="3721100" y="1708150"/>
          <p14:tracePt t="9574" x="3797300" y="1695450"/>
          <p14:tracePt t="9591" x="3867150" y="1682750"/>
          <p14:tracePt t="9607" x="3949700" y="1657350"/>
          <p14:tracePt t="9624" x="3981450" y="1631950"/>
          <p14:tracePt t="9641" x="4013200" y="1612900"/>
          <p14:tracePt t="9658" x="4044950" y="1587500"/>
          <p14:tracePt t="9674" x="4051300" y="1555750"/>
          <p14:tracePt t="9691" x="4064000" y="1511300"/>
          <p14:tracePt t="9708" x="4064000" y="1498600"/>
          <p14:tracePt t="9724" x="4064000" y="1466850"/>
          <p14:tracePt t="9742" x="4064000" y="1435100"/>
          <p14:tracePt t="9758" x="4044950" y="1397000"/>
          <p14:tracePt t="9775" x="4006850" y="1352550"/>
          <p14:tracePt t="9791" x="3924300" y="1263650"/>
          <p14:tracePt t="9808" x="3790950" y="1155700"/>
          <p14:tracePt t="9824" x="3670300" y="1073150"/>
          <p14:tracePt t="9841" x="3575050" y="1009650"/>
          <p14:tracePt t="9858" x="3441700" y="958850"/>
          <p14:tracePt t="9875" x="3352800" y="946150"/>
          <p14:tracePt t="9891" x="3257550" y="908050"/>
          <p14:tracePt t="9908" x="3162300" y="882650"/>
          <p14:tracePt t="9925" x="3067050" y="876300"/>
          <p14:tracePt t="9941" x="2940050" y="857250"/>
          <p14:tracePt t="9958" x="2768600" y="857250"/>
          <p14:tracePt t="9975" x="2552700" y="857250"/>
          <p14:tracePt t="9991" x="2336800" y="857250"/>
          <p14:tracePt t="10008" x="2146300" y="857250"/>
          <p14:tracePt t="10025" x="1981200" y="857250"/>
          <p14:tracePt t="10042" x="1809750" y="857250"/>
          <p14:tracePt t="10058" x="1581150" y="857250"/>
          <p14:tracePt t="10075" x="1485900" y="863600"/>
          <p14:tracePt t="10091" x="1339850" y="914400"/>
          <p14:tracePt t="10108" x="1244600" y="927100"/>
          <p14:tracePt t="10211" x="1244600" y="946150"/>
          <p14:tracePt t="10218" x="1212850" y="965200"/>
          <p14:tracePt t="10227" x="1181100" y="990600"/>
          <p14:tracePt t="10242" x="1123950" y="1041400"/>
          <p14:tracePt t="10243" x="1073150" y="1085850"/>
          <p14:tracePt t="10259" x="1035050" y="1162050"/>
          <p14:tracePt t="10275" x="1009650" y="1238250"/>
          <p14:tracePt t="10292" x="977900" y="1314450"/>
          <p14:tracePt t="10309" x="971550" y="1384300"/>
          <p14:tracePt t="10325" x="965200" y="1460500"/>
          <p14:tracePt t="10342" x="965200" y="1549400"/>
          <p14:tracePt t="10359" x="965200" y="1600200"/>
          <p14:tracePt t="10375" x="971550" y="1663700"/>
          <p14:tracePt t="10393" x="977900" y="1682750"/>
          <p14:tracePt t="10409" x="990600" y="1695450"/>
          <p14:tracePt t="10426" x="990600" y="1701800"/>
          <p14:tracePt t="10442" x="1016000" y="1758950"/>
          <p14:tracePt t="10459" x="1047750" y="1797050"/>
          <p14:tracePt t="10475" x="1111250" y="1854200"/>
          <p14:tracePt t="10492" x="1219200" y="1930400"/>
          <p14:tracePt t="10509" x="1327150" y="2025650"/>
          <p14:tracePt t="10526" x="1479550" y="2101850"/>
          <p14:tracePt t="10542" x="1606550" y="2165350"/>
          <p14:tracePt t="10559" x="1752600" y="2197100"/>
          <p14:tracePt t="10576" x="1943100" y="2222500"/>
          <p14:tracePt t="10593" x="2171700" y="2241550"/>
          <p14:tracePt t="10609" x="2311400" y="2241550"/>
          <p14:tracePt t="10626" x="2343150" y="2241550"/>
          <p14:tracePt t="10643" x="2419350" y="2222500"/>
          <p14:tracePt t="10659" x="2463800" y="2209800"/>
          <p14:tracePt t="10676" x="2489200" y="2203450"/>
          <p14:tracePt t="10693" x="2508250" y="2203450"/>
          <p14:tracePt t="10709" x="2540000" y="2203450"/>
          <p14:tracePt t="10726" x="2616200" y="2203450"/>
          <p14:tracePt t="10742" x="2692400" y="2190750"/>
          <p14:tracePt t="10761" x="2794000" y="2159000"/>
          <p14:tracePt t="10776" x="2857500" y="2127250"/>
          <p14:tracePt t="10793" x="2921000" y="2108200"/>
          <p14:tracePt t="10809" x="3009900" y="2089150"/>
          <p14:tracePt t="10809" x="3035300" y="2082800"/>
          <p14:tracePt t="10827" x="3149600" y="2070100"/>
          <p14:tracePt t="10843" x="3244850" y="2063750"/>
          <p14:tracePt t="10859" x="3308350" y="2038350"/>
          <p14:tracePt t="10876" x="3371850" y="2025650"/>
          <p14:tracePt t="10893" x="3448050" y="2012950"/>
          <p14:tracePt t="10910" x="3536950" y="2012950"/>
          <p14:tracePt t="10926" x="3644900" y="1987550"/>
          <p14:tracePt t="10943" x="3746500" y="1955800"/>
          <p14:tracePt t="10960" x="3822700" y="1892300"/>
          <p14:tracePt t="10977" x="3873500" y="1866900"/>
          <p14:tracePt t="10993" x="3905250" y="1847850"/>
          <p14:tracePt t="11010" x="4013200" y="1803400"/>
          <p14:tracePt t="11027" x="4064000" y="1771650"/>
          <p14:tracePt t="11043" x="4102100" y="1746250"/>
          <p14:tracePt t="11060" x="4140200" y="1727200"/>
          <p14:tracePt t="11076" x="4184650" y="1701800"/>
          <p14:tracePt t="11093" x="4229100" y="1676400"/>
          <p14:tracePt t="11110" x="4273550" y="1657350"/>
          <p14:tracePt t="11127" x="4318000" y="1638300"/>
          <p14:tracePt t="11143" x="4362450" y="1612900"/>
          <p14:tracePt t="11160" x="4381500" y="1593850"/>
          <p14:tracePt t="11177" x="4413250" y="1562100"/>
          <p14:tracePt t="11193" x="4419600" y="1536700"/>
          <p14:tracePt t="11211" x="4419600" y="1511300"/>
          <p14:tracePt t="11227" x="4419600" y="1479550"/>
          <p14:tracePt t="11244" x="4419600" y="1473200"/>
          <p14:tracePt t="11260" x="4419600" y="1466850"/>
          <p14:tracePt t="11277" x="4419600" y="1447800"/>
          <p14:tracePt t="11294" x="4419600" y="1441450"/>
          <p14:tracePt t="11310" x="4406900" y="1416050"/>
          <p14:tracePt t="11327" x="4394200" y="1397000"/>
          <p14:tracePt t="11344" x="4337050" y="1358900"/>
          <p14:tracePt t="11360" x="4260850" y="1301750"/>
          <p14:tracePt t="11377" x="4140200" y="1244600"/>
          <p14:tracePt t="11394" x="3905250" y="1136650"/>
          <p14:tracePt t="11411" x="3689350" y="1035050"/>
          <p14:tracePt t="11427" x="3517900" y="952500"/>
          <p14:tracePt t="11444" x="3359150" y="882650"/>
          <p14:tracePt t="11461" x="3200400" y="831850"/>
          <p14:tracePt t="11477" x="3022600" y="768350"/>
          <p14:tracePt t="11494" x="2857500" y="736600"/>
          <p14:tracePt t="11511" x="2705100" y="698500"/>
          <p14:tracePt t="11527" x="2520950" y="692150"/>
          <p14:tracePt t="11544" x="2311400" y="679450"/>
          <p14:tracePt t="11561" x="2114550" y="654050"/>
          <p14:tracePt t="11578" x="1911350" y="635000"/>
          <p14:tracePt t="11594" x="1625600" y="609600"/>
          <p14:tracePt t="11611" x="1466850" y="603250"/>
          <p14:tracePt t="11627" x="1365250" y="603250"/>
          <p14:tracePt t="11644" x="1289050" y="603250"/>
          <p14:tracePt t="11661" x="1212850" y="635000"/>
          <p14:tracePt t="11678" x="1123950" y="685800"/>
          <p14:tracePt t="11694" x="1111250" y="685800"/>
          <p14:tracePt t="11842" x="1104900" y="711200"/>
          <p14:tracePt t="11850" x="1092200" y="730250"/>
          <p14:tracePt t="11859" x="1079500" y="742950"/>
          <p14:tracePt t="11867" x="1066800" y="787400"/>
          <p14:tracePt t="11878" x="1060450" y="831850"/>
          <p14:tracePt t="11894" x="1028700" y="901700"/>
          <p14:tracePt t="11911" x="990600" y="977900"/>
          <p14:tracePt t="11928" x="965200" y="1041400"/>
          <p14:tracePt t="11945" x="946150" y="1143000"/>
          <p14:tracePt t="11961" x="946150" y="1263650"/>
          <p14:tracePt t="11978" x="946150" y="1460500"/>
          <p14:tracePt t="11995" x="952500" y="1581150"/>
          <p14:tracePt t="12012" x="958850" y="1670050"/>
          <p14:tracePt t="12028" x="958850" y="1714500"/>
          <p14:tracePt t="12045" x="965200" y="1733550"/>
          <p14:tracePt t="12062" x="965200" y="1746250"/>
          <p14:tracePt t="12078" x="965200" y="1758950"/>
          <p14:tracePt t="12095" x="965200" y="1790700"/>
          <p14:tracePt t="12112" x="965200" y="1809750"/>
          <p14:tracePt t="12128" x="965200" y="1860550"/>
          <p14:tracePt t="12145" x="965200" y="1885950"/>
          <p14:tracePt t="12162" x="952500" y="1955800"/>
          <p14:tracePt t="12178" x="952500" y="2076450"/>
          <p14:tracePt t="12195" x="952500" y="2165350"/>
          <p14:tracePt t="12212" x="965200" y="2228850"/>
          <p14:tracePt t="12228" x="990600" y="2254250"/>
          <p14:tracePt t="12245" x="1028700" y="2279650"/>
          <p14:tracePt t="12262" x="1123950" y="2305050"/>
          <p14:tracePt t="12279" x="1257300" y="2343150"/>
          <p14:tracePt t="12295" x="1416050" y="2400300"/>
          <p14:tracePt t="12312" x="1625600" y="2451100"/>
          <p14:tracePt t="12329" x="1879600" y="2489200"/>
          <p14:tracePt t="12345" x="2070100" y="2501900"/>
          <p14:tracePt t="12362" x="2266950" y="2501900"/>
          <p14:tracePt t="12379" x="2330450" y="2501900"/>
          <p14:tracePt t="12395" x="2400300" y="2501900"/>
          <p14:tracePt t="12412" x="2489200" y="2501900"/>
          <p14:tracePt t="12429" x="2603500" y="2476500"/>
          <p14:tracePt t="12446" x="2749550" y="2425700"/>
          <p14:tracePt t="12462" x="2857500" y="2374900"/>
          <p14:tracePt t="12479" x="2990850" y="2311400"/>
          <p14:tracePt t="12495" x="3086100" y="2292350"/>
          <p14:tracePt t="12512" x="3200400" y="2273300"/>
          <p14:tracePt t="12529" x="3263900" y="2266950"/>
          <p14:tracePt t="12546" x="3454400" y="2254250"/>
          <p14:tracePt t="12563" x="3543300" y="2241550"/>
          <p14:tracePt t="12579" x="3606800" y="2209800"/>
          <p14:tracePt t="12596" x="3721100" y="2190750"/>
          <p14:tracePt t="12612" x="3822700" y="2165350"/>
          <p14:tracePt t="12629" x="3956050" y="2165350"/>
          <p14:tracePt t="12646" x="4095750" y="2139950"/>
          <p14:tracePt t="12663" x="4273550" y="2114550"/>
          <p14:tracePt t="12679" x="4387850" y="2076450"/>
          <p14:tracePt t="12696" x="4464050" y="2038350"/>
          <p14:tracePt t="12713" x="4514850" y="2012950"/>
          <p14:tracePt t="12729" x="4546600" y="1987550"/>
          <p14:tracePt t="12729" x="4572000" y="1974850"/>
          <p14:tracePt t="12747" x="4629150" y="1930400"/>
          <p14:tracePt t="12763" x="4673600" y="1898650"/>
          <p14:tracePt t="12780" x="4756150" y="1816100"/>
          <p14:tracePt t="12796" x="4813300" y="1765300"/>
          <p14:tracePt t="12813" x="4864100" y="1701800"/>
          <p14:tracePt t="12829" x="4902200" y="1663700"/>
          <p14:tracePt t="12846" x="4927600" y="1625600"/>
          <p14:tracePt t="12863" x="4946650" y="1587500"/>
          <p14:tracePt t="12879" x="4959350" y="1562100"/>
          <p14:tracePt t="12896" x="4965700" y="1530350"/>
          <p14:tracePt t="12913" x="4965700" y="1517650"/>
          <p14:tracePt t="12930" x="4965700" y="1492250"/>
          <p14:tracePt t="1319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Solvent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4572000" cy="6172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Two phase system for separation</a:t>
            </a:r>
          </a:p>
          <a:p>
            <a:pPr lvl="1"/>
            <a:r>
              <a:rPr lang="en-US" dirty="0" smtClean="0"/>
              <a:t>Sample dissolved in aqueous phase</a:t>
            </a:r>
          </a:p>
          <a:p>
            <a:pPr lvl="2"/>
            <a:r>
              <a:rPr lang="en-US" dirty="0" smtClean="0"/>
              <a:t>Normally acidic phase</a:t>
            </a:r>
          </a:p>
          <a:p>
            <a:r>
              <a:rPr lang="en-US" dirty="0" smtClean="0"/>
              <a:t>Aqueous phase contacted with organic containing ligand</a:t>
            </a:r>
          </a:p>
          <a:p>
            <a:pPr lvl="1"/>
            <a:r>
              <a:rPr lang="en-US" dirty="0" smtClean="0"/>
              <a:t>Formation of neutral metal-ligand species drives solubility in organic phase</a:t>
            </a:r>
          </a:p>
          <a:p>
            <a:r>
              <a:rPr lang="en-US" dirty="0" smtClean="0"/>
              <a:t>Organic phase contains target radionuclide</a:t>
            </a:r>
          </a:p>
          <a:p>
            <a:pPr lvl="1"/>
            <a:r>
              <a:rPr lang="en-US" dirty="0" smtClean="0"/>
              <a:t>May have other metal ions, further separation needed</a:t>
            </a:r>
          </a:p>
          <a:p>
            <a:pPr lvl="2"/>
            <a:r>
              <a:rPr lang="en-US" dirty="0" smtClean="0"/>
              <a:t>Variation of redox state, contact with different aqueous phase</a:t>
            </a:r>
          </a:p>
          <a:p>
            <a:r>
              <a:rPr lang="en-US" dirty="0" smtClean="0"/>
              <a:t>Back extraction of target radionuclide into aqueous phase</a:t>
            </a:r>
          </a:p>
          <a:p>
            <a:pPr lvl="1"/>
            <a:r>
              <a:rPr lang="en-US" dirty="0" smtClean="0"/>
              <a:t>Reduction of Pu to trivalent</a:t>
            </a:r>
          </a:p>
          <a:p>
            <a:r>
              <a:rPr lang="en-US" dirty="0" smtClean="0"/>
              <a:t>Distribution between organic and aqueous phase measured to evaluate chemical behavior</a:t>
            </a:r>
            <a:endParaRPr lang="en-US" dirty="0"/>
          </a:p>
        </p:txBody>
      </p:sp>
      <p:pic>
        <p:nvPicPr>
          <p:cNvPr id="582658" name="Picture 2" descr="PUREX pro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0120" y="1600200"/>
            <a:ext cx="4373880" cy="38100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 bwMode="auto">
          <a:xfrm>
            <a:off x="3581400" y="2438400"/>
            <a:ext cx="2971800" cy="609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962400" y="3657600"/>
            <a:ext cx="1676400" cy="1295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5"/>
    </mc:Choice>
    <mc:Fallback xmlns="">
      <p:transition spd="slow" advTm="21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71" x="2527300" y="1257300"/>
          <p14:tracePt t="6778" x="2514600" y="1244600"/>
          <p14:tracePt t="6786" x="2495550" y="1231900"/>
          <p14:tracePt t="6794" x="2425700" y="1187450"/>
          <p14:tracePt t="6810" x="2254250" y="1117600"/>
          <p14:tracePt t="6826" x="2139950" y="1079500"/>
          <p14:tracePt t="6842" x="2095500" y="1060450"/>
          <p14:tracePt t="6850" x="2070100" y="1047750"/>
          <p14:tracePt t="6922" x="2063750" y="1047750"/>
          <p14:tracePt t="6946" x="2057400" y="1041400"/>
          <p14:tracePt t="6954" x="2044700" y="1035050"/>
          <p14:tracePt t="6962" x="2019300" y="1016000"/>
          <p14:tracePt t="6971" x="2000250" y="1009650"/>
          <p14:tracePt t="6979" x="1924050" y="990600"/>
          <p14:tracePt t="7002" x="1758950" y="965200"/>
          <p14:tracePt t="7013" x="1593850" y="933450"/>
          <p14:tracePt t="7028" x="1460500" y="908050"/>
          <p14:tracePt t="7045" x="1327150" y="876300"/>
          <p14:tracePt t="7062" x="1231900" y="850900"/>
          <p14:tracePt t="7078" x="1200150" y="850900"/>
          <p14:tracePt t="7095" x="1155700" y="844550"/>
          <p14:tracePt t="7112" x="1066800" y="831850"/>
          <p14:tracePt t="7128" x="946150" y="819150"/>
          <p14:tracePt t="7145" x="838200" y="812800"/>
          <p14:tracePt t="7163" x="806450" y="812800"/>
          <p14:tracePt t="7178" x="781050" y="812800"/>
          <p14:tracePt t="7219" x="774700" y="812800"/>
          <p14:tracePt t="7221" x="762000" y="825500"/>
          <p14:tracePt t="7227" x="755650" y="831850"/>
          <p14:tracePt t="7244" x="749300" y="850900"/>
          <p14:tracePt t="7262" x="723900" y="889000"/>
          <p14:tracePt t="7279" x="704850" y="927100"/>
          <p14:tracePt t="7295" x="692150" y="971550"/>
          <p14:tracePt t="7312" x="685800" y="1003300"/>
          <p14:tracePt t="7329" x="679450" y="1022350"/>
          <p14:tracePt t="7346" x="666750" y="1060450"/>
          <p14:tracePt t="7363" x="666750" y="1092200"/>
          <p14:tracePt t="7379" x="666750" y="1123950"/>
          <p14:tracePt t="7395" x="673100" y="1174750"/>
          <p14:tracePt t="7412" x="698500" y="1212850"/>
          <p14:tracePt t="7429" x="730250" y="1257300"/>
          <p14:tracePt t="7446" x="762000" y="1289050"/>
          <p14:tracePt t="7462" x="781050" y="1301750"/>
          <p14:tracePt t="7479" x="812800" y="1314450"/>
          <p14:tracePt t="7496" x="831850" y="1320800"/>
          <p14:tracePt t="7512" x="882650" y="1339850"/>
          <p14:tracePt t="7529" x="996950" y="1377950"/>
          <p14:tracePt t="7547" x="1104900" y="1397000"/>
          <p14:tracePt t="7563" x="1187450" y="1409700"/>
          <p14:tracePt t="7579" x="1238250" y="1409700"/>
          <p14:tracePt t="7595" x="1276350" y="1409700"/>
          <p14:tracePt t="7613" x="1371600" y="1441450"/>
          <p14:tracePt t="7629" x="1466850" y="1441450"/>
          <p14:tracePt t="7646" x="1530350" y="1441450"/>
          <p14:tracePt t="7662" x="1600200" y="1460500"/>
          <p14:tracePt t="7679" x="1758950" y="1511300"/>
          <p14:tracePt t="7696" x="1974850" y="1543050"/>
          <p14:tracePt t="7713" x="2178050" y="1562100"/>
          <p14:tracePt t="7729" x="2368550" y="1562100"/>
          <p14:tracePt t="7747" x="2387600" y="1562100"/>
          <p14:tracePt t="7747" x="2413000" y="1562100"/>
          <p14:tracePt t="7763" x="2432050" y="1562100"/>
          <p14:tracePt t="7779" x="2438400" y="1562100"/>
          <p14:tracePt t="7796" x="2444750" y="1562100"/>
          <p14:tracePt t="7813" x="2476500" y="1562100"/>
          <p14:tracePt t="7829" x="2571750" y="1549400"/>
          <p14:tracePt t="7847" x="2730500" y="1504950"/>
          <p14:tracePt t="7863" x="2895600" y="1466850"/>
          <p14:tracePt t="7880" x="3111500" y="1428750"/>
          <p14:tracePt t="7896" x="3308350" y="1422400"/>
          <p14:tracePt t="7913" x="3460750" y="1416050"/>
          <p14:tracePt t="7929" x="3568700" y="1403350"/>
          <p14:tracePt t="7947" x="3587750" y="1403350"/>
          <p14:tracePt t="7963" x="3606800" y="1403350"/>
          <p14:tracePt t="7980" x="3644900" y="1403350"/>
          <p14:tracePt t="7996" x="3727450" y="1397000"/>
          <p14:tracePt t="8013" x="3829050" y="1384300"/>
          <p14:tracePt t="8030" x="3943350" y="1365250"/>
          <p14:tracePt t="8046" x="4057650" y="1352550"/>
          <p14:tracePt t="8063" x="4121150" y="1320800"/>
          <p14:tracePt t="8080" x="4152900" y="1301750"/>
          <p14:tracePt t="8097" x="4171950" y="1282700"/>
          <p14:tracePt t="8097" x="4178300" y="1276350"/>
          <p14:tracePt t="8115" x="4210050" y="1231900"/>
          <p14:tracePt t="8131" x="4222750" y="1212850"/>
          <p14:tracePt t="8147" x="4241800" y="1181100"/>
          <p14:tracePt t="8163" x="4254500" y="1104900"/>
          <p14:tracePt t="8180" x="4254500" y="1066800"/>
          <p14:tracePt t="8197" x="4260850" y="1009650"/>
          <p14:tracePt t="8214" x="4267200" y="939800"/>
          <p14:tracePt t="8230" x="4273550" y="876300"/>
          <p14:tracePt t="8247" x="4286250" y="825500"/>
          <p14:tracePt t="8263" x="4292600" y="793750"/>
          <p14:tracePt t="8280" x="4292600" y="787400"/>
          <p14:tracePt t="8297" x="4292600" y="768350"/>
          <p14:tracePt t="8315" x="4286250" y="762000"/>
          <p14:tracePt t="8331" x="4267200" y="749300"/>
          <p14:tracePt t="8347" x="4210050" y="711200"/>
          <p14:tracePt t="8364" x="4146550" y="673100"/>
          <p14:tracePt t="8380" x="4013200" y="641350"/>
          <p14:tracePt t="8397" x="3803650" y="603250"/>
          <p14:tracePt t="8414" x="3536950" y="565150"/>
          <p14:tracePt t="8430" x="3289300" y="546100"/>
          <p14:tracePt t="8447" x="3048000" y="514350"/>
          <p14:tracePt t="8463" x="2838450" y="488950"/>
          <p14:tracePt t="8480" x="2711450" y="488950"/>
          <p14:tracePt t="8496" x="2584450" y="476250"/>
          <p14:tracePt t="8513" x="2501900" y="476250"/>
          <p14:tracePt t="8529" x="2336800" y="476250"/>
          <p14:tracePt t="8546" x="2222500" y="476250"/>
          <p14:tracePt t="8563" x="2114550" y="482600"/>
          <p14:tracePt t="8581" x="2051050" y="495300"/>
          <p14:tracePt t="8597" x="1993900" y="514350"/>
          <p14:tracePt t="8614" x="1917700" y="514350"/>
          <p14:tracePt t="8631" x="1803400" y="514350"/>
          <p14:tracePt t="8647" x="1663700" y="539750"/>
          <p14:tracePt t="8664" x="1530350" y="577850"/>
          <p14:tracePt t="8681" x="1403350" y="584200"/>
          <p14:tracePt t="8697" x="1327150" y="596900"/>
          <p14:tracePt t="8697" x="1295400" y="609600"/>
          <p14:tracePt t="8716" x="1225550" y="628650"/>
          <p14:tracePt t="8731" x="1104900" y="660400"/>
          <p14:tracePt t="8764" x="1060450" y="698500"/>
          <p14:tracePt t="8798" x="1035050" y="717550"/>
          <p14:tracePt t="8814" x="1028700" y="742950"/>
          <p14:tracePt t="8831" x="984250" y="800100"/>
          <p14:tracePt t="8848" x="971550" y="825500"/>
          <p14:tracePt t="8865" x="952500" y="857250"/>
          <p14:tracePt t="8881" x="939800" y="914400"/>
          <p14:tracePt t="8899" x="939800" y="952500"/>
          <p14:tracePt t="8915" x="939800" y="1003300"/>
          <p14:tracePt t="8931" x="939800" y="1041400"/>
          <p14:tracePt t="8948" x="939800" y="1066800"/>
          <p14:tracePt t="8965" x="952500" y="1117600"/>
          <p14:tracePt t="8981" x="958850" y="1155700"/>
          <p14:tracePt t="8998" x="965200" y="1168400"/>
          <p14:tracePt t="9015" x="990600" y="1200150"/>
          <p14:tracePt t="9031" x="1016000" y="1225550"/>
          <p14:tracePt t="9048" x="1035050" y="1250950"/>
          <p14:tracePt t="9065" x="1085850" y="1308100"/>
          <p14:tracePt t="9082" x="1117600" y="1327150"/>
          <p14:tracePt t="9099" x="1149350" y="1352550"/>
          <p14:tracePt t="9116" x="1231900" y="1397000"/>
          <p14:tracePt t="9132" x="1346200" y="1447800"/>
          <p14:tracePt t="9148" x="1460500" y="1460500"/>
          <p14:tracePt t="9165" x="1600200" y="1473200"/>
          <p14:tracePt t="9182" x="1784350" y="1473200"/>
          <p14:tracePt t="9199" x="1974850" y="1473200"/>
          <p14:tracePt t="9215" x="2241550" y="1473200"/>
          <p14:tracePt t="9232" x="2508250" y="1473200"/>
          <p14:tracePt t="9249" x="2825750" y="1473200"/>
          <p14:tracePt t="9265" x="3181350" y="1447800"/>
          <p14:tracePt t="9299" x="3314700" y="1435100"/>
          <p14:tracePt t="9300" x="3390900" y="1416050"/>
          <p14:tracePt t="9316" x="3486150" y="1403350"/>
          <p14:tracePt t="9332" x="3606800" y="1403350"/>
          <p14:tracePt t="9349" x="3708400" y="1384300"/>
          <p14:tracePt t="9365" x="3848100" y="1352550"/>
          <p14:tracePt t="9382" x="3930650" y="1339850"/>
          <p14:tracePt t="9399" x="4032250" y="1320800"/>
          <p14:tracePt t="9415" x="4165600" y="1301750"/>
          <p14:tracePt t="9432" x="4254500" y="1289050"/>
          <p14:tracePt t="9449" x="4286250" y="1282700"/>
          <p14:tracePt t="9449" x="4311650" y="1257300"/>
          <p14:tracePt t="9466" x="4318000" y="1250950"/>
          <p14:tracePt t="9466" x="4324350" y="1238250"/>
          <p14:tracePt t="9483" x="4343400" y="1219200"/>
          <p14:tracePt t="9500" x="4362450" y="1193800"/>
          <p14:tracePt t="9516" x="4362450" y="1187450"/>
          <p14:tracePt t="9532" x="4362450" y="1168400"/>
          <p14:tracePt t="9549" x="4362450" y="1143000"/>
          <p14:tracePt t="9565" x="4356100" y="1117600"/>
          <p14:tracePt t="9583" x="4324350" y="1066800"/>
          <p14:tracePt t="9599" x="4286250" y="1016000"/>
          <p14:tracePt t="9616" x="4210050" y="939800"/>
          <p14:tracePt t="9633" x="4076700" y="869950"/>
          <p14:tracePt t="9649" x="3898900" y="812800"/>
          <p14:tracePt t="9666" x="3606800" y="717550"/>
          <p14:tracePt t="9684" x="3422650" y="685800"/>
          <p14:tracePt t="9699" x="3327400" y="654050"/>
          <p14:tracePt t="9716" x="3263900" y="622300"/>
          <p14:tracePt t="9733" x="3251200" y="622300"/>
          <p14:tracePt t="9749" x="3181350" y="603250"/>
          <p14:tracePt t="9765" x="3092450" y="596900"/>
          <p14:tracePt t="9783" x="2997200" y="596900"/>
          <p14:tracePt t="9799" x="2876550" y="596900"/>
          <p14:tracePt t="9816" x="2711450" y="596900"/>
          <p14:tracePt t="9833" x="2489200" y="596900"/>
          <p14:tracePt t="9849" x="2260600" y="596900"/>
          <p14:tracePt t="9866" x="1981200" y="603250"/>
          <p14:tracePt t="9883" x="1822450" y="628650"/>
          <p14:tracePt t="9899" x="1689100" y="679450"/>
          <p14:tracePt t="9916" x="1593850" y="717550"/>
          <p14:tracePt t="9934" x="1511300" y="755650"/>
          <p14:tracePt t="9950" x="1466850" y="774700"/>
          <p14:tracePt t="9966" x="1435100" y="800100"/>
          <p14:tracePt t="9983" x="1409700" y="825500"/>
          <p14:tracePt t="10000" x="1384300" y="850900"/>
          <p14:tracePt t="10016" x="1371600" y="869950"/>
          <p14:tracePt t="10033" x="1333500" y="920750"/>
          <p14:tracePt t="10050" x="1282700" y="990600"/>
          <p14:tracePt t="10067" x="1244600" y="1041400"/>
          <p14:tracePt t="10083" x="1200150" y="1085850"/>
          <p14:tracePt t="10100" x="1174750" y="1136650"/>
          <p14:tracePt t="10145" x="1174750" y="1143000"/>
          <p14:tracePt t="10162" x="1168400" y="1149350"/>
          <p14:tracePt t="10170" x="1168400" y="1155700"/>
          <p14:tracePt t="10187" x="1168400" y="1162050"/>
          <p14:tracePt t="10200" x="1168400" y="1174750"/>
          <p14:tracePt t="10203" x="1193800" y="1193800"/>
          <p14:tracePt t="10217" x="1219200" y="1231900"/>
          <p14:tracePt t="10233" x="1270000" y="1263650"/>
          <p14:tracePt t="10233" x="1295400" y="1282700"/>
          <p14:tracePt t="10251" x="1416050" y="1352550"/>
          <p14:tracePt t="10267" x="1485900" y="1384300"/>
          <p14:tracePt t="10284" x="1524000" y="1416050"/>
          <p14:tracePt t="10300" x="1593850" y="1422400"/>
          <p14:tracePt t="10317" x="1670050" y="1460500"/>
          <p14:tracePt t="10334" x="1771650" y="1492250"/>
          <p14:tracePt t="10350" x="1892300" y="1504950"/>
          <p14:tracePt t="10367" x="2070100" y="1517650"/>
          <p14:tracePt t="10385" x="2292350" y="1517650"/>
          <p14:tracePt t="10400" x="2559050" y="1517650"/>
          <p14:tracePt t="10417" x="2825750" y="1485900"/>
          <p14:tracePt t="10434" x="3111500" y="1403350"/>
          <p14:tracePt t="10451" x="3276600" y="1377950"/>
          <p14:tracePt t="10467" x="3460750" y="1352550"/>
          <p14:tracePt t="10484" x="3575050" y="1314450"/>
          <p14:tracePt t="10500" x="3676650" y="1276350"/>
          <p14:tracePt t="10517" x="3727450" y="1244600"/>
          <p14:tracePt t="10534" x="3752850" y="1219200"/>
          <p14:tracePt t="10551" x="3790950" y="1181100"/>
          <p14:tracePt t="10567" x="3803650" y="1155700"/>
          <p14:tracePt t="10584" x="3810000" y="1136650"/>
          <p14:tracePt t="10600" x="3816350" y="1130300"/>
          <p14:tracePt t="10928" x="0" y="0"/>
        </p14:tracePtLst>
        <p14:tracePtLst>
          <p14:tracePt t="15227" x="5175250" y="2559050"/>
          <p14:tracePt t="15291" x="5175250" y="2565400"/>
          <p14:tracePt t="15299" x="5181600" y="2565400"/>
          <p14:tracePt t="15308" x="5207000" y="2565400"/>
          <p14:tracePt t="15309" x="5251450" y="2559050"/>
          <p14:tracePt t="15331" x="5264150" y="2552700"/>
          <p14:tracePt t="15347" x="5276850" y="2552700"/>
          <p14:tracePt t="15375" x="5289550" y="2552700"/>
          <p14:tracePt t="15379" x="5308600" y="2546350"/>
          <p14:tracePt t="15395" x="5327650" y="2546350"/>
          <p14:tracePt t="15411" x="5353050" y="2540000"/>
          <p14:tracePt t="15427" x="5397500" y="2533650"/>
          <p14:tracePt t="15443" x="5518150" y="2508250"/>
          <p14:tracePt t="15467" x="5600700" y="2489200"/>
          <p14:tracePt t="15476" x="5664200" y="2457450"/>
          <p14:tracePt t="15499" x="5708650" y="2438400"/>
          <p14:tracePt t="15515" x="5727700" y="2438400"/>
          <p14:tracePt t="15532" x="5734050" y="2438400"/>
          <p14:tracePt t="15563" x="5746750" y="2425700"/>
          <p14:tracePt t="15571" x="5753100" y="2406650"/>
          <p14:tracePt t="15579" x="5803900" y="2343150"/>
          <p14:tracePt t="15595" x="5829300" y="2311400"/>
          <p14:tracePt t="15609" x="5848350" y="2286000"/>
          <p14:tracePt t="15626" x="5861050" y="2247900"/>
          <p14:tracePt t="15626" x="5861050" y="2222500"/>
          <p14:tracePt t="15643" x="5861050" y="2184400"/>
          <p14:tracePt t="15659" x="5861050" y="2114550"/>
          <p14:tracePt t="15676" x="5861050" y="2082800"/>
          <p14:tracePt t="15693" x="5861050" y="2032000"/>
          <p14:tracePt t="15709" x="5848350" y="1968500"/>
          <p14:tracePt t="15726" x="5803900" y="1885950"/>
          <p14:tracePt t="15742" x="5753100" y="1841500"/>
          <p14:tracePt t="15759" x="5708650" y="1784350"/>
          <p14:tracePt t="15776" x="5664200" y="1733550"/>
          <p14:tracePt t="15793" x="5613400" y="1689100"/>
          <p14:tracePt t="15810" x="5588000" y="1670050"/>
          <p14:tracePt t="15826" x="5543550" y="1670050"/>
          <p14:tracePt t="15868" x="5537200" y="1670050"/>
          <p14:tracePt t="15876" x="5530850" y="1670050"/>
          <p14:tracePt t="15876" x="5524500" y="1670050"/>
          <p14:tracePt t="15893" x="5511800" y="1670050"/>
          <p14:tracePt t="15909" x="5473700" y="1670050"/>
          <p14:tracePt t="15926" x="5403850" y="1670050"/>
          <p14:tracePt t="15943" x="5283200" y="1670050"/>
          <p14:tracePt t="15960" x="5162550" y="1695450"/>
          <p14:tracePt t="15976" x="5016500" y="1739900"/>
          <p14:tracePt t="15993" x="4921250" y="1778000"/>
          <p14:tracePt t="16010" x="4845050" y="1822450"/>
          <p14:tracePt t="16027" x="4819650" y="1841500"/>
          <p14:tracePt t="16043" x="4813300" y="1866900"/>
          <p14:tracePt t="16060" x="4806950" y="1885950"/>
          <p14:tracePt t="16076" x="4800600" y="1936750"/>
          <p14:tracePt t="16093" x="4787900" y="1974850"/>
          <p14:tracePt t="16110" x="4775200" y="2032000"/>
          <p14:tracePt t="16126" x="4762500" y="2076450"/>
          <p14:tracePt t="16143" x="4756150" y="2146300"/>
          <p14:tracePt t="16160" x="4749800" y="2203450"/>
          <p14:tracePt t="16177" x="4743450" y="2286000"/>
          <p14:tracePt t="16195" x="4743450" y="2311400"/>
          <p14:tracePt t="16210" x="4743450" y="2368550"/>
          <p14:tracePt t="16227" x="4743450" y="2393950"/>
          <p14:tracePt t="16243" x="4743450" y="2419350"/>
          <p14:tracePt t="16260" x="4749800" y="2438400"/>
          <p14:tracePt t="16277" x="4768850" y="2457450"/>
          <p14:tracePt t="16293" x="4787900" y="2476500"/>
          <p14:tracePt t="16310" x="4806950" y="2495550"/>
          <p14:tracePt t="16327" x="4826000" y="2508250"/>
          <p14:tracePt t="16343" x="4838700" y="2520950"/>
          <p14:tracePt t="16360" x="4857750" y="2527300"/>
          <p14:tracePt t="16377" x="4876800" y="2527300"/>
          <p14:tracePt t="16393" x="4902200" y="2527300"/>
          <p14:tracePt t="16411" x="4908550" y="2527300"/>
          <p14:tracePt t="16427" x="4921250" y="2527300"/>
          <p14:tracePt t="16444" x="4972050" y="2527300"/>
          <p14:tracePt t="16460" x="5035550" y="2527300"/>
          <p14:tracePt t="16477" x="5067300" y="2527300"/>
          <p14:tracePt t="16494" x="5118100" y="2527300"/>
          <p14:tracePt t="16510" x="5162550" y="2527300"/>
          <p14:tracePt t="16527" x="5181600" y="2527300"/>
          <p14:tracePt t="16544" x="5187950" y="2527300"/>
          <p14:tracePt t="16561" x="5213350" y="2527300"/>
          <p14:tracePt t="16577" x="5245100" y="2527300"/>
          <p14:tracePt t="16594" x="5283200" y="2520950"/>
          <p14:tracePt t="16611" x="5321300" y="2508250"/>
          <p14:tracePt t="16628" x="5353050" y="2489200"/>
          <p14:tracePt t="16644" x="5384800" y="2470150"/>
          <p14:tracePt t="16661" x="5429250" y="2438400"/>
          <p14:tracePt t="16677" x="5467350" y="2425700"/>
          <p14:tracePt t="16694" x="5511800" y="2406650"/>
          <p14:tracePt t="16711" x="5524500" y="2400300"/>
          <p14:tracePt t="16727" x="5556250" y="2387600"/>
          <p14:tracePt t="16744" x="5568950" y="2381250"/>
          <p14:tracePt t="16761" x="5594350" y="2374900"/>
          <p14:tracePt t="16778" x="5607050" y="2368550"/>
          <p14:tracePt t="16794" x="5613400" y="2362200"/>
          <p14:tracePt t="16851" x="5613400" y="2349500"/>
          <p14:tracePt t="16859" x="5619750" y="2349500"/>
          <p14:tracePt t="16876" x="5632450" y="2349500"/>
          <p14:tracePt t="16878" x="5638800" y="2343150"/>
          <p14:tracePt t="16894" x="5651500" y="2336800"/>
          <p14:tracePt t="16986" x="5651500" y="2324100"/>
          <p14:tracePt t="16996" x="5651500" y="2317750"/>
          <p14:tracePt t="17014" x="5645150" y="2317750"/>
          <p14:tracePt t="17027" x="5638800" y="2317750"/>
          <p14:tracePt t="17044" x="5632450" y="2317750"/>
          <p14:tracePt t="17045" x="5600700" y="2317750"/>
          <p14:tracePt t="17061" x="5581650" y="2317750"/>
          <p14:tracePt t="17078" x="5562600" y="2317750"/>
          <p14:tracePt t="17095" x="5549900" y="2317750"/>
          <p14:tracePt t="17111" x="5543550" y="2317750"/>
          <p14:tracePt t="17128" x="5530850" y="2317750"/>
          <p14:tracePt t="17145" x="5518150" y="2317750"/>
          <p14:tracePt t="17161" x="5505450" y="2317750"/>
          <p14:tracePt t="17178" x="5486400" y="2317750"/>
          <p14:tracePt t="17195" x="5480050" y="2317750"/>
          <p14:tracePt t="17212" x="5473700" y="2324100"/>
          <p14:tracePt t="17260" x="5467350" y="2324100"/>
          <p14:tracePt t="17291" x="5461000" y="2324100"/>
          <p14:tracePt t="17460" x="5454650" y="2324100"/>
          <p14:tracePt t="17492" x="5461000" y="2324100"/>
          <p14:tracePt t="17500" x="5473700" y="2324100"/>
          <p14:tracePt t="17512" x="5480050" y="2317750"/>
          <p14:tracePt t="17512" x="5518150" y="2311400"/>
          <p14:tracePt t="17529" x="5549900" y="2305050"/>
          <p14:tracePt t="17545" x="5588000" y="2298700"/>
          <p14:tracePt t="17562" x="5619750" y="2292350"/>
          <p14:tracePt t="17579" x="5632450" y="2286000"/>
          <p14:tracePt t="17891" x="5664200" y="2266950"/>
          <p14:tracePt t="17898" x="5695950" y="2235200"/>
          <p14:tracePt t="17905" x="5715000" y="2222500"/>
          <p14:tracePt t="17913" x="5746750" y="2159000"/>
          <p14:tracePt t="17930" x="5778500" y="2057400"/>
          <p14:tracePt t="17947" x="5784850" y="1987550"/>
          <p14:tracePt t="17963" x="5778500" y="1949450"/>
          <p14:tracePt t="17980" x="5734050" y="1892300"/>
          <p14:tracePt t="17996" x="5676900" y="1828800"/>
          <p14:tracePt t="18013" x="5607050" y="1790700"/>
          <p14:tracePt t="18030" x="5492750" y="1727200"/>
          <p14:tracePt t="18046" x="5397500" y="1695450"/>
          <p14:tracePt t="18063" x="5245100" y="1651000"/>
          <p14:tracePt t="18080" x="5105400" y="1593850"/>
          <p14:tracePt t="18096" x="5041900" y="1587500"/>
          <p14:tracePt t="18113" x="5029200" y="1587500"/>
          <p14:tracePt t="18179" x="4997450" y="1600200"/>
          <p14:tracePt t="18187" x="4991100" y="1638300"/>
          <p14:tracePt t="18197" x="4978400" y="1670050"/>
          <p14:tracePt t="18198" x="4953000" y="1752600"/>
          <p14:tracePt t="18213" x="4953000" y="1822450"/>
          <p14:tracePt t="18230" x="4946650" y="1911350"/>
          <p14:tracePt t="18247" x="4946650" y="1962150"/>
          <p14:tracePt t="18263" x="4946650" y="2019300"/>
          <p14:tracePt t="18280" x="4946650" y="2082800"/>
          <p14:tracePt t="18297" x="4940300" y="2133600"/>
          <p14:tracePt t="18313" x="4933950" y="2190750"/>
          <p14:tracePt t="18330" x="4933950" y="2266950"/>
          <p14:tracePt t="18330" x="4933950" y="2324100"/>
          <p14:tracePt t="18348" x="4933950" y="2387600"/>
          <p14:tracePt t="18363" x="4933950" y="2501900"/>
          <p14:tracePt t="18380" x="4933950" y="2584450"/>
          <p14:tracePt t="18397" x="4927600" y="2641600"/>
          <p14:tracePt t="18414" x="4921250" y="2679700"/>
          <p14:tracePt t="18430" x="4921250" y="2711450"/>
          <p14:tracePt t="18447" x="4921250" y="2717800"/>
          <p14:tracePt t="18483" x="4921250" y="2724150"/>
          <p14:tracePt t="18490" x="4921250" y="2730500"/>
          <p14:tracePt t="18516" x="4927600" y="2730500"/>
          <p14:tracePt t="18516" x="4946650" y="2730500"/>
          <p14:tracePt t="18531" x="4959350" y="2730500"/>
          <p14:tracePt t="18547" x="4984750" y="2730500"/>
          <p14:tracePt t="18564" x="5010150" y="2730500"/>
          <p14:tracePt t="18580" x="5022850" y="2724150"/>
          <p14:tracePt t="18597" x="5067300" y="2711450"/>
          <p14:tracePt t="18613" x="5175250" y="2698750"/>
          <p14:tracePt t="18630" x="5321300" y="2679700"/>
          <p14:tracePt t="18647" x="5410200" y="2647950"/>
          <p14:tracePt t="18663" x="5473700" y="2635250"/>
          <p14:tracePt t="18679" x="5505450" y="2622550"/>
          <p14:tracePt t="18696" x="5505450" y="2616200"/>
          <p14:tracePt t="18713" x="5518150" y="2609850"/>
          <p14:tracePt t="18730" x="5530850" y="2590800"/>
          <p14:tracePt t="18747" x="5543550" y="2552700"/>
          <p14:tracePt t="18764" x="5562600" y="2527300"/>
          <p14:tracePt t="18781" x="5568950" y="2501900"/>
          <p14:tracePt t="18798" x="5581650" y="2489200"/>
          <p14:tracePt t="18814" x="5588000" y="2482850"/>
          <p14:tracePt t="18831" x="5588000" y="2470150"/>
          <p14:tracePt t="18848" x="5594350" y="2463800"/>
          <p14:tracePt t="18932" x="5600700" y="2457450"/>
          <p14:tracePt t="18941" x="5613400" y="2457450"/>
          <p14:tracePt t="18949" x="5626100" y="2451100"/>
          <p14:tracePt t="18965" x="5645150" y="2451100"/>
          <p14:tracePt t="18966" x="5676900" y="2438400"/>
          <p14:tracePt t="18982" x="5689600" y="2438400"/>
          <p14:tracePt t="19037" x="5689600" y="2432050"/>
          <p14:tracePt t="19045" x="5702300" y="2419350"/>
          <p14:tracePt t="19059" x="5708650" y="2419350"/>
          <p14:tracePt t="19075" x="5708650" y="2413000"/>
          <p14:tracePt t="19959" x="0" y="0"/>
        </p14:tracePtLst>
        <p14:tracePtLst>
          <p14:tracePt t="21202" x="7740650" y="2419350"/>
          <p14:tracePt t="21228" x="7747000" y="2413000"/>
          <p14:tracePt t="21236" x="7753350" y="2413000"/>
          <p14:tracePt t="21244" x="7766050" y="2400300"/>
          <p14:tracePt t="21268" x="7772400" y="2400300"/>
          <p14:tracePt t="21308" x="7778750" y="2400300"/>
          <p14:tracePt t="21316" x="7785100" y="2400300"/>
          <p14:tracePt t="21340" x="7797800" y="2393950"/>
          <p14:tracePt t="21356" x="7804150" y="2387600"/>
          <p14:tracePt t="21364" x="7810500" y="2387600"/>
          <p14:tracePt t="21372" x="7816850" y="2374900"/>
          <p14:tracePt t="21428" x="7823200" y="2374900"/>
          <p14:tracePt t="21436" x="7835900" y="2374900"/>
          <p14:tracePt t="21445" x="7842250" y="2374900"/>
          <p14:tracePt t="21445" x="7848600" y="2374900"/>
          <p14:tracePt t="21461" x="7854950" y="2374900"/>
          <p14:tracePt t="21469" x="7867650" y="2374900"/>
          <p14:tracePt t="21486" x="7893050" y="2374900"/>
          <p14:tracePt t="21503" x="7918450" y="2374900"/>
          <p14:tracePt t="21520" x="7937500" y="2381250"/>
          <p14:tracePt t="21536" x="7950200" y="2393950"/>
          <p14:tracePt t="21553" x="7962900" y="2406650"/>
          <p14:tracePt t="21570" x="7969250" y="2413000"/>
          <p14:tracePt t="21586" x="7981950" y="2425700"/>
          <p14:tracePt t="21603" x="8001000" y="2444750"/>
          <p14:tracePt t="21619" x="8051800" y="2470150"/>
          <p14:tracePt t="21636" x="8064500" y="2482850"/>
          <p14:tracePt t="21653" x="8070850" y="2482850"/>
          <p14:tracePt t="21700" x="8077200" y="2482850"/>
          <p14:tracePt t="21716" x="8083550" y="2482850"/>
          <p14:tracePt t="21724" x="8089900" y="2482850"/>
          <p14:tracePt t="21796" x="8096250" y="2482850"/>
          <p14:tracePt t="21828" x="8102600" y="2482850"/>
          <p14:tracePt t="21836" x="8108950" y="2482850"/>
          <p14:tracePt t="21853" x="8115300" y="2482850"/>
          <p14:tracePt t="21872" x="8121650" y="2482850"/>
          <p14:tracePt t="21886" x="8128000" y="2482850"/>
          <p14:tracePt t="21887" x="8140700" y="2470150"/>
          <p14:tracePt t="21903" x="8172450" y="2457450"/>
          <p14:tracePt t="21921" x="8197850" y="2444750"/>
          <p14:tracePt t="21937" x="8223250" y="2432050"/>
          <p14:tracePt t="21996" x="8229600" y="2432050"/>
          <p14:tracePt t="22012" x="8235950" y="2432050"/>
          <p14:tracePt t="22020" x="8248650" y="2425700"/>
          <p14:tracePt t="22052" x="8255000" y="2419350"/>
          <p14:tracePt t="22055" x="8274050" y="2413000"/>
          <p14:tracePt t="22080" x="8286750" y="2413000"/>
          <p14:tracePt t="22093" x="8293100" y="2406650"/>
          <p14:tracePt t="22101" x="8305800" y="2400300"/>
          <p14:tracePt t="22121" x="8337550" y="2400300"/>
          <p14:tracePt t="22122" x="8362950" y="2393950"/>
          <p14:tracePt t="22138" x="8362950" y="2387600"/>
          <p14:tracePt t="22181" x="8369300" y="2387600"/>
          <p14:tracePt t="22189" x="8375650" y="2374900"/>
          <p14:tracePt t="22221" x="8382000" y="2374900"/>
          <p14:tracePt t="22253" x="8388350" y="2374900"/>
          <p14:tracePt t="22357" x="8394700" y="2368550"/>
          <p14:tracePt t="22445" x="8388350" y="2368550"/>
          <p14:tracePt t="22453" x="8382000" y="2368550"/>
          <p14:tracePt t="22461" x="8375650" y="2368550"/>
          <p14:tracePt t="22469" x="8356600" y="2368550"/>
          <p14:tracePt t="22473" x="8331200" y="2368550"/>
          <p14:tracePt t="22489" x="8312150" y="2368550"/>
          <p14:tracePt t="22506" x="8274050" y="2368550"/>
          <p14:tracePt t="22522" x="8210550" y="2368550"/>
          <p14:tracePt t="22539" x="8159750" y="2368550"/>
          <p14:tracePt t="22555" x="8140700" y="2368550"/>
          <p14:tracePt t="22572" x="8115300" y="2368550"/>
          <p14:tracePt t="22590" x="8102600" y="2368550"/>
          <p14:tracePt t="22606" x="8064500" y="2374900"/>
          <p14:tracePt t="22622" x="7969250" y="2374900"/>
          <p14:tracePt t="22639" x="7905750" y="2374900"/>
          <p14:tracePt t="22656" x="7835900" y="2374900"/>
          <p14:tracePt t="22672" x="7753350" y="2374900"/>
          <p14:tracePt t="22689" x="7715250" y="2374900"/>
          <p14:tracePt t="22861" x="7708900" y="2381250"/>
          <p14:tracePt t="22869" x="7708900" y="2393950"/>
          <p14:tracePt t="22882" x="7715250" y="2406650"/>
          <p14:tracePt t="22885" x="7715250" y="2413000"/>
          <p14:tracePt t="22889" x="7715250" y="2425700"/>
          <p14:tracePt t="22906" x="7715250" y="2432050"/>
          <p14:tracePt t="22923" x="7721600" y="2432050"/>
          <p14:tracePt t="22957" x="7727950" y="2432050"/>
          <p14:tracePt t="22957" x="7740650" y="2432050"/>
          <p14:tracePt t="22973" x="7772400" y="2432050"/>
          <p14:tracePt t="22990" x="7791450" y="2432050"/>
          <p14:tracePt t="23006" x="7829550" y="2425700"/>
          <p14:tracePt t="23023" x="7848600" y="2419350"/>
          <p14:tracePt t="23040" x="7867650" y="2406650"/>
          <p14:tracePt t="23056" x="7874000" y="2406650"/>
          <p14:tracePt t="23073" x="7886700" y="2406650"/>
          <p14:tracePt t="23090" x="7899400" y="2393950"/>
          <p14:tracePt t="23107" x="7912100" y="2393950"/>
          <p14:tracePt t="23123" x="7931150" y="2387600"/>
          <p14:tracePt t="23165" x="7937500" y="2374900"/>
          <p14:tracePt t="23189" x="7943850" y="2374900"/>
          <p14:tracePt t="23199" x="7950200" y="2374900"/>
          <p14:tracePt t="23237" x="7956550" y="2374900"/>
          <p14:tracePt t="23237" x="7956550" y="2368550"/>
          <p14:tracePt t="23261" x="7962900" y="2368550"/>
          <p14:tracePt t="23277" x="7969250" y="2368550"/>
          <p14:tracePt t="23293" x="7975600" y="2368550"/>
          <p14:tracePt t="23305" x="7988300" y="2368550"/>
          <p14:tracePt t="23323" x="7994650" y="2362200"/>
          <p14:tracePt t="23341" x="8001000" y="2362200"/>
          <p14:tracePt t="23357" x="8013700" y="2362200"/>
          <p14:tracePt t="23389" x="8020050" y="2362200"/>
          <p14:tracePt t="23413" x="8026400" y="2362200"/>
          <p14:tracePt t="23437" x="8032750" y="2362200"/>
          <p14:tracePt t="23454" x="8039100" y="2362200"/>
          <p14:tracePt t="23456" x="8051800" y="2362200"/>
          <p14:tracePt t="23474" x="8058150" y="2368550"/>
          <p14:tracePt t="23563" x="8064500" y="2381250"/>
          <p14:tracePt t="23582" x="8064500" y="2387600"/>
          <p14:tracePt t="23583" x="8070850" y="2400300"/>
          <p14:tracePt t="23590" x="8077200" y="2406650"/>
          <p14:tracePt t="23607" x="8083550" y="2413000"/>
          <p14:tracePt t="23624" x="8089900" y="2413000"/>
          <p14:tracePt t="23641" x="8102600" y="2413000"/>
          <p14:tracePt t="23693" x="8108950" y="2413000"/>
          <p14:tracePt t="23702" x="8121650" y="2419350"/>
          <p14:tracePt t="23725" x="8147050" y="2432050"/>
          <p14:tracePt t="23733" x="8153400" y="2438400"/>
          <p14:tracePt t="23741" x="8166100" y="2457450"/>
          <p14:tracePt t="23757" x="8178800" y="2476500"/>
          <p14:tracePt t="23765" x="8191500" y="2501900"/>
          <p14:tracePt t="23773" x="8197850" y="2520950"/>
          <p14:tracePt t="23790" x="8204200" y="2533650"/>
          <p14:tracePt t="23998" x="8204200" y="2552700"/>
          <p14:tracePt t="24021" x="8204200" y="2559050"/>
          <p14:tracePt t="24021" x="8204200" y="2565400"/>
          <p14:tracePt t="24141" x="8204200" y="2571750"/>
          <p14:tracePt t="24157" x="8210550" y="2571750"/>
          <p14:tracePt t="24165" x="8216900" y="2571750"/>
          <p14:tracePt t="24174" x="8223250" y="2571750"/>
          <p14:tracePt t="24270" x="8229600" y="2571750"/>
          <p14:tracePt t="24301" x="8235950" y="2565400"/>
          <p14:tracePt t="24325" x="8242300" y="2559050"/>
          <p14:tracePt t="24333" x="8255000" y="2546350"/>
          <p14:tracePt t="24334" x="8267700" y="2546350"/>
          <p14:tracePt t="24342" x="8305800" y="2533650"/>
          <p14:tracePt t="24359" x="8324850" y="2527300"/>
          <p14:tracePt t="24375" x="8331200" y="2527300"/>
          <p14:tracePt t="24392" x="8337550" y="2527300"/>
          <p14:tracePt t="24453" x="8343900" y="2527300"/>
          <p14:tracePt t="24461" x="8356600" y="2520950"/>
          <p14:tracePt t="24486" x="8362950" y="2514600"/>
          <p14:tracePt t="24493" x="8369300" y="2508250"/>
          <p14:tracePt t="24493" x="8375650" y="2508250"/>
          <p14:tracePt t="24509" x="8375650" y="2495550"/>
          <p14:tracePt t="24526" x="8382000" y="2482850"/>
          <p14:tracePt t="24542" x="8388350" y="2463800"/>
          <p14:tracePt t="24559" x="8394700" y="2457450"/>
          <p14:tracePt t="24597" x="8394700" y="2451100"/>
          <p14:tracePt t="24598" x="8394700" y="2444750"/>
          <p14:tracePt t="24609" x="8401050" y="2438400"/>
          <p14:tracePt t="24626" x="8401050" y="2425700"/>
          <p14:tracePt t="24642" x="8407400" y="2413000"/>
          <p14:tracePt t="24659" x="8413750" y="2400300"/>
          <p14:tracePt t="24676" x="8413750" y="2381250"/>
          <p14:tracePt t="24692" x="8413750" y="2362200"/>
          <p14:tracePt t="24710" x="8413750" y="2349500"/>
          <p14:tracePt t="24726" x="8413750" y="2324100"/>
          <p14:tracePt t="24743" x="8413750" y="2279650"/>
          <p14:tracePt t="24759" x="8413750" y="2260600"/>
          <p14:tracePt t="24776" x="8413750" y="2228850"/>
          <p14:tracePt t="24792" x="8413750" y="2203450"/>
          <p14:tracePt t="24809" x="8413750" y="2190750"/>
          <p14:tracePt t="24825" x="8407400" y="2190750"/>
          <p14:tracePt t="24843" x="8401050" y="2178050"/>
          <p14:tracePt t="24901" x="8394700" y="2171700"/>
          <p14:tracePt t="24909" x="8388350" y="2171700"/>
          <p14:tracePt t="24917" x="8382000" y="2171700"/>
          <p14:tracePt t="24925" x="8343900" y="2171700"/>
          <p14:tracePt t="24943" x="8293100" y="2171700"/>
          <p14:tracePt t="24943" x="8204200" y="2171700"/>
          <p14:tracePt t="24959" x="8108950" y="2165350"/>
          <p14:tracePt t="24977" x="7994650" y="2165350"/>
          <p14:tracePt t="24993" x="7950200" y="2165350"/>
          <p14:tracePt t="25010" x="7918450" y="2165350"/>
          <p14:tracePt t="25026" x="7899400" y="2165350"/>
          <p14:tracePt t="25043" x="7886700" y="2165350"/>
          <p14:tracePt t="25060" x="7861300" y="2165350"/>
          <p14:tracePt t="25076" x="7842250" y="2178050"/>
          <p14:tracePt t="25094" x="7823200" y="2203450"/>
          <p14:tracePt t="25111" x="7791450" y="2241550"/>
          <p14:tracePt t="25126" x="7778750" y="2266950"/>
          <p14:tracePt t="25143" x="7778750" y="2298700"/>
          <p14:tracePt t="25160" x="7778750" y="2311400"/>
          <p14:tracePt t="25177" x="7778750" y="2330450"/>
          <p14:tracePt t="25193" x="7804150" y="2368550"/>
          <p14:tracePt t="25210" x="7880350" y="2419350"/>
          <p14:tracePt t="25227" x="7943850" y="2444750"/>
          <p14:tracePt t="25243" x="8020050" y="2463800"/>
          <p14:tracePt t="25260" x="8229600" y="2514600"/>
          <p14:tracePt t="25277" x="8375650" y="2559050"/>
          <p14:tracePt t="25294" x="8489950" y="2584450"/>
          <p14:tracePt t="25310" x="8591550" y="2609850"/>
          <p14:tracePt t="25327" x="8629650" y="2609850"/>
          <p14:tracePt t="25389" x="8636000" y="2609850"/>
          <p14:tracePt t="25406" x="8655050" y="2609850"/>
          <p14:tracePt t="25413" x="8667750" y="2609850"/>
          <p14:tracePt t="25427" x="8686800" y="2603500"/>
          <p14:tracePt t="25429" x="8699500" y="2590800"/>
          <p14:tracePt t="25444" x="8724900" y="2552700"/>
          <p14:tracePt t="25460" x="8731250" y="2520950"/>
          <p14:tracePt t="25478" x="8731250" y="2495550"/>
          <p14:tracePt t="25494" x="8731250" y="2489200"/>
          <p14:tracePt t="25550" x="8731250" y="2482850"/>
          <p14:tracePt t="25550" x="8731250" y="2476500"/>
          <p14:tracePt t="25573" x="8731250" y="2463800"/>
          <p14:tracePt t="25581" x="8731250" y="2457450"/>
          <p14:tracePt t="25593" x="8731250" y="2451100"/>
          <p14:tracePt t="25594" x="8731250" y="2438400"/>
          <p14:tracePt t="25610" x="8731250" y="2425700"/>
          <p14:tracePt t="25627" x="8731250" y="2419350"/>
          <p14:tracePt t="25644" x="8731250" y="2413000"/>
          <p14:tracePt t="25662" x="8731250" y="2406650"/>
          <p14:tracePt t="25677" x="8731250" y="2400300"/>
          <p14:tracePt t="25694" x="8731250" y="2393950"/>
          <p14:tracePt t="25734" x="8731250" y="2387600"/>
          <p14:tracePt t="26158" x="8724900" y="2400300"/>
          <p14:tracePt t="26162" x="8712200" y="2413000"/>
          <p14:tracePt t="26178" x="8712200" y="2419350"/>
          <p14:tracePt t="26179" x="8699500" y="2444750"/>
          <p14:tracePt t="26195" x="8699500" y="2451100"/>
          <p14:tracePt t="26211" x="8699500" y="2463800"/>
          <p14:tracePt t="26228" x="8686800" y="2476500"/>
          <p14:tracePt t="26414" x="8674100" y="2495550"/>
          <p14:tracePt t="26422" x="8648700" y="2527300"/>
          <p14:tracePt t="26422" x="8597900" y="2559050"/>
          <p14:tracePt t="26437" x="8547100" y="2603500"/>
          <p14:tracePt t="26438" x="8483600" y="2635250"/>
          <p14:tracePt t="26445" x="8286750" y="2724150"/>
          <p14:tracePt t="26462" x="8115300" y="2787650"/>
          <p14:tracePt t="26479" x="7937500" y="2813050"/>
          <p14:tracePt t="26495" x="7734300" y="2813050"/>
          <p14:tracePt t="26512" x="7442200" y="2762250"/>
          <p14:tracePt t="26529" x="7226300" y="2698750"/>
          <p14:tracePt t="26545" x="7105650" y="2660650"/>
          <p14:tracePt t="26562" x="7048500" y="2622550"/>
          <p14:tracePt t="26579" x="6997700" y="2559050"/>
          <p14:tracePt t="26595" x="6946900" y="2482850"/>
          <p14:tracePt t="26613" x="6896100" y="2393950"/>
          <p14:tracePt t="26629" x="6889750" y="2387600"/>
          <p14:tracePt t="26742" x="6870700" y="2387600"/>
          <p14:tracePt t="26750" x="6838950" y="2400300"/>
          <p14:tracePt t="26762" x="6813550" y="2413000"/>
          <p14:tracePt t="26763" x="6756400" y="2501900"/>
          <p14:tracePt t="26779" x="6724650" y="2584450"/>
          <p14:tracePt t="26796" x="6724650" y="2654300"/>
          <p14:tracePt t="26812" x="6724650" y="2736850"/>
          <p14:tracePt t="26829" x="6724650" y="2768600"/>
          <p14:tracePt t="26846" x="6743700" y="2813050"/>
          <p14:tracePt t="26863" x="6769100" y="2889250"/>
          <p14:tracePt t="26879" x="6788150" y="2959100"/>
          <p14:tracePt t="26896" x="6807200" y="3009900"/>
          <p14:tracePt t="26913" x="6845300" y="3067050"/>
          <p14:tracePt t="26929" x="6870700" y="3073400"/>
          <p14:tracePt t="26946" x="6896100" y="3073400"/>
          <p14:tracePt t="26963" x="6915150" y="3073400"/>
          <p14:tracePt t="26980" x="6940550" y="3054350"/>
          <p14:tracePt t="26996" x="7029450" y="2952750"/>
          <p14:tracePt t="27014" x="7067550" y="2908300"/>
          <p14:tracePt t="27029" x="7226300" y="2730500"/>
          <p14:tracePt t="27047" x="7302500" y="2622550"/>
          <p14:tracePt t="27063" x="7327900" y="2546350"/>
          <p14:tracePt t="27080" x="7327900" y="2482850"/>
          <p14:tracePt t="27096" x="7327900" y="2451100"/>
          <p14:tracePt t="27113" x="7327900" y="2413000"/>
          <p14:tracePt t="27130" x="7321550" y="2406650"/>
          <p14:tracePt t="27197" x="7302500" y="2406650"/>
          <p14:tracePt t="27205" x="7264400" y="2413000"/>
          <p14:tracePt t="27205" x="7207250" y="2457450"/>
          <p14:tracePt t="27222" x="7118350" y="2482850"/>
          <p14:tracePt t="27230" x="7029450" y="2527300"/>
          <p14:tracePt t="27231" x="6858000" y="2609850"/>
          <p14:tracePt t="27247" x="6705600" y="2705100"/>
          <p14:tracePt t="27263" x="6629400" y="2774950"/>
          <p14:tracePt t="27280" x="6597650" y="2838450"/>
          <p14:tracePt t="27297" x="6591300" y="2908300"/>
          <p14:tracePt t="27313" x="6604000" y="3009900"/>
          <p14:tracePt t="27330" x="6642100" y="3086100"/>
          <p14:tracePt t="27347" x="6661150" y="3136900"/>
          <p14:tracePt t="27363" x="6673850" y="3175000"/>
          <p14:tracePt t="27380" x="6692900" y="3187700"/>
          <p14:tracePt t="27398" x="6705600" y="3187700"/>
          <p14:tracePt t="27414" x="6718300" y="3187700"/>
          <p14:tracePt t="27430" x="6788150" y="3175000"/>
          <p14:tracePt t="27447" x="6883400" y="3124200"/>
          <p14:tracePt t="27464" x="7016750" y="3028950"/>
          <p14:tracePt t="27481" x="7169150" y="2901950"/>
          <p14:tracePt t="27497" x="7258050" y="2825750"/>
          <p14:tracePt t="27514" x="7296150" y="2774950"/>
          <p14:tracePt t="27530" x="7302500" y="2711450"/>
          <p14:tracePt t="27547" x="7296150" y="2647950"/>
          <p14:tracePt t="27564" x="7270750" y="2590800"/>
          <p14:tracePt t="27581" x="7226300" y="2508250"/>
          <p14:tracePt t="27597" x="7188200" y="2463800"/>
          <p14:tracePt t="27615" x="7143750" y="2413000"/>
          <p14:tracePt t="27630" x="7105650" y="2393950"/>
          <p14:tracePt t="27647" x="7054850" y="2393950"/>
          <p14:tracePt t="27664" x="7010400" y="2393950"/>
          <p14:tracePt t="27681" x="6902450" y="2463800"/>
          <p14:tracePt t="27697" x="6781800" y="2552700"/>
          <p14:tracePt t="27714" x="6699250" y="2654300"/>
          <p14:tracePt t="27731" x="6629400" y="2781300"/>
          <p14:tracePt t="27731" x="6616700" y="2838450"/>
          <p14:tracePt t="27749" x="6616700" y="2882900"/>
          <p14:tracePt t="27764" x="6616700" y="2990850"/>
          <p14:tracePt t="27781" x="6667500" y="3168650"/>
          <p14:tracePt t="27799" x="6705600" y="3238500"/>
          <p14:tracePt t="27814" x="6731000" y="3282950"/>
          <p14:tracePt t="27831" x="6743700" y="3295650"/>
          <p14:tracePt t="27848" x="6756400" y="3302000"/>
          <p14:tracePt t="27864" x="6775450" y="3302000"/>
          <p14:tracePt t="27881" x="6851650" y="3270250"/>
          <p14:tracePt t="27898" x="6927850" y="3206750"/>
          <p14:tracePt t="27914" x="6997700" y="3117850"/>
          <p14:tracePt t="27931" x="7073900" y="3028950"/>
          <p14:tracePt t="27947" x="7150100" y="2952750"/>
          <p14:tracePt t="27964" x="7181850" y="2870200"/>
          <p14:tracePt t="27981" x="7181850" y="2857500"/>
          <p14:tracePt t="27999" x="7181850" y="2851150"/>
          <p14:tracePt t="28486" x="7181850" y="2844800"/>
          <p14:tracePt t="29943" x="7175500" y="2844800"/>
          <p14:tracePt t="29966" x="7162800" y="2851150"/>
          <p14:tracePt t="29974" x="7162800" y="2857500"/>
          <p14:tracePt t="29984" x="7150100" y="2876550"/>
          <p14:tracePt t="29985" x="7143750" y="2889250"/>
          <p14:tracePt t="30001" x="7137400" y="2901950"/>
          <p14:tracePt t="30018" x="7131050" y="2914650"/>
          <p14:tracePt t="30034" x="7124700" y="2933700"/>
          <p14:tracePt t="30051" x="7118350" y="2959100"/>
          <p14:tracePt t="30068" x="7112000" y="2978150"/>
          <p14:tracePt t="30085" x="7099300" y="3016250"/>
          <p14:tracePt t="30102" x="7092950" y="3067050"/>
          <p14:tracePt t="30118" x="7080250" y="3105150"/>
          <p14:tracePt t="30135" x="7067550" y="3168650"/>
          <p14:tracePt t="30151" x="7054850" y="3213100"/>
          <p14:tracePt t="30168" x="7048500" y="3289300"/>
          <p14:tracePt t="30184" x="7029450" y="3352800"/>
          <p14:tracePt t="30201" x="7016750" y="3441700"/>
          <p14:tracePt t="30218" x="6985000" y="3549650"/>
          <p14:tracePt t="30235" x="6959600" y="3670300"/>
          <p14:tracePt t="30252" x="6908800" y="3778250"/>
          <p14:tracePt t="30268" x="6877050" y="3892550"/>
          <p14:tracePt t="30285" x="6826250" y="4064000"/>
          <p14:tracePt t="30302" x="6813550" y="4102100"/>
          <p14:tracePt t="30318" x="6794500" y="4140200"/>
          <p14:tracePt t="30335" x="6794500" y="4184650"/>
          <p14:tracePt t="30352" x="6794500" y="4216400"/>
          <p14:tracePt t="30369" x="6794500" y="4254500"/>
          <p14:tracePt t="30385" x="6788150" y="4292600"/>
          <p14:tracePt t="30402" x="6781800" y="4324350"/>
          <p14:tracePt t="30418" x="6781800" y="4349750"/>
          <p14:tracePt t="30435" x="6775450" y="4387850"/>
          <p14:tracePt t="30452" x="6762750" y="4425950"/>
          <p14:tracePt t="30469" x="6743700" y="4470400"/>
          <p14:tracePt t="30486" x="6737350" y="4495800"/>
          <p14:tracePt t="30502" x="6737350" y="4502150"/>
          <p14:tracePt t="31118" x="6743700" y="4502150"/>
          <p14:tracePt t="31142" x="6750050" y="4483100"/>
          <p14:tracePt t="31142" x="6756400" y="4476750"/>
          <p14:tracePt t="31158" x="6762750" y="4476750"/>
          <p14:tracePt t="31166" x="6769100" y="4464050"/>
          <p14:tracePt t="31186" x="6769100" y="4445000"/>
          <p14:tracePt t="31187" x="6769100" y="4406900"/>
          <p14:tracePt t="31203" x="6769100" y="4368800"/>
          <p14:tracePt t="31220" x="6769100" y="4324350"/>
          <p14:tracePt t="31236" x="6769100" y="4292600"/>
          <p14:tracePt t="31236" x="6769100" y="4279900"/>
          <p14:tracePt t="31254" x="6769100" y="4267200"/>
          <p14:tracePt t="31294" x="6769100" y="4254500"/>
          <p14:tracePt t="31303" x="6769100" y="4248150"/>
          <p14:tracePt t="31303" x="6769100" y="4241800"/>
          <p14:tracePt t="31320" x="6775450" y="4203700"/>
          <p14:tracePt t="31337" x="6788150" y="4171950"/>
          <p14:tracePt t="31353" x="6794500" y="4127500"/>
          <p14:tracePt t="31370" x="6794500" y="4070350"/>
          <p14:tracePt t="31387" x="6807200" y="4032250"/>
          <p14:tracePt t="31403" x="6813550" y="3994150"/>
          <p14:tracePt t="31420" x="6813550" y="3956050"/>
          <p14:tracePt t="31437" x="6826250" y="3892550"/>
          <p14:tracePt t="31454" x="6832600" y="3867150"/>
          <p14:tracePt t="31502" x="6832600" y="3860800"/>
          <p14:tracePt t="31513" x="6832600" y="3854450"/>
          <p14:tracePt t="31526" x="6832600" y="3841750"/>
          <p14:tracePt t="31537" x="6832600" y="3822700"/>
          <p14:tracePt t="31538" x="6832600" y="3797300"/>
          <p14:tracePt t="31554" x="6832600" y="3784600"/>
          <p14:tracePt t="31902" x="6819900" y="3784600"/>
          <p14:tracePt t="31903" x="6807200" y="3784600"/>
          <p14:tracePt t="31913" x="6781800" y="3810000"/>
          <p14:tracePt t="31920" x="6762750" y="3822700"/>
          <p14:tracePt t="31937" x="6731000" y="3841750"/>
          <p14:tracePt t="31954" x="6686550" y="3848100"/>
          <p14:tracePt t="31971" x="6629400" y="3848100"/>
          <p14:tracePt t="31988" x="6597650" y="3860800"/>
          <p14:tracePt t="32005" x="6572250" y="3860800"/>
          <p14:tracePt t="32021" x="6527800" y="3860800"/>
          <p14:tracePt t="32038" x="6496050" y="3860800"/>
          <p14:tracePt t="32055" x="6457950" y="3867150"/>
          <p14:tracePt t="32071" x="6438900" y="3867150"/>
          <p14:tracePt t="32088" x="6419850" y="3867150"/>
          <p14:tracePt t="32230" x="6407150" y="3873500"/>
          <p14:tracePt t="32238" x="6407150" y="3886200"/>
          <p14:tracePt t="32247" x="6407150" y="3911600"/>
          <p14:tracePt t="32260" x="6407150" y="3937000"/>
          <p14:tracePt t="32271" x="6407150" y="3949700"/>
          <p14:tracePt t="32272" x="6419850" y="3975100"/>
          <p14:tracePt t="32288" x="6438900" y="3994150"/>
          <p14:tracePt t="32305" x="6464300" y="4006850"/>
          <p14:tracePt t="32322" x="6483350" y="4006850"/>
          <p14:tracePt t="32338" x="6502400" y="4006850"/>
          <p14:tracePt t="32355" x="6508750" y="4006850"/>
          <p14:tracePt t="32371" x="6540500" y="4006850"/>
          <p14:tracePt t="32389" x="6629400" y="4013200"/>
          <p14:tracePt t="32404" x="6750050" y="4013200"/>
          <p14:tracePt t="32422" x="6946900" y="4013200"/>
          <p14:tracePt t="32439" x="7016750" y="4006850"/>
          <p14:tracePt t="32455" x="7029450" y="3994150"/>
          <p14:tracePt t="32535" x="7042150" y="3981450"/>
          <p14:tracePt t="32542" x="7054850" y="3981450"/>
          <p14:tracePt t="32555" x="7073900" y="3975100"/>
          <p14:tracePt t="32555" x="7092950" y="3962400"/>
          <p14:tracePt t="32558" x="7118350" y="3949700"/>
          <p14:tracePt t="32572" x="7156450" y="3917950"/>
          <p14:tracePt t="32589" x="7175500" y="3886200"/>
          <p14:tracePt t="32606" x="7188200" y="3879850"/>
          <p14:tracePt t="32622" x="7188200" y="3873500"/>
          <p14:tracePt t="32639" x="7194550" y="3867150"/>
          <p14:tracePt t="32656" x="7200900" y="3854450"/>
          <p14:tracePt t="32695" x="7200900" y="3848100"/>
          <p14:tracePt t="32759" x="7200900" y="3835400"/>
          <p14:tracePt t="32767" x="7200900" y="3829050"/>
          <p14:tracePt t="32774" x="7175500" y="3816350"/>
          <p14:tracePt t="32790" x="7150100" y="3797300"/>
          <p14:tracePt t="32790" x="7080250" y="3790950"/>
          <p14:tracePt t="32807" x="6985000" y="3778250"/>
          <p14:tracePt t="32823" x="6845300" y="3771900"/>
          <p14:tracePt t="32839" x="6731000" y="3765550"/>
          <p14:tracePt t="32856" x="6623050" y="3752850"/>
          <p14:tracePt t="32873" x="6559550" y="3752850"/>
          <p14:tracePt t="32889" x="6515100" y="3752850"/>
          <p14:tracePt t="32991" x="6508750" y="3752850"/>
          <p14:tracePt t="32999" x="6496050" y="3752850"/>
          <p14:tracePt t="33006" x="6489700" y="3771900"/>
          <p14:tracePt t="33022" x="6489700" y="3784600"/>
          <p14:tracePt t="33023" x="6489700" y="3810000"/>
          <p14:tracePt t="33039" x="6496050" y="3860800"/>
          <p14:tracePt t="33056" x="6527800" y="3917950"/>
          <p14:tracePt t="33089" x="6572250" y="3943350"/>
          <p14:tracePt t="33090" x="6610350" y="3968750"/>
          <p14:tracePt t="33106" x="6635750" y="3975100"/>
          <p14:tracePt t="33165" x="6642100" y="3975100"/>
          <p14:tracePt t="33190" x="6648450" y="3975100"/>
          <p14:tracePt t="33199" x="6667500" y="3975100"/>
          <p14:tracePt t="33206" x="6692900" y="3975100"/>
          <p14:tracePt t="33207" x="6769100" y="3975100"/>
          <p14:tracePt t="33223" x="6921500" y="3975100"/>
          <p14:tracePt t="33239" x="7073900" y="3975100"/>
          <p14:tracePt t="33256" x="7213600" y="3975100"/>
          <p14:tracePt t="33273" x="7302500" y="3975100"/>
          <p14:tracePt t="33290" x="7327900" y="3975100"/>
          <p14:tracePt t="33461" x="7327900" y="3981450"/>
          <p14:tracePt t="33470" x="7296150" y="4006850"/>
          <p14:tracePt t="33477" x="7270750" y="4038600"/>
          <p14:tracePt t="33486" x="7239000" y="4076700"/>
          <p14:tracePt t="33490" x="7143750" y="4178300"/>
          <p14:tracePt t="33507" x="7054850" y="4279900"/>
          <p14:tracePt t="33524" x="7023100" y="4324350"/>
          <p14:tracePt t="33540" x="7010400" y="4356100"/>
          <p14:tracePt t="33557" x="7004050" y="4362450"/>
          <p14:tracePt t="33671" x="7010400" y="4362450"/>
          <p14:tracePt t="33677" x="7016750" y="4362450"/>
          <p14:tracePt t="33690" x="7023100" y="4362450"/>
          <p14:tracePt t="33694" x="7048500" y="4362450"/>
          <p14:tracePt t="33707" x="7061200" y="4362450"/>
          <p14:tracePt t="33724" x="7073900" y="4356100"/>
          <p14:tracePt t="33741" x="7080250" y="4356100"/>
          <p14:tracePt t="33757" x="7086600" y="4349750"/>
          <p14:tracePt t="33814" x="7092950" y="4343400"/>
          <p14:tracePt t="33824" x="7099300" y="4324350"/>
          <p14:tracePt t="33847" x="7099300" y="4286250"/>
          <p14:tracePt t="33855" x="7099300" y="4260850"/>
          <p14:tracePt t="33857" x="7092950" y="4210050"/>
          <p14:tracePt t="33873" x="7080250" y="4191000"/>
          <p14:tracePt t="33890" x="7048500" y="4171950"/>
          <p14:tracePt t="33906" x="6997700" y="4159250"/>
          <p14:tracePt t="33923" x="6927850" y="4146550"/>
          <p14:tracePt t="33940" x="6807200" y="4127500"/>
          <p14:tracePt t="33957" x="6648450" y="4114800"/>
          <p14:tracePt t="33973" x="6464300" y="4095750"/>
          <p14:tracePt t="33991" x="6419850" y="4095750"/>
          <p14:tracePt t="34007" x="6388100" y="4095750"/>
          <p14:tracePt t="34046" x="6381750" y="4095750"/>
          <p14:tracePt t="34062" x="6375400" y="4095750"/>
          <p14:tracePt t="34078" x="6362700" y="4095750"/>
          <p14:tracePt t="34087" x="6343650" y="4114800"/>
          <p14:tracePt t="34094" x="6318250" y="4178300"/>
          <p14:tracePt t="34108" x="6267450" y="4254500"/>
          <p14:tracePt t="34125" x="6254750" y="4318000"/>
          <p14:tracePt t="34141" x="6254750" y="4375150"/>
          <p14:tracePt t="34158" x="6254750" y="4400550"/>
          <p14:tracePt t="34174" x="6261100" y="4438650"/>
          <p14:tracePt t="34191" x="6280150" y="4464050"/>
          <p14:tracePt t="34208" x="6299200" y="4483100"/>
          <p14:tracePt t="34225" x="6311900" y="4514850"/>
          <p14:tracePt t="34241" x="6324600" y="4527550"/>
          <p14:tracePt t="34258" x="6350000" y="4546600"/>
          <p14:tracePt t="34275" x="6394450" y="4552950"/>
          <p14:tracePt t="34291" x="6445250" y="4584700"/>
          <p14:tracePt t="34308" x="6521450" y="4629150"/>
          <p14:tracePt t="34325" x="6623050" y="4654550"/>
          <p14:tracePt t="34342" x="6705600" y="4660900"/>
          <p14:tracePt t="34358" x="6819900" y="4660900"/>
          <p14:tracePt t="34375" x="6934200" y="4622800"/>
          <p14:tracePt t="34392" x="7042150" y="4565650"/>
          <p14:tracePt t="34408" x="7156450" y="4521200"/>
          <p14:tracePt t="34425" x="7251700" y="4483100"/>
          <p14:tracePt t="34442" x="7334250" y="4438650"/>
          <p14:tracePt t="34458" x="7397750" y="4406900"/>
          <p14:tracePt t="34475" x="7442200" y="4375150"/>
          <p14:tracePt t="34492" x="7454900" y="4356100"/>
          <p14:tracePt t="34508" x="7486650" y="4324350"/>
          <p14:tracePt t="34526" x="7531100" y="4292600"/>
          <p14:tracePt t="34542" x="7556500" y="4273550"/>
          <p14:tracePt t="34559" x="7569200" y="4235450"/>
          <p14:tracePt t="34575" x="7569200" y="4216400"/>
          <p14:tracePt t="34592" x="7569200" y="4184650"/>
          <p14:tracePt t="34609" x="7569200" y="4152900"/>
          <p14:tracePt t="34625" x="7569200" y="4114800"/>
          <p14:tracePt t="34642" x="7569200" y="4108450"/>
          <p14:tracePt t="34659" x="7569200" y="4089400"/>
          <p14:tracePt t="34693" x="7562850" y="4064000"/>
          <p14:tracePt t="34694" x="7550150" y="4064000"/>
          <p14:tracePt t="34709" x="7473950" y="4051300"/>
          <p14:tracePt t="34725" x="7296150" y="4051300"/>
          <p14:tracePt t="34743" x="7156450" y="4051300"/>
          <p14:tracePt t="34760" x="6991350" y="4051300"/>
          <p14:tracePt t="34775" x="6826250" y="4070350"/>
          <p14:tracePt t="34792" x="6686550" y="4083050"/>
          <p14:tracePt t="34809" x="6629400" y="4102100"/>
          <p14:tracePt t="34826" x="6591300" y="4121150"/>
          <p14:tracePt t="34842" x="6572250" y="4127500"/>
          <p14:tracePt t="34859" x="6553200" y="4140200"/>
          <p14:tracePt t="34876" x="6527800" y="4178300"/>
          <p14:tracePt t="34892" x="6508750" y="4222750"/>
          <p14:tracePt t="34909" x="6489700" y="4298950"/>
          <p14:tracePt t="34926" x="6489700" y="4343400"/>
          <p14:tracePt t="34942" x="6489700" y="4406900"/>
          <p14:tracePt t="34959" x="6508750" y="4432300"/>
          <p14:tracePt t="34976" x="6527800" y="4445000"/>
          <p14:tracePt t="34992" x="6559550" y="4457700"/>
          <p14:tracePt t="35009" x="6584950" y="4457700"/>
          <p14:tracePt t="35026" x="6610350" y="4457700"/>
          <p14:tracePt t="35043" x="6623050" y="4457700"/>
          <p14:tracePt t="35059" x="6680200" y="4470400"/>
          <p14:tracePt t="35076" x="6781800" y="4495800"/>
          <p14:tracePt t="35093" x="6946900" y="4508500"/>
          <p14:tracePt t="35110" x="7048500" y="4508500"/>
          <p14:tracePt t="35126" x="7092950" y="4502150"/>
          <p14:tracePt t="35143" x="7112000" y="4489450"/>
          <p14:tracePt t="35182" x="7118350" y="4483100"/>
          <p14:tracePt t="35191" x="7124700" y="4470400"/>
          <p14:tracePt t="35199" x="7124700" y="4457700"/>
          <p14:tracePt t="35210" x="7124700" y="4438650"/>
          <p14:tracePt t="35226" x="7124700" y="4394200"/>
          <p14:tracePt t="35243" x="7124700" y="4381500"/>
          <p14:tracePt t="35260" x="7124700" y="4375150"/>
          <p14:tracePt t="35862" x="7124700" y="4362450"/>
          <p14:tracePt t="35866" x="7124700" y="4343400"/>
          <p14:tracePt t="35878" x="7124700" y="4305300"/>
          <p14:tracePt t="35879" x="7118350" y="4273550"/>
          <p14:tracePt t="35894" x="7092950" y="4222750"/>
          <p14:tracePt t="35911" x="7073900" y="4171950"/>
          <p14:tracePt t="35927" x="7061200" y="4121150"/>
          <p14:tracePt t="35944" x="7042150" y="4070350"/>
          <p14:tracePt t="35961" x="7035800" y="4044950"/>
          <p14:tracePt t="35978" x="7029450" y="4013200"/>
          <p14:tracePt t="35994" x="7023100" y="3981450"/>
          <p14:tracePt t="36011" x="7016750" y="3962400"/>
          <p14:tracePt t="36028" x="7016750" y="3917950"/>
          <p14:tracePt t="36044" x="7016750" y="3879850"/>
          <p14:tracePt t="36061" x="7016750" y="3835400"/>
          <p14:tracePt t="36079" x="7016750" y="3816350"/>
          <p14:tracePt t="36095" x="7016750" y="3797300"/>
          <p14:tracePt t="36112" x="7016750" y="3778250"/>
          <p14:tracePt t="36128" x="7016750" y="3771900"/>
          <p14:tracePt t="36145" x="7016750" y="3759200"/>
          <p14:tracePt t="36247" x="7004050" y="3759200"/>
          <p14:tracePt t="36254" x="6985000" y="3765550"/>
          <p14:tracePt t="36262" x="6965950" y="3765550"/>
          <p14:tracePt t="36263" x="6896100" y="3803650"/>
          <p14:tracePt t="36278" x="6769100" y="3835400"/>
          <p14:tracePt t="36295" x="6654800" y="3860800"/>
          <p14:tracePt t="36311" x="6584950" y="3873500"/>
          <p14:tracePt t="36329" x="6572250" y="3879850"/>
          <p14:tracePt t="36346" x="6565900" y="3879850"/>
          <p14:tracePt t="36478" x="6572250" y="3879850"/>
          <p14:tracePt t="36598" x="6578600" y="3879850"/>
          <p14:tracePt t="36608" x="6578600" y="3892550"/>
          <p14:tracePt t="36608" x="6584950" y="3911600"/>
          <p14:tracePt t="36629" x="6604000" y="3943350"/>
          <p14:tracePt t="36630" x="6642100" y="3981450"/>
          <p14:tracePt t="36646" x="6756400" y="4057650"/>
          <p14:tracePt t="36663" x="6813550" y="4057650"/>
          <p14:tracePt t="36680" x="6883400" y="4064000"/>
          <p14:tracePt t="36696" x="6934200" y="4064000"/>
          <p14:tracePt t="36713" x="6972300" y="4064000"/>
          <p14:tracePt t="36730" x="7042150" y="4032250"/>
          <p14:tracePt t="36747" x="7124700" y="4006850"/>
          <p14:tracePt t="36763" x="7232650" y="3975100"/>
          <p14:tracePt t="36780" x="7283450" y="3956050"/>
          <p14:tracePt t="36796" x="7296150" y="3956050"/>
          <p14:tracePt t="36879" x="7289800" y="3962400"/>
          <p14:tracePt t="36889" x="7277100" y="3968750"/>
          <p14:tracePt t="36896" x="7258050" y="3981450"/>
          <p14:tracePt t="36897" x="7213600" y="4013200"/>
          <p14:tracePt t="36913" x="7175500" y="4051300"/>
          <p14:tracePt t="36930" x="7124700" y="4070350"/>
          <p14:tracePt t="36946" x="7067550" y="4083050"/>
          <p14:tracePt t="36964" x="6985000" y="4102100"/>
          <p14:tracePt t="36980" x="6934200" y="4102100"/>
          <p14:tracePt t="36997" x="6883400" y="4114800"/>
          <p14:tracePt t="37013" x="6826250" y="4121150"/>
          <p14:tracePt t="37029" x="6794500" y="4133850"/>
          <p14:tracePt t="37046" x="6769100" y="4146550"/>
          <p14:tracePt t="37063" x="6762750" y="4146550"/>
          <p14:tracePt t="37342" x="0" y="0"/>
        </p14:tracePtLst>
        <p14:tracePtLst>
          <p14:tracePt t="50829" x="2400300" y="2736850"/>
          <p14:tracePt t="51201" x="2355850" y="2711450"/>
          <p14:tracePt t="51208" x="2298700" y="2698750"/>
          <p14:tracePt t="51216" x="2260600" y="2686050"/>
          <p14:tracePt t="51224" x="2190750" y="2660650"/>
          <p14:tracePt t="51240" x="2082800" y="2628900"/>
          <p14:tracePt t="51254" x="1968500" y="2590800"/>
          <p14:tracePt t="51270" x="1879600" y="2565400"/>
          <p14:tracePt t="51287" x="1873250" y="2559050"/>
          <p14:tracePt t="51392" x="1860550" y="2552700"/>
          <p14:tracePt t="51401" x="1854200" y="2552700"/>
          <p14:tracePt t="51408" x="1847850" y="2552700"/>
          <p14:tracePt t="51416" x="1835150" y="2552700"/>
          <p14:tracePt t="51424" x="1809750" y="2552700"/>
          <p14:tracePt t="51437" x="1778000" y="2571750"/>
          <p14:tracePt t="51454" x="1733550" y="2597150"/>
          <p14:tracePt t="51471" x="1708150" y="2622550"/>
          <p14:tracePt t="51471" x="1695450" y="2635250"/>
          <p14:tracePt t="51489" x="1676400" y="2660650"/>
          <p14:tracePt t="51504" x="1676400" y="2679700"/>
          <p14:tracePt t="51521" x="1670050" y="2698750"/>
          <p14:tracePt t="51537" x="1670050" y="2736850"/>
          <p14:tracePt t="51554" x="1670050" y="2781300"/>
          <p14:tracePt t="51571" x="1670050" y="2819400"/>
          <p14:tracePt t="51588" x="1701800" y="2876550"/>
          <p14:tracePt t="51604" x="1765300" y="2933700"/>
          <p14:tracePt t="51621" x="1854200" y="3009900"/>
          <p14:tracePt t="51637" x="1981200" y="3092450"/>
          <p14:tracePt t="51654" x="2089150" y="3136900"/>
          <p14:tracePt t="51671" x="2216150" y="3181350"/>
          <p14:tracePt t="51688" x="2317750" y="3206750"/>
          <p14:tracePt t="51705" x="2438400" y="3219450"/>
          <p14:tracePt t="51721" x="2578100" y="3263900"/>
          <p14:tracePt t="51738" x="2686050" y="3270250"/>
          <p14:tracePt t="51754" x="2844800" y="3295650"/>
          <p14:tracePt t="51771" x="2997200" y="3308350"/>
          <p14:tracePt t="51788" x="3092450" y="3308350"/>
          <p14:tracePt t="51805" x="3181350" y="3308350"/>
          <p14:tracePt t="51821" x="3257550" y="3308350"/>
          <p14:tracePt t="51838" x="3409950" y="3263900"/>
          <p14:tracePt t="51856" x="3524250" y="3232150"/>
          <p14:tracePt t="51872" x="3581400" y="3225800"/>
          <p14:tracePt t="51872" x="3625850" y="3206750"/>
          <p14:tracePt t="51889" x="3721100" y="3187700"/>
          <p14:tracePt t="51905" x="3790950" y="3162300"/>
          <p14:tracePt t="51921" x="3829050" y="3136900"/>
          <p14:tracePt t="51938" x="3873500" y="3117850"/>
          <p14:tracePt t="51955" x="3892550" y="3098800"/>
          <p14:tracePt t="51971" x="3905250" y="3086100"/>
          <p14:tracePt t="51988" x="3924300" y="3073400"/>
          <p14:tracePt t="52005" x="3968750" y="3028950"/>
          <p14:tracePt t="52021" x="4051300" y="3009900"/>
          <p14:tracePt t="52038" x="4203700" y="2959100"/>
          <p14:tracePt t="52056" x="4229100" y="2946400"/>
          <p14:tracePt t="52072" x="4305300" y="2895600"/>
          <p14:tracePt t="52089" x="4349750" y="2870200"/>
          <p14:tracePt t="52105" x="4368800" y="2844800"/>
          <p14:tracePt t="52123" x="4387850" y="2819400"/>
          <p14:tracePt t="52138" x="4387850" y="2806700"/>
          <p14:tracePt t="52155" x="4400550" y="2787650"/>
          <p14:tracePt t="52172" x="4406900" y="2768600"/>
          <p14:tracePt t="52189" x="4413250" y="2749550"/>
          <p14:tracePt t="52205" x="4413250" y="2711450"/>
          <p14:tracePt t="52222" x="4413250" y="2686050"/>
          <p14:tracePt t="52238" x="4413250" y="2641600"/>
          <p14:tracePt t="52255" x="4387850" y="2597150"/>
          <p14:tracePt t="52255" x="4368800" y="2571750"/>
          <p14:tracePt t="52273" x="4330700" y="2520950"/>
          <p14:tracePt t="52288" x="4235450" y="2419350"/>
          <p14:tracePt t="52305" x="4159250" y="2349500"/>
          <p14:tracePt t="52322" x="4051300" y="2273300"/>
          <p14:tracePt t="52339" x="3930650" y="2209800"/>
          <p14:tracePt t="52355" x="3803650" y="2159000"/>
          <p14:tracePt t="52372" x="3657600" y="2114550"/>
          <p14:tracePt t="52389" x="3556000" y="2082800"/>
          <p14:tracePt t="52405" x="3429000" y="2051050"/>
          <p14:tracePt t="52422" x="3371850" y="2044700"/>
          <p14:tracePt t="52439" x="3314700" y="2044700"/>
          <p14:tracePt t="52455" x="3149600" y="2032000"/>
          <p14:tracePt t="52472" x="3003550" y="2032000"/>
          <p14:tracePt t="52489" x="2838450" y="2032000"/>
          <p14:tracePt t="52505" x="2641600" y="2032000"/>
          <p14:tracePt t="52522" x="2527300" y="2032000"/>
          <p14:tracePt t="52540" x="2381250" y="2038350"/>
          <p14:tracePt t="52556" x="2292350" y="2057400"/>
          <p14:tracePt t="52572" x="2241550" y="2057400"/>
          <p14:tracePt t="52589" x="2203450" y="2082800"/>
          <p14:tracePt t="52606" x="2197100" y="2082800"/>
          <p14:tracePt t="52622" x="2178050" y="2095500"/>
          <p14:tracePt t="52639" x="2159000" y="2108200"/>
          <p14:tracePt t="52656" x="2127250" y="2139950"/>
          <p14:tracePt t="52673" x="2063750" y="2184400"/>
          <p14:tracePt t="52689" x="1974850" y="2222500"/>
          <p14:tracePt t="52706" x="1873250" y="2273300"/>
          <p14:tracePt t="52723" x="1765300" y="2336800"/>
          <p14:tracePt t="52739" x="1651000" y="2368550"/>
          <p14:tracePt t="52756" x="1562100" y="2406650"/>
          <p14:tracePt t="52773" x="1498600" y="2451100"/>
          <p14:tracePt t="52789" x="1466850" y="2470150"/>
          <p14:tracePt t="52806" x="1428750" y="2489200"/>
          <p14:tracePt t="52823" x="1409700" y="2495550"/>
          <p14:tracePt t="52840" x="1403350" y="2501900"/>
          <p14:tracePt t="52856" x="1390650" y="2508250"/>
          <p14:tracePt t="52913" x="1377950" y="2527300"/>
          <p14:tracePt t="52920" x="1371600" y="2533650"/>
          <p14:tracePt t="52928" x="1358900" y="2559050"/>
          <p14:tracePt t="52940" x="1346200" y="2578100"/>
          <p14:tracePt t="52956" x="1333500" y="2603500"/>
          <p14:tracePt t="52973" x="1320800" y="2622550"/>
          <p14:tracePt t="52990" x="1320800" y="2641600"/>
          <p14:tracePt t="53006" x="1320800" y="2660650"/>
          <p14:tracePt t="53023" x="1320800" y="2679700"/>
          <p14:tracePt t="53023" x="1320800" y="2692400"/>
          <p14:tracePt t="53041" x="1320800" y="2705100"/>
          <p14:tracePt t="53057" x="1320800" y="2736850"/>
          <p14:tracePt t="53073" x="1327150" y="2762250"/>
          <p14:tracePt t="53090" x="1346200" y="2787650"/>
          <p14:tracePt t="53106" x="1358900" y="2806700"/>
          <p14:tracePt t="53123" x="1377950" y="2825750"/>
          <p14:tracePt t="53140" x="1441450" y="2889250"/>
          <p14:tracePt t="53156" x="1492250" y="2921000"/>
          <p14:tracePt t="53173" x="1549400" y="2978150"/>
          <p14:tracePt t="53189" x="1625600" y="3035300"/>
          <p14:tracePt t="53206" x="1765300" y="3098800"/>
          <p14:tracePt t="53223" x="1885950" y="3136900"/>
          <p14:tracePt t="53241" x="1905000" y="3149600"/>
          <p14:tracePt t="53257" x="1917700" y="3149600"/>
          <p14:tracePt t="53339" x="1930400" y="3149600"/>
          <p14:tracePt t="53359" x="1936750" y="3149600"/>
          <p14:tracePt t="53376" x="1949450" y="3149600"/>
          <p14:tracePt t="53383" x="1962150" y="3149600"/>
          <p14:tracePt t="53390" x="2038350" y="3149600"/>
          <p14:tracePt t="53407" x="2247900" y="3162300"/>
          <p14:tracePt t="53407" x="2387600" y="3168650"/>
          <p14:tracePt t="53425" x="2609850" y="3181350"/>
          <p14:tracePt t="53441" x="2819400" y="3206750"/>
          <p14:tracePt t="53457" x="2971800" y="3225800"/>
          <p14:tracePt t="53474" x="3041650" y="3232150"/>
          <p14:tracePt t="53872" x="0" y="0"/>
        </p14:tracePtLst>
        <p14:tracePtLst>
          <p14:tracePt t="61952" x="1460500" y="3663950"/>
          <p14:tracePt t="62026" x="1454150" y="3663950"/>
          <p14:tracePt t="62034" x="1492250" y="3651250"/>
          <p14:tracePt t="62042" x="1536700" y="3651250"/>
          <p14:tracePt t="62050" x="1606550" y="3632200"/>
          <p14:tracePt t="62058" x="1816100" y="3575050"/>
          <p14:tracePt t="62074" x="2076450" y="3556000"/>
          <p14:tracePt t="62090" x="2324100" y="3556000"/>
          <p14:tracePt t="62114" x="2463800" y="3556000"/>
          <p14:tracePt t="62130" x="2616200" y="3581400"/>
          <p14:tracePt t="62146" x="2749550" y="3581400"/>
          <p14:tracePt t="62162" x="2857500" y="3581400"/>
          <p14:tracePt t="62178" x="2971800" y="3581400"/>
          <p14:tracePt t="62194" x="3130550" y="3575050"/>
          <p14:tracePt t="62206" x="3314700" y="3575050"/>
          <p14:tracePt t="62226" x="3543300" y="3562350"/>
          <p14:tracePt t="62242" x="3740150" y="3549650"/>
          <p14:tracePt t="62258" x="3892550" y="3536950"/>
          <p14:tracePt t="62274" x="3994150" y="3524250"/>
          <p14:tracePt t="62289" x="4064000" y="3524250"/>
          <p14:tracePt t="62306" x="4152900" y="3524250"/>
          <p14:tracePt t="62323" x="4241800" y="3517900"/>
          <p14:tracePt t="62339" x="4292600" y="3505200"/>
          <p14:tracePt t="62378" x="4298950" y="3505200"/>
          <p14:tracePt t="62386" x="4305300" y="3498850"/>
          <p14:tracePt t="62396" x="4305300" y="3492500"/>
          <p14:tracePt t="62406" x="4305300" y="3486150"/>
          <p14:tracePt t="62423" x="4305300" y="3454400"/>
          <p14:tracePt t="62440" x="4311650" y="3435350"/>
          <p14:tracePt t="62456" x="4311650" y="3409950"/>
          <p14:tracePt t="62473" x="4286250" y="3321050"/>
          <p14:tracePt t="62491" x="4222750" y="3263900"/>
          <p14:tracePt t="62506" x="4102100" y="3149600"/>
          <p14:tracePt t="62523" x="3981450" y="3067050"/>
          <p14:tracePt t="62540" x="3854450" y="3009900"/>
          <p14:tracePt t="62556" x="3727450" y="2965450"/>
          <p14:tracePt t="62573" x="3606800" y="2946400"/>
          <p14:tracePt t="62590" x="3486150" y="2933700"/>
          <p14:tracePt t="62606" x="3346450" y="2933700"/>
          <p14:tracePt t="62623" x="3168650" y="2933700"/>
          <p14:tracePt t="62640" x="2959100" y="2933700"/>
          <p14:tracePt t="62657" x="2768600" y="2946400"/>
          <p14:tracePt t="62674" x="2438400" y="2990850"/>
          <p14:tracePt t="62690" x="2228850" y="3009900"/>
          <p14:tracePt t="62707" x="2044700" y="3035300"/>
          <p14:tracePt t="62723" x="1936750" y="3067050"/>
          <p14:tracePt t="62740" x="1847850" y="3111500"/>
          <p14:tracePt t="62757" x="1739900" y="3130550"/>
          <p14:tracePt t="62773" x="1631950" y="3155950"/>
          <p14:tracePt t="62790" x="1485900" y="3175000"/>
          <p14:tracePt t="62807" x="1276350" y="3194050"/>
          <p14:tracePt t="62823" x="1079500" y="3206750"/>
          <p14:tracePt t="62840" x="927100" y="3219450"/>
          <p14:tracePt t="62857" x="762000" y="3219450"/>
          <p14:tracePt t="62874" x="577850" y="3213100"/>
          <p14:tracePt t="62890" x="342900" y="3168650"/>
          <p14:tracePt t="62907" x="158750" y="3149600"/>
          <p14:tracePt t="62924" x="76200" y="3149600"/>
          <p14:tracePt t="62940" x="69850" y="3149600"/>
          <p14:tracePt t="63000" x="63500" y="3149600"/>
          <p14:tracePt t="63010" x="63500" y="3162300"/>
          <p14:tracePt t="63018" x="63500" y="3168650"/>
          <p14:tracePt t="63026" x="63500" y="3200400"/>
          <p14:tracePt t="63040" x="88900" y="3244850"/>
          <p14:tracePt t="63041" x="171450" y="3365500"/>
          <p14:tracePt t="63058" x="279400" y="3454400"/>
          <p14:tracePt t="63074" x="393700" y="3587750"/>
          <p14:tracePt t="63091" x="527050" y="3663950"/>
          <p14:tracePt t="63107" x="615950" y="3689350"/>
          <p14:tracePt t="63124" x="698500" y="3708400"/>
          <p14:tracePt t="63141" x="762000" y="3727450"/>
          <p14:tracePt t="63158" x="806450" y="3733800"/>
          <p14:tracePt t="63174" x="882650" y="3740150"/>
          <p14:tracePt t="63191" x="1047750" y="3784600"/>
          <p14:tracePt t="63207" x="1320800" y="3803650"/>
          <p14:tracePt t="63224" x="1600200" y="3822700"/>
          <p14:tracePt t="63241" x="1993900" y="3822700"/>
          <p14:tracePt t="63258" x="2165350" y="3822700"/>
          <p14:tracePt t="63274" x="2330450" y="3822700"/>
          <p14:tracePt t="63291" x="2419350" y="3822700"/>
          <p14:tracePt t="63308" x="2520950" y="3810000"/>
          <p14:tracePt t="63324" x="2603500" y="3790950"/>
          <p14:tracePt t="63341" x="2730500" y="3740150"/>
          <p14:tracePt t="63358" x="2844800" y="3708400"/>
          <p14:tracePt t="63374" x="2978150" y="3683000"/>
          <p14:tracePt t="63391" x="3124200" y="3632200"/>
          <p14:tracePt t="63408" x="3244850" y="3594100"/>
          <p14:tracePt t="63425" x="3441700" y="3536950"/>
          <p14:tracePt t="63442" x="3556000" y="3486150"/>
          <p14:tracePt t="63458" x="3651250" y="3429000"/>
          <p14:tracePt t="63475" x="3708400" y="3403600"/>
          <p14:tracePt t="63491" x="3765550" y="3359150"/>
          <p14:tracePt t="63508" x="3829050" y="3314700"/>
          <p14:tracePt t="63525" x="3879850" y="3289300"/>
          <p14:tracePt t="63541" x="3917950" y="3251200"/>
          <p14:tracePt t="63558" x="3917950" y="3244850"/>
          <p14:tracePt t="63575" x="3924300" y="3238500"/>
          <p14:tracePt t="63626" x="3924300" y="3232150"/>
          <p14:tracePt t="63634" x="3930650" y="3225800"/>
          <p14:tracePt t="63650" x="3930650" y="3206750"/>
          <p14:tracePt t="63650" x="3930650" y="3200400"/>
          <p14:tracePt t="63673" x="3930650" y="3194050"/>
          <p14:tracePt t="63682" x="3924300" y="3149600"/>
          <p14:tracePt t="63690" x="3835400" y="3105150"/>
          <p14:tracePt t="63708" x="3771900" y="3086100"/>
          <p14:tracePt t="63709" x="3644900" y="3041650"/>
          <p14:tracePt t="63726" x="3486150" y="2990850"/>
          <p14:tracePt t="63742" x="3282950" y="2971800"/>
          <p14:tracePt t="63758" x="2978150" y="2940050"/>
          <p14:tracePt t="63775" x="2603500" y="2901950"/>
          <p14:tracePt t="63792" x="2235200" y="2882900"/>
          <p14:tracePt t="63808" x="1638300" y="2882900"/>
          <p14:tracePt t="63826" x="1365250" y="2882900"/>
          <p14:tracePt t="63842" x="1117600" y="2882900"/>
          <p14:tracePt t="63859" x="901700" y="2882900"/>
          <p14:tracePt t="63875" x="730250" y="2882900"/>
          <p14:tracePt t="63892" x="622300" y="2908300"/>
          <p14:tracePt t="63909" x="565150" y="2927350"/>
          <p14:tracePt t="63925" x="482600" y="2990850"/>
          <p14:tracePt t="63942" x="419100" y="3067050"/>
          <p14:tracePt t="63959" x="355600" y="3168650"/>
          <p14:tracePt t="63975" x="336550" y="3251200"/>
          <p14:tracePt t="63992" x="311150" y="3314700"/>
          <p14:tracePt t="63992" x="304800" y="3327400"/>
          <p14:tracePt t="64010" x="292100" y="3359150"/>
          <p14:tracePt t="64026" x="292100" y="3378200"/>
          <p14:tracePt t="64042" x="292100" y="3403600"/>
          <p14:tracePt t="64059" x="298450" y="3435350"/>
          <p14:tracePt t="64075" x="342900" y="3505200"/>
          <p14:tracePt t="64092" x="444500" y="3600450"/>
          <p14:tracePt t="64109" x="622300" y="3702050"/>
          <p14:tracePt t="64126" x="806450" y="3797300"/>
          <p14:tracePt t="64143" x="1016000" y="3854450"/>
          <p14:tracePt t="64159" x="1244600" y="3911600"/>
          <p14:tracePt t="64175" x="1428750" y="3917950"/>
          <p14:tracePt t="64192" x="1619250" y="3917950"/>
          <p14:tracePt t="64192" x="1695450" y="3917950"/>
          <p14:tracePt t="64210" x="1860550" y="3898900"/>
          <p14:tracePt t="64226" x="2025650" y="3873500"/>
          <p14:tracePt t="64243" x="2190750" y="3848100"/>
          <p14:tracePt t="64259" x="2374900" y="3822700"/>
          <p14:tracePt t="64276" x="2565400" y="3797300"/>
          <p14:tracePt t="64292" x="2698750" y="3778250"/>
          <p14:tracePt t="64308" x="2794000" y="3778250"/>
          <p14:tracePt t="64325" x="2901950" y="3778250"/>
          <p14:tracePt t="64341" x="3067050" y="3784600"/>
          <p14:tracePt t="64358" x="3244850" y="3810000"/>
          <p14:tracePt t="64375" x="3416300" y="3810000"/>
          <p14:tracePt t="64392" x="3644900" y="3816350"/>
          <p14:tracePt t="64412" x="3746500" y="3810000"/>
          <p14:tracePt t="64426" x="3784600" y="3784600"/>
          <p14:tracePt t="64443" x="3835400" y="3746500"/>
          <p14:tracePt t="64459" x="3892550" y="3708400"/>
          <p14:tracePt t="64476" x="3930650" y="3695700"/>
          <p14:tracePt t="64493" x="3968750" y="3676650"/>
          <p14:tracePt t="64510" x="3981450" y="3657600"/>
          <p14:tracePt t="64526" x="3994150" y="3651250"/>
          <p14:tracePt t="64543" x="4013200" y="3638550"/>
          <p14:tracePt t="64560" x="4025900" y="3625850"/>
          <p14:tracePt t="64576" x="4032250" y="3619500"/>
          <p14:tracePt t="64593" x="4064000" y="3606800"/>
          <p14:tracePt t="64610" x="4070350" y="3606800"/>
          <p14:tracePt t="64914" x="4064000" y="3606800"/>
          <p14:tracePt t="64922" x="4032250" y="3625850"/>
          <p14:tracePt t="64926" x="4013200" y="3638550"/>
          <p14:tracePt t="64943" x="3987800" y="3651250"/>
          <p14:tracePt t="64944" x="3930650" y="3683000"/>
          <p14:tracePt t="64960" x="3873500" y="3714750"/>
          <p14:tracePt t="64977" x="3867150" y="3714750"/>
          <p14:tracePt t="65074" x="3848100" y="3727450"/>
          <p14:tracePt t="65082" x="3841750" y="3733800"/>
          <p14:tracePt t="65091" x="3835400" y="3733800"/>
          <p14:tracePt t="65103" x="3829050" y="3733800"/>
          <p14:tracePt t="65574" x="0" y="0"/>
        </p14:tracePtLst>
        <p14:tracePtLst>
          <p14:tracePt t="74328" x="3911600" y="3790950"/>
          <p14:tracePt t="74548" x="3879850" y="3790950"/>
          <p14:tracePt t="74556" x="3778250" y="3784600"/>
          <p14:tracePt t="74564" x="3670300" y="3778250"/>
          <p14:tracePt t="74569" x="3549650" y="3746500"/>
          <p14:tracePt t="74577" x="3213100" y="3702050"/>
          <p14:tracePt t="74594" x="2946400" y="3676650"/>
          <p14:tracePt t="74610" x="2743200" y="3657600"/>
          <p14:tracePt t="74627" x="2622550" y="3644900"/>
          <p14:tracePt t="74644" x="2603500" y="3644900"/>
          <p14:tracePt t="74661" x="2559050" y="3632200"/>
          <p14:tracePt t="74677" x="2489200" y="3613150"/>
          <p14:tracePt t="74694" x="2438400" y="3613150"/>
          <p14:tracePt t="74710" x="2362200" y="3613150"/>
          <p14:tracePt t="74727" x="2273300" y="3613150"/>
          <p14:tracePt t="74744" x="2152650" y="3613150"/>
          <p14:tracePt t="74760" x="2012950" y="3606800"/>
          <p14:tracePt t="74777" x="1873250" y="3606800"/>
          <p14:tracePt t="74794" x="1739900" y="3606800"/>
          <p14:tracePt t="74811" x="1619250" y="3606800"/>
          <p14:tracePt t="74827" x="1606550" y="3606800"/>
          <p14:tracePt t="74844" x="1593850" y="3606800"/>
          <p14:tracePt t="74861" x="1574800" y="3606800"/>
          <p14:tracePt t="74877" x="1492250" y="3638550"/>
          <p14:tracePt t="74894" x="1339850" y="3670300"/>
          <p14:tracePt t="74911" x="1130300" y="3727450"/>
          <p14:tracePt t="74928" x="965200" y="3759200"/>
          <p14:tracePt t="74944" x="857250" y="3790950"/>
          <p14:tracePt t="74961" x="800100" y="3822700"/>
          <p14:tracePt t="75020" x="787400" y="3822700"/>
          <p14:tracePt t="75027" x="774700" y="3854450"/>
          <p14:tracePt t="75037" x="768350" y="3867150"/>
          <p14:tracePt t="75044" x="755650" y="3886200"/>
          <p14:tracePt t="75061" x="755650" y="3911600"/>
          <p14:tracePt t="75078" x="755650" y="3949700"/>
          <p14:tracePt t="75094" x="800100" y="3994150"/>
          <p14:tracePt t="75111" x="869950" y="4044950"/>
          <p14:tracePt t="75128" x="939800" y="4127500"/>
          <p14:tracePt t="75145" x="1022350" y="4197350"/>
          <p14:tracePt t="75162" x="1085850" y="4260850"/>
          <p14:tracePt t="75178" x="1143000" y="4286250"/>
          <p14:tracePt t="75195" x="1289050" y="4330700"/>
          <p14:tracePt t="75211" x="1403350" y="4356100"/>
          <p14:tracePt t="75228" x="1555750" y="4362450"/>
          <p14:tracePt t="75245" x="1708150" y="4381500"/>
          <p14:tracePt t="75261" x="1873250" y="4387850"/>
          <p14:tracePt t="75278" x="2025650" y="4406900"/>
          <p14:tracePt t="75295" x="2178050" y="4406900"/>
          <p14:tracePt t="75312" x="2266950" y="4406900"/>
          <p14:tracePt t="75328" x="2336800" y="4406900"/>
          <p14:tracePt t="75345" x="2400300" y="4406900"/>
          <p14:tracePt t="75361" x="2457450" y="4406900"/>
          <p14:tracePt t="75378" x="2540000" y="4406900"/>
          <p14:tracePt t="75395" x="2654300" y="4400550"/>
          <p14:tracePt t="75412" x="2813050" y="4400550"/>
          <p14:tracePt t="75429" x="2984500" y="4394200"/>
          <p14:tracePt t="75445" x="3149600" y="4394200"/>
          <p14:tracePt t="75462" x="3302000" y="4381500"/>
          <p14:tracePt t="75478" x="3435350" y="4375150"/>
          <p14:tracePt t="75495" x="3536950" y="4349750"/>
          <p14:tracePt t="75512" x="3581400" y="4324350"/>
          <p14:tracePt t="75529" x="3619500" y="4311650"/>
          <p14:tracePt t="75545" x="3619500" y="4305300"/>
          <p14:tracePt t="75562" x="3651250" y="4305300"/>
          <p14:tracePt t="75579" x="3670300" y="4305300"/>
          <p14:tracePt t="75595" x="3854450" y="4305300"/>
          <p14:tracePt t="75612" x="3994150" y="4279900"/>
          <p14:tracePt t="75629" x="4108450" y="4260850"/>
          <p14:tracePt t="75645" x="4178300" y="4241800"/>
          <p14:tracePt t="75662" x="4203700" y="4235450"/>
          <p14:tracePt t="75679" x="4216400" y="4235450"/>
          <p14:tracePt t="75697" x="4229100" y="4235450"/>
          <p14:tracePt t="75712" x="4254500" y="4210050"/>
          <p14:tracePt t="75729" x="4279900" y="4184650"/>
          <p14:tracePt t="75745" x="4305300" y="4165600"/>
          <p14:tracePt t="75745" x="4324350" y="4159250"/>
          <p14:tracePt t="75763" x="4337050" y="4146550"/>
          <p14:tracePt t="75779" x="4356100" y="4133850"/>
          <p14:tracePt t="75796" x="4381500" y="4114800"/>
          <p14:tracePt t="75812" x="4406900" y="4095750"/>
          <p14:tracePt t="75829" x="4438650" y="4070350"/>
          <p14:tracePt t="75846" x="4438650" y="4064000"/>
          <p14:tracePt t="75862" x="4445000" y="4057650"/>
          <p14:tracePt t="75900" x="4445000" y="4051300"/>
          <p14:tracePt t="75912" x="4445000" y="4038600"/>
          <p14:tracePt t="75913" x="4445000" y="4006850"/>
          <p14:tracePt t="75929" x="4445000" y="3962400"/>
          <p14:tracePt t="75946" x="4413250" y="3917950"/>
          <p14:tracePt t="75962" x="4356100" y="3867150"/>
          <p14:tracePt t="75979" x="4298950" y="3841750"/>
          <p14:tracePt t="75996" x="4248150" y="3797300"/>
          <p14:tracePt t="76013" x="4216400" y="3778250"/>
          <p14:tracePt t="76029" x="4184650" y="3765550"/>
          <p14:tracePt t="76046" x="4146550" y="3752850"/>
          <p14:tracePt t="76063" x="4070350" y="3740150"/>
          <p14:tracePt t="76079" x="3956050" y="3714750"/>
          <p14:tracePt t="76096" x="3803650" y="3683000"/>
          <p14:tracePt t="76113" x="3625850" y="3651250"/>
          <p14:tracePt t="76129" x="3448050" y="3625850"/>
          <p14:tracePt t="76146" x="3219450" y="3613150"/>
          <p14:tracePt t="76164" x="3124200" y="3613150"/>
          <p14:tracePt t="76180" x="3054350" y="3613150"/>
          <p14:tracePt t="76196" x="3003550" y="3613150"/>
          <p14:tracePt t="76213" x="2959100" y="3613150"/>
          <p14:tracePt t="76229" x="2895600" y="3613150"/>
          <p14:tracePt t="76246" x="2838450" y="3613150"/>
          <p14:tracePt t="76263" x="2743200" y="3613150"/>
          <p14:tracePt t="76280" x="2603500" y="3644900"/>
          <p14:tracePt t="76297" x="2432050" y="3683000"/>
          <p14:tracePt t="76313" x="2311400" y="3689350"/>
          <p14:tracePt t="76330" x="2165350" y="3702050"/>
          <p14:tracePt t="76347" x="2127250" y="3708400"/>
          <p14:tracePt t="76363" x="2082800" y="3727450"/>
          <p14:tracePt t="76381" x="2063750" y="3733800"/>
          <p14:tracePt t="76397" x="2038350" y="3752850"/>
          <p14:tracePt t="76413" x="1987550" y="3771900"/>
          <p14:tracePt t="76430" x="1924050" y="3803650"/>
          <p14:tracePt t="76447" x="1847850" y="3835400"/>
          <p14:tracePt t="76463" x="1765300" y="3860800"/>
          <p14:tracePt t="76480" x="1695450" y="3879850"/>
          <p14:tracePt t="76497" x="1638300" y="3905250"/>
          <p14:tracePt t="76514" x="1587500" y="3917950"/>
          <p14:tracePt t="76514" x="1536700" y="3937000"/>
          <p14:tracePt t="76531" x="1517650" y="3949700"/>
          <p14:tracePt t="76547" x="1447800" y="3968750"/>
          <p14:tracePt t="76564" x="1441450" y="3968750"/>
          <p14:tracePt t="76599" x="1435100" y="3968750"/>
          <p14:tracePt t="76628" x="1435100" y="3975100"/>
          <p14:tracePt t="76639" x="1428750" y="3981450"/>
          <p14:tracePt t="76644" x="1422400" y="3987800"/>
          <p14:tracePt t="76649" x="1409700" y="3994150"/>
          <p14:tracePt t="76664" x="1377950" y="4025900"/>
          <p14:tracePt t="76681" x="1352550" y="4044950"/>
          <p14:tracePt t="76697" x="1339850" y="4051300"/>
          <p14:tracePt t="76714" x="1333500" y="4064000"/>
          <p14:tracePt t="76730" x="1333500" y="4076700"/>
          <p14:tracePt t="76730" x="1333500" y="4083050"/>
          <p14:tracePt t="76748" x="1333500" y="4102100"/>
          <p14:tracePt t="76764" x="1333500" y="4108450"/>
          <p14:tracePt t="76803" x="1333500" y="4114800"/>
          <p14:tracePt t="76820" x="1365250" y="4121150"/>
          <p14:tracePt t="76830" x="1384300" y="4121150"/>
          <p14:tracePt t="76831" x="1416050" y="4127500"/>
          <p14:tracePt t="76847" x="1466850" y="4146550"/>
          <p14:tracePt t="76864" x="1524000" y="4159250"/>
          <p14:tracePt t="76881" x="1625600" y="4191000"/>
          <p14:tracePt t="76898" x="1752600" y="4222750"/>
          <p14:tracePt t="76914" x="1936750" y="4279900"/>
          <p14:tracePt t="76931" x="2209800" y="4298950"/>
          <p14:tracePt t="76948" x="2324100" y="4305300"/>
          <p14:tracePt t="76964" x="2432050" y="4305300"/>
          <p14:tracePt t="76981" x="2527300" y="4305300"/>
          <p14:tracePt t="76998" x="2641600" y="4305300"/>
          <p14:tracePt t="77014" x="2768600" y="4305300"/>
          <p14:tracePt t="77031" x="2889250" y="4305300"/>
          <p14:tracePt t="77048" x="3054350" y="4305300"/>
          <p14:tracePt t="77066" x="3168650" y="4305300"/>
          <p14:tracePt t="77081" x="3302000" y="4305300"/>
          <p14:tracePt t="77098" x="3422650" y="4305300"/>
          <p14:tracePt t="77114" x="3549650" y="4305300"/>
          <p14:tracePt t="77132" x="3594100" y="4298950"/>
          <p14:tracePt t="77148" x="3606800" y="4298950"/>
          <p14:tracePt t="77165" x="3638550" y="4292600"/>
          <p14:tracePt t="77182" x="3683000" y="4292600"/>
          <p14:tracePt t="77198" x="3714750" y="4286250"/>
          <p14:tracePt t="77215" x="3771900" y="4286250"/>
          <p14:tracePt t="77231" x="3822700" y="4286250"/>
          <p14:tracePt t="77248" x="3867150" y="4286250"/>
          <p14:tracePt t="77264" x="3905250" y="4286250"/>
          <p14:tracePt t="77281" x="3937000" y="4286250"/>
          <p14:tracePt t="77297" x="3949700" y="4286250"/>
          <p14:tracePt t="77314" x="4000500" y="4286250"/>
          <p14:tracePt t="77332" x="4038600" y="4286250"/>
          <p14:tracePt t="77348" x="4070350" y="4286250"/>
          <p14:tracePt t="77365" x="4083050" y="4286250"/>
          <p14:tracePt t="77382" x="4095750" y="4279900"/>
          <p14:tracePt t="77398" x="4102100" y="4273550"/>
          <p14:tracePt t="77415" x="4127500" y="4248150"/>
          <p14:tracePt t="77433" x="4140200" y="4235450"/>
          <p14:tracePt t="77448" x="4171950" y="4210050"/>
          <p14:tracePt t="77465" x="4197350" y="4203700"/>
          <p14:tracePt t="77482" x="4235450" y="4184650"/>
          <p14:tracePt t="77499" x="4260850" y="4159250"/>
          <p14:tracePt t="77515" x="4298950" y="4127500"/>
          <p14:tracePt t="77532" x="4324350" y="4114800"/>
          <p14:tracePt t="77549" x="4356100" y="4089400"/>
          <p14:tracePt t="77565" x="4375150" y="4076700"/>
          <p14:tracePt t="77582" x="4387850" y="4051300"/>
          <p14:tracePt t="77599" x="4394200" y="4032250"/>
          <p14:tracePt t="77634" x="4400550" y="4013200"/>
          <p14:tracePt t="77635" x="4406900" y="4000500"/>
          <p14:tracePt t="77649" x="4406900" y="3987800"/>
          <p14:tracePt t="77684" x="4406900" y="3981450"/>
          <p14:tracePt t="77684" x="4413250" y="3962400"/>
          <p14:tracePt t="77700" x="4413250" y="3949700"/>
          <p14:tracePt t="77715" x="4413250" y="3937000"/>
          <p14:tracePt t="77732" x="4413250" y="3905250"/>
          <p14:tracePt t="77749" x="4413250" y="3892550"/>
          <p14:tracePt t="77765" x="4413250" y="3873500"/>
          <p14:tracePt t="77782" x="4375150" y="3841750"/>
          <p14:tracePt t="77799" x="4324350" y="3822700"/>
          <p14:tracePt t="77815" x="4235450" y="3784600"/>
          <p14:tracePt t="77832" x="4121150" y="3740150"/>
          <p14:tracePt t="77849" x="4032250" y="3714750"/>
          <p14:tracePt t="77866" x="3937000" y="3695700"/>
          <p14:tracePt t="77882" x="3790950" y="3670300"/>
          <p14:tracePt t="77900" x="3670300" y="3651250"/>
          <p14:tracePt t="77916" x="3568700" y="3651250"/>
          <p14:tracePt t="77932" x="3473450" y="3651250"/>
          <p14:tracePt t="77949" x="3359150" y="3644900"/>
          <p14:tracePt t="77966" x="3232150" y="3644900"/>
          <p14:tracePt t="77982" x="3079750" y="3644900"/>
          <p14:tracePt t="77999" x="2940050" y="3644900"/>
          <p14:tracePt t="78016" x="2787650" y="3644900"/>
          <p14:tracePt t="78033" x="2597150" y="3663950"/>
          <p14:tracePt t="78049" x="2457450" y="3683000"/>
          <p14:tracePt t="78066" x="2279650" y="3708400"/>
          <p14:tracePt t="78083" x="2190750" y="3714750"/>
          <p14:tracePt t="78100" x="2120900" y="3721100"/>
          <p14:tracePt t="78117" x="2044700" y="3740150"/>
          <p14:tracePt t="78133" x="2019300" y="3759200"/>
          <p14:tracePt t="78150" x="1993900" y="3771900"/>
          <p14:tracePt t="78196" x="1993900" y="3778250"/>
          <p14:tracePt t="78212" x="1987550" y="3790950"/>
          <p14:tracePt t="78220" x="1981200" y="3803650"/>
          <p14:tracePt t="78228" x="1981200" y="3829050"/>
          <p14:tracePt t="78235" x="1974850" y="3905250"/>
          <p14:tracePt t="78250" x="1968500" y="4006850"/>
          <p14:tracePt t="78266" x="1968500" y="4127500"/>
          <p14:tracePt t="78283" x="1955800" y="4267200"/>
          <p14:tracePt t="78300" x="1955800" y="4311650"/>
          <p14:tracePt t="78317" x="1955800" y="4337050"/>
          <p14:tracePt t="78333" x="1955800" y="4362450"/>
          <p14:tracePt t="78404" x="1955800" y="4368800"/>
          <p14:tracePt t="78412" x="1955800" y="4381500"/>
          <p14:tracePt t="78420" x="1955800" y="4387850"/>
          <p14:tracePt t="78433" x="1955800" y="4394200"/>
          <p14:tracePt t="78434" x="1955800" y="4406900"/>
          <p14:tracePt t="78450" x="1955800" y="4425950"/>
          <p14:tracePt t="78467" x="1949450" y="4464050"/>
          <p14:tracePt t="78485" x="1949450" y="4476750"/>
          <p14:tracePt t="78500" x="1949450" y="4495800"/>
          <p14:tracePt t="78517" x="1943100" y="4527550"/>
          <p14:tracePt t="78533" x="1936750" y="4540250"/>
          <p14:tracePt t="78550" x="1936750" y="4546600"/>
          <p14:tracePt t="78567" x="1930400" y="4552950"/>
          <p14:tracePt t="78604" x="1924050" y="4565650"/>
          <p14:tracePt t="78628" x="1917700" y="4572000"/>
          <p14:tracePt t="78708" x="1911350" y="4578350"/>
          <p14:tracePt t="78732" x="1898650" y="4578350"/>
          <p14:tracePt t="78852" x="1898650" y="4584700"/>
          <p14:tracePt t="78860" x="1898650" y="4591050"/>
          <p14:tracePt t="78883" x="1898650" y="4597400"/>
          <p14:tracePt t="79012" x="1911350" y="4597400"/>
          <p14:tracePt t="79036" x="1917700" y="4597400"/>
          <p14:tracePt t="79180" x="1930400" y="4597400"/>
          <p14:tracePt t="79348" x="1943100" y="4597400"/>
          <p14:tracePt t="79470" x="1949450" y="4597400"/>
          <p14:tracePt t="79492" x="1955800" y="4610100"/>
          <p14:tracePt t="79500" x="1968500" y="4622800"/>
          <p14:tracePt t="79506" x="2006600" y="4660900"/>
          <p14:tracePt t="79518" x="2051050" y="4692650"/>
          <p14:tracePt t="79535" x="2127250" y="4743450"/>
          <p14:tracePt t="79551" x="2184400" y="4762500"/>
          <p14:tracePt t="79568" x="2222500" y="4781550"/>
          <p14:tracePt t="79584" x="2254250" y="4781550"/>
          <p14:tracePt t="79627" x="2260600" y="4781550"/>
          <p14:tracePt t="79660" x="2266950" y="4781550"/>
          <p14:tracePt t="79676" x="2273300" y="4781550"/>
          <p14:tracePt t="79676" x="2279650" y="4781550"/>
          <p14:tracePt t="79684" x="2292350" y="4781550"/>
          <p14:tracePt t="80027" x="2298700" y="4781550"/>
          <p14:tracePt t="80036" x="2311400" y="4781550"/>
          <p14:tracePt t="80044" x="2330450" y="4781550"/>
          <p14:tracePt t="80052" x="2482850" y="4756150"/>
          <p14:tracePt t="80069" x="2647950" y="4724400"/>
          <p14:tracePt t="80086" x="2857500" y="4692650"/>
          <p14:tracePt t="80101" x="3086100" y="4648200"/>
          <p14:tracePt t="80118" x="3352800" y="4616450"/>
          <p14:tracePt t="80135" x="3543300" y="4616450"/>
          <p14:tracePt t="80151" x="3651250" y="4616450"/>
          <p14:tracePt t="80168" x="3670300" y="4616450"/>
          <p14:tracePt t="80355" x="3683000" y="4616450"/>
          <p14:tracePt t="80371" x="3702050" y="4616450"/>
          <p14:tracePt t="80379" x="3721100" y="4629150"/>
          <p14:tracePt t="80387" x="3727450" y="4629150"/>
          <p14:tracePt t="80396" x="3746500" y="4635500"/>
          <p14:tracePt t="80403" x="3778250" y="4641850"/>
          <p14:tracePt t="80420" x="3784600" y="4648200"/>
          <p14:tracePt t="80476" x="3790950" y="4648200"/>
          <p14:tracePt t="80484" x="3810000" y="4660900"/>
          <p14:tracePt t="80492" x="3822700" y="4673600"/>
          <p14:tracePt t="80497" x="3829050" y="4673600"/>
          <p14:tracePt t="80503" x="3835400" y="4679950"/>
          <p14:tracePt t="80692" x="3841750" y="4679950"/>
          <p14:tracePt t="80717" x="3841750" y="4686300"/>
          <p14:tracePt t="80732" x="3835400" y="4692650"/>
          <p14:tracePt t="80745" x="3829050" y="4699000"/>
          <p14:tracePt t="80755" x="3816350" y="4699000"/>
          <p14:tracePt t="80771" x="3810000" y="4699000"/>
          <p14:tracePt t="80915" x="3803650" y="4705350"/>
          <p14:tracePt t="81052" x="3810000" y="4705350"/>
          <p14:tracePt t="81060" x="3816350" y="4699000"/>
          <p14:tracePt t="81071" x="3829050" y="4692650"/>
          <p14:tracePt t="81071" x="3848100" y="4686300"/>
          <p14:tracePt t="81087" x="3873500" y="4654550"/>
          <p14:tracePt t="81104" x="3898900" y="4635500"/>
          <p14:tracePt t="81121" x="3917950" y="4622800"/>
          <p14:tracePt t="81138" x="3924300" y="4616450"/>
          <p14:tracePt t="81221" x="3937000" y="4610100"/>
          <p14:tracePt t="81228" x="3949700" y="4603750"/>
          <p14:tracePt t="81238" x="3975100" y="4565650"/>
          <p14:tracePt t="81238" x="4019550" y="4514850"/>
          <p14:tracePt t="81255" x="4083050" y="4425950"/>
          <p14:tracePt t="81271" x="4184650" y="4324350"/>
          <p14:tracePt t="81288" x="4267200" y="4216400"/>
          <p14:tracePt t="81305" x="4356100" y="4095750"/>
          <p14:tracePt t="81321" x="4445000" y="3975100"/>
          <p14:tracePt t="81338" x="4514850" y="3822700"/>
          <p14:tracePt t="81355" x="4610100" y="3657600"/>
          <p14:tracePt t="81372" x="4648200" y="3556000"/>
          <p14:tracePt t="81388" x="4705350" y="3479800"/>
          <p14:tracePt t="81405" x="4730750" y="3422650"/>
          <p14:tracePt t="81421" x="4756150" y="3371850"/>
          <p14:tracePt t="81438" x="4762500" y="3333750"/>
          <p14:tracePt t="81455" x="4781550" y="3282950"/>
          <p14:tracePt t="81472" x="4826000" y="3225800"/>
          <p14:tracePt t="81488" x="4870450" y="3175000"/>
          <p14:tracePt t="81505" x="4927600" y="3143250"/>
          <p14:tracePt t="81522" x="5003800" y="3079750"/>
          <p14:tracePt t="81538" x="5143500" y="3003550"/>
          <p14:tracePt t="81556" x="5340350" y="2940050"/>
          <p14:tracePt t="81572" x="5645150" y="2825750"/>
          <p14:tracePt t="81589" x="5969000" y="2711450"/>
          <p14:tracePt t="81605" x="6356350" y="2578100"/>
          <p14:tracePt t="81622" x="6686550" y="2482850"/>
          <p14:tracePt t="81639" x="6953250" y="2413000"/>
          <p14:tracePt t="81655" x="7143750" y="2336800"/>
          <p14:tracePt t="81672" x="7245350" y="2317750"/>
          <p14:tracePt t="81689" x="7378700" y="2317750"/>
          <p14:tracePt t="81706" x="7518400" y="2317750"/>
          <p14:tracePt t="81722" x="7645400" y="2336800"/>
          <p14:tracePt t="81722" x="7702550" y="2349500"/>
          <p14:tracePt t="81740" x="7747000" y="2381250"/>
          <p14:tracePt t="81907" x="7759700" y="2381250"/>
          <p14:tracePt t="81916" x="7785100" y="2381250"/>
          <p14:tracePt t="81924" x="7810500" y="2381250"/>
          <p14:tracePt t="81932" x="7848600" y="2393950"/>
          <p14:tracePt t="81932" x="7899400" y="2413000"/>
          <p14:tracePt t="81940" x="7981950" y="2438400"/>
          <p14:tracePt t="81956" x="7994650" y="2438400"/>
          <p14:tracePt t="82180" x="8001000" y="2438400"/>
          <p14:tracePt t="82212" x="8001000" y="2444750"/>
          <p14:tracePt t="82221" x="8001000" y="2451100"/>
          <p14:tracePt t="82229" x="7969250" y="2508250"/>
          <p14:tracePt t="82239" x="7931150" y="2552700"/>
          <p14:tracePt t="82257" x="7797800" y="2660650"/>
          <p14:tracePt t="82273" x="7581900" y="2787650"/>
          <p14:tracePt t="82290" x="7251700" y="2940050"/>
          <p14:tracePt t="82306" x="6775450" y="3130550"/>
          <p14:tracePt t="82323" x="5886450" y="3390900"/>
          <p14:tracePt t="82340" x="5226050" y="3587750"/>
          <p14:tracePt t="82357" x="4489450" y="3759200"/>
          <p14:tracePt t="82373" x="3873500" y="3898900"/>
          <p14:tracePt t="82389" x="3219450" y="4064000"/>
          <p14:tracePt t="82406" x="2686050" y="4229100"/>
          <p14:tracePt t="82423" x="2400300" y="4349750"/>
          <p14:tracePt t="82440" x="2222500" y="4432300"/>
          <p14:tracePt t="82457" x="2133600" y="4476750"/>
          <p14:tracePt t="82473" x="2095500" y="4502150"/>
          <p14:tracePt t="82490" x="2025650" y="4572000"/>
          <p14:tracePt t="82507" x="1974850" y="4603750"/>
          <p14:tracePt t="82523" x="1885950" y="4667250"/>
          <p14:tracePt t="82557" x="1841500" y="4692650"/>
          <p14:tracePt t="82557" x="1778000" y="4718050"/>
          <p14:tracePt t="82574" x="1752600" y="4730750"/>
          <p14:tracePt t="82590" x="1746250" y="4737100"/>
          <p14:tracePt t="82707" x="1733550" y="4737100"/>
          <p14:tracePt t="82716" x="1708150" y="4737100"/>
          <p14:tracePt t="82725" x="1676400" y="4737100"/>
          <p14:tracePt t="82725" x="1600200" y="4737100"/>
          <p14:tracePt t="82741" x="1555750" y="4737100"/>
          <p14:tracePt t="82757" x="1549400" y="4737100"/>
          <p14:tracePt t="82853" x="1562100" y="4730750"/>
          <p14:tracePt t="82861" x="1587500" y="4730750"/>
          <p14:tracePt t="82867" x="1619250" y="4724400"/>
          <p14:tracePt t="82874" x="1663700" y="4724400"/>
          <p14:tracePt t="82891" x="1714500" y="4724400"/>
          <p14:tracePt t="82907" x="1803400" y="4768850"/>
          <p14:tracePt t="82924" x="1860550" y="4813300"/>
          <p14:tracePt t="82941" x="1930400" y="4857750"/>
          <p14:tracePt t="82958" x="2006600" y="4921250"/>
          <p14:tracePt t="82974" x="2114550" y="4978400"/>
          <p14:tracePt t="82991" x="2286000" y="5010150"/>
          <p14:tracePt t="83007" x="2482850" y="5048250"/>
          <p14:tracePt t="83024" x="2692400" y="5067300"/>
          <p14:tracePt t="83041" x="2863850" y="5073650"/>
          <p14:tracePt t="83058" x="3016250" y="5073650"/>
          <p14:tracePt t="83074" x="3086100" y="5080000"/>
          <p14:tracePt t="83091" x="3149600" y="5080000"/>
          <p14:tracePt t="83108" x="3238500" y="5035550"/>
          <p14:tracePt t="83124" x="3384550" y="5003800"/>
          <p14:tracePt t="83141" x="3587750" y="4940300"/>
          <p14:tracePt t="83157" x="3771900" y="4826000"/>
          <p14:tracePt t="83175" x="3943350" y="4737100"/>
          <p14:tracePt t="83191" x="4038600" y="4686300"/>
          <p14:tracePt t="83208" x="4070350" y="4673600"/>
          <p14:tracePt t="83225" x="4083050" y="4673600"/>
          <p14:tracePt t="83241" x="4114800" y="4660900"/>
          <p14:tracePt t="83258" x="4140200" y="4641850"/>
          <p14:tracePt t="83275" x="4203700" y="4565650"/>
          <p14:tracePt t="83292" x="4222750" y="4540250"/>
          <p14:tracePt t="83308" x="4235450" y="4514850"/>
          <p14:tracePt t="83325" x="4254500" y="4495800"/>
          <p14:tracePt t="83341" x="4286250" y="4464050"/>
          <p14:tracePt t="83358" x="4324350" y="4425950"/>
          <p14:tracePt t="83375" x="4349750" y="4362450"/>
          <p14:tracePt t="83392" x="4387850" y="4311650"/>
          <p14:tracePt t="83408" x="4406900" y="4241800"/>
          <p14:tracePt t="83425" x="4419600" y="4197350"/>
          <p14:tracePt t="83441" x="4425950" y="4165600"/>
          <p14:tracePt t="83458" x="4432300" y="4152900"/>
          <p14:tracePt t="83475" x="4432300" y="4146550"/>
          <p14:tracePt t="83492" x="4368800" y="4044950"/>
          <p14:tracePt t="83509" x="4279900" y="3975100"/>
          <p14:tracePt t="83525" x="4152900" y="3917950"/>
          <p14:tracePt t="83542" x="4038600" y="3879850"/>
          <p14:tracePt t="83558" x="3886200" y="3873500"/>
          <p14:tracePt t="83575" x="3689350" y="3873500"/>
          <p14:tracePt t="83592" x="3422650" y="3873500"/>
          <p14:tracePt t="83609" x="3124200" y="3917950"/>
          <p14:tracePt t="83625" x="2857500" y="4032250"/>
          <p14:tracePt t="83642" x="2609850" y="4127500"/>
          <p14:tracePt t="83658" x="2400300" y="4203700"/>
          <p14:tracePt t="83675" x="2133600" y="4298950"/>
          <p14:tracePt t="83693" x="1993900" y="4343400"/>
          <p14:tracePt t="83708" x="1943100" y="4375150"/>
          <p14:tracePt t="83725" x="1917700" y="4387850"/>
          <p14:tracePt t="83742" x="1911350" y="4413250"/>
          <p14:tracePt t="83759" x="1911350" y="4438650"/>
          <p14:tracePt t="83776" x="1911350" y="4470400"/>
          <p14:tracePt t="83792" x="1917700" y="4508500"/>
          <p14:tracePt t="83809" x="1936750" y="4552950"/>
          <p14:tracePt t="83825" x="1955800" y="4584700"/>
          <p14:tracePt t="83842" x="1981200" y="4629150"/>
          <p14:tracePt t="83859" x="2082800" y="4686300"/>
          <p14:tracePt t="83875" x="2355850" y="4756150"/>
          <p14:tracePt t="83892" x="2597150" y="4775200"/>
          <p14:tracePt t="83909" x="2851150" y="4775200"/>
          <p14:tracePt t="83926" x="3054350" y="4775200"/>
          <p14:tracePt t="83942" x="3238500" y="4775200"/>
          <p14:tracePt t="83959" x="3409950" y="4775200"/>
          <p14:tracePt t="83976" x="3600450" y="4775200"/>
          <p14:tracePt t="83992" x="3733800" y="4768850"/>
          <p14:tracePt t="84010" x="3873500" y="4699000"/>
          <p14:tracePt t="84026" x="3962400" y="4635500"/>
          <p14:tracePt t="84042" x="4019550" y="4578350"/>
          <p14:tracePt t="84059" x="4070350" y="4533900"/>
          <p14:tracePt t="84076" x="4095750" y="4495800"/>
          <p14:tracePt t="84093" x="4102100" y="4470400"/>
          <p14:tracePt t="84109" x="4108450" y="4438650"/>
          <p14:tracePt t="84126" x="4108450" y="4400550"/>
          <p14:tracePt t="84143" x="4108450" y="4381500"/>
          <p14:tracePt t="84159" x="4108450" y="4375150"/>
          <p14:tracePt t="84176" x="4108450" y="4362450"/>
          <p14:tracePt t="84193" x="4102100" y="4362450"/>
          <p14:tracePt t="84209" x="4057650" y="4362450"/>
          <p14:tracePt t="84226" x="3968750" y="4381500"/>
          <p14:tracePt t="84243" x="3784600" y="4394200"/>
          <p14:tracePt t="84260" x="3473450" y="4457700"/>
          <p14:tracePt t="84278" x="3340100" y="4476750"/>
          <p14:tracePt t="84293" x="3225800" y="4495800"/>
          <p14:tracePt t="84310" x="3149600" y="4495800"/>
          <p14:tracePt t="84326" x="3130550" y="4502150"/>
          <p14:tracePt t="84556" x="3136900" y="4502150"/>
          <p14:tracePt t="84563" x="3143250" y="4502150"/>
          <p14:tracePt t="84572" x="3149600" y="4502150"/>
          <p14:tracePt t="84585" x="3162300" y="4495800"/>
          <p14:tracePt t="84593" x="3175000" y="4489450"/>
          <p14:tracePt t="84610" x="3194050" y="4483100"/>
          <p14:tracePt t="84626" x="3257550" y="4451350"/>
          <p14:tracePt t="84643" x="3365500" y="4362450"/>
          <p14:tracePt t="84660" x="3670300" y="4095750"/>
          <p14:tracePt t="84676" x="3987800" y="3848100"/>
          <p14:tracePt t="84692" x="4298950" y="3575050"/>
          <p14:tracePt t="84709" x="4502150" y="3365500"/>
          <p14:tracePt t="84726" x="4660900" y="3206750"/>
          <p14:tracePt t="84744" x="4730750" y="3098800"/>
          <p14:tracePt t="84760" x="4768850" y="3003550"/>
          <p14:tracePt t="84777" x="4794250" y="2933700"/>
          <p14:tracePt t="84794" x="4908550" y="2762250"/>
          <p14:tracePt t="84810" x="5010150" y="2603500"/>
          <p14:tracePt t="84827" x="5105400" y="2432050"/>
          <p14:tracePt t="84843" x="5226050" y="2273300"/>
          <p14:tracePt t="84861" x="5264150" y="2216150"/>
          <p14:tracePt t="84877" x="5308600" y="2165350"/>
          <p14:tracePt t="84894" x="5340350" y="2146300"/>
          <p14:tracePt t="84910" x="5346700" y="2133600"/>
          <p14:tracePt t="85244" x="5353050" y="2133600"/>
          <p14:tracePt t="85252" x="5353050" y="2139950"/>
          <p14:tracePt t="85259" x="5353050" y="2152650"/>
          <p14:tracePt t="85270" x="5353050" y="2159000"/>
          <p14:tracePt t="85278" x="5346700" y="2178050"/>
          <p14:tracePt t="85295" x="5346700" y="2190750"/>
          <p14:tracePt t="85311" x="5346700" y="2197100"/>
          <p14:tracePt t="86373" x="5353050" y="2197100"/>
          <p14:tracePt t="86380" x="5359400" y="2197100"/>
          <p14:tracePt t="86390" x="5365750" y="2197100"/>
          <p14:tracePt t="86397" x="5378450" y="2190750"/>
          <p14:tracePt t="86413" x="5397500" y="2178050"/>
          <p14:tracePt t="86430" x="5416550" y="2178050"/>
          <p14:tracePt t="86446" x="5454650" y="2171700"/>
          <p14:tracePt t="86463" x="5537200" y="2171700"/>
          <p14:tracePt t="86480" x="5670550" y="2171700"/>
          <p14:tracePt t="86496" x="5803900" y="2178050"/>
          <p14:tracePt t="86513" x="5911850" y="2197100"/>
          <p14:tracePt t="86530" x="5969000" y="2203450"/>
          <p14:tracePt t="86547" x="5994400" y="2216150"/>
          <p14:tracePt t="86563" x="6013450" y="2228850"/>
          <p14:tracePt t="86581" x="6032500" y="2260600"/>
          <p14:tracePt t="86597" x="6083300" y="2324100"/>
          <p14:tracePt t="86613" x="6140450" y="2393950"/>
          <p14:tracePt t="86630" x="6203950" y="2489200"/>
          <p14:tracePt t="86647" x="6286500" y="2597150"/>
          <p14:tracePt t="86664" x="6369050" y="2717800"/>
          <p14:tracePt t="86680" x="6457950" y="2838450"/>
          <p14:tracePt t="86697" x="6527800" y="2908300"/>
          <p14:tracePt t="86713" x="6546850" y="2927350"/>
          <p14:tracePt t="86730" x="6553200" y="2933700"/>
          <p14:tracePt t="86828" x="6565900" y="2940050"/>
          <p14:tracePt t="86828" x="6578600" y="2959100"/>
          <p14:tracePt t="86844" x="6597650" y="2971800"/>
          <p14:tracePt t="86852" x="6623050" y="3003550"/>
          <p14:tracePt t="86860" x="6635750" y="3009900"/>
          <p14:tracePt t="86866" x="6667500" y="3035300"/>
          <p14:tracePt t="86880" x="6699250" y="3067050"/>
          <p14:tracePt t="86897" x="6711950" y="3073400"/>
          <p14:tracePt t="86914" x="6718300" y="3073400"/>
          <p14:tracePt t="87959" x="0" y="0"/>
        </p14:tracePtLst>
        <p14:tracePtLst>
          <p14:tracePt t="89111" x="3333750" y="5334000"/>
          <p14:tracePt t="89165" x="3333750" y="5327650"/>
          <p14:tracePt t="89197" x="3340100" y="5327650"/>
          <p14:tracePt t="89454" x="3327400" y="5308600"/>
          <p14:tracePt t="89461" x="3238500" y="5270500"/>
          <p14:tracePt t="89468" x="3194050" y="5245100"/>
          <p14:tracePt t="89469" x="3130550" y="5226050"/>
          <p14:tracePt t="89486" x="3073400" y="5200650"/>
          <p14:tracePt t="89502" x="3035300" y="5187950"/>
          <p14:tracePt t="89519" x="3003550" y="5181600"/>
          <p14:tracePt t="89536" x="2984500" y="5175250"/>
          <p14:tracePt t="89552" x="2971800" y="5175250"/>
          <p14:tracePt t="89569" x="2952750" y="5175250"/>
          <p14:tracePt t="89629" x="2940050" y="5175250"/>
          <p14:tracePt t="89637" x="2876550" y="5149850"/>
          <p14:tracePt t="89653" x="2825750" y="5149850"/>
          <p14:tracePt t="89653" x="2787650" y="5149850"/>
          <p14:tracePt t="89669" x="2705100" y="5143500"/>
          <p14:tracePt t="89686" x="2609850" y="5137150"/>
          <p14:tracePt t="89703" x="2533650" y="5130800"/>
          <p14:tracePt t="89719" x="2470150" y="5130800"/>
          <p14:tracePt t="89735" x="2413000" y="5130800"/>
          <p14:tracePt t="89752" x="2343150" y="5130800"/>
          <p14:tracePt t="89769" x="2298700" y="5124450"/>
          <p14:tracePt t="89785" x="2222500" y="5105400"/>
          <p14:tracePt t="89802" x="2159000" y="5099050"/>
          <p14:tracePt t="89819" x="2082800" y="5080000"/>
          <p14:tracePt t="89835" x="1981200" y="5060950"/>
          <p14:tracePt t="89854" x="1898650" y="5048250"/>
          <p14:tracePt t="89870" x="1854200" y="5041900"/>
          <p14:tracePt t="89887" x="1835150" y="5029200"/>
          <p14:tracePt t="89925" x="1828800" y="5029200"/>
          <p14:tracePt t="89933" x="1822450" y="5029200"/>
          <p14:tracePt t="89941" x="1803400" y="5029200"/>
          <p14:tracePt t="89953" x="1758950" y="5022850"/>
          <p14:tracePt t="89970" x="1676400" y="5016500"/>
          <p14:tracePt t="89986" x="1619250" y="5016500"/>
          <p14:tracePt t="90003" x="1574800" y="5016500"/>
          <p14:tracePt t="90020" x="1485900" y="5016500"/>
          <p14:tracePt t="90038" x="1428750" y="5016500"/>
          <p14:tracePt t="90053" x="1371600" y="5016500"/>
          <p14:tracePt t="90070" x="1276350" y="5016500"/>
          <p14:tracePt t="90087" x="1206500" y="5016500"/>
          <p14:tracePt t="90103" x="1187450" y="5016500"/>
          <p14:tracePt t="90120" x="1168400" y="5022850"/>
          <p14:tracePt t="90137" x="1162050" y="5022850"/>
          <p14:tracePt t="90153" x="1155700" y="5022850"/>
          <p14:tracePt t="90170" x="1143000" y="5035550"/>
          <p14:tracePt t="90187" x="1123950" y="5041900"/>
          <p14:tracePt t="90203" x="1079500" y="5060950"/>
          <p14:tracePt t="90203" x="1047750" y="5086350"/>
          <p14:tracePt t="90221" x="971550" y="5130800"/>
          <p14:tracePt t="90237" x="920750" y="5162550"/>
          <p14:tracePt t="90255" x="838200" y="5194300"/>
          <p14:tracePt t="90270" x="800100" y="5219700"/>
          <p14:tracePt t="90287" x="781050" y="5226050"/>
          <p14:tracePt t="90381" x="774700" y="5226050"/>
          <p14:tracePt t="90406" x="768350" y="5245100"/>
          <p14:tracePt t="90414" x="768350" y="5251450"/>
          <p14:tracePt t="90420" x="768350" y="5257800"/>
          <p14:tracePt t="90421" x="762000" y="5283200"/>
          <p14:tracePt t="90437" x="755650" y="5314950"/>
          <p14:tracePt t="90454" x="755650" y="5346700"/>
          <p14:tracePt t="90470" x="755650" y="5365750"/>
          <p14:tracePt t="90487" x="755650" y="5378450"/>
          <p14:tracePt t="90504" x="755650" y="5403850"/>
          <p14:tracePt t="90521" x="742950" y="5429250"/>
          <p14:tracePt t="90538" x="742950" y="5441950"/>
          <p14:tracePt t="90554" x="742950" y="5467350"/>
          <p14:tracePt t="90571" x="755650" y="5486400"/>
          <p14:tracePt t="90587" x="781050" y="5511800"/>
          <p14:tracePt t="90587" x="800100" y="5524500"/>
          <p14:tracePt t="90605" x="831850" y="5543550"/>
          <p14:tracePt t="90622" x="895350" y="5575300"/>
          <p14:tracePt t="90638" x="952500" y="5600700"/>
          <p14:tracePt t="90654" x="1003300" y="5626100"/>
          <p14:tracePt t="90671" x="1054100" y="5632450"/>
          <p14:tracePt t="90688" x="1117600" y="5657850"/>
          <p14:tracePt t="90704" x="1162050" y="5676900"/>
          <p14:tracePt t="90721" x="1206500" y="5702300"/>
          <p14:tracePt t="90738" x="1257300" y="5708650"/>
          <p14:tracePt t="90754" x="1327150" y="5721350"/>
          <p14:tracePt t="90771" x="1397000" y="5740400"/>
          <p14:tracePt t="90788" x="1466850" y="5759450"/>
          <p14:tracePt t="90806" x="1498600" y="5765800"/>
          <p14:tracePt t="90821" x="1530350" y="5778500"/>
          <p14:tracePt t="90838" x="1543050" y="5784850"/>
          <p14:tracePt t="90855" x="1562100" y="5791200"/>
          <p14:tracePt t="90871" x="1574800" y="5791200"/>
          <p14:tracePt t="90888" x="1600200" y="5810250"/>
          <p14:tracePt t="90905" x="1619250" y="5810250"/>
          <p14:tracePt t="90921" x="1651000" y="5816600"/>
          <p14:tracePt t="90938" x="1695450" y="5829300"/>
          <p14:tracePt t="90955" x="1733550" y="5829300"/>
          <p14:tracePt t="90971" x="1790700" y="5842000"/>
          <p14:tracePt t="90971" x="1809750" y="5848350"/>
          <p14:tracePt t="90989" x="1835150" y="5854700"/>
          <p14:tracePt t="91005" x="1905000" y="5867400"/>
          <p14:tracePt t="91022" x="1949450" y="5867400"/>
          <p14:tracePt t="91038" x="2000250" y="5867400"/>
          <p14:tracePt t="91055" x="2063750" y="5867400"/>
          <p14:tracePt t="91072" x="2152650" y="5867400"/>
          <p14:tracePt t="91088" x="2203450" y="5867400"/>
          <p14:tracePt t="91105" x="2286000" y="5867400"/>
          <p14:tracePt t="91121" x="2393950" y="5861050"/>
          <p14:tracePt t="91138" x="2489200" y="5842000"/>
          <p14:tracePt t="91155" x="2540000" y="5835650"/>
          <p14:tracePt t="91172" x="2559050" y="5829300"/>
          <p14:tracePt t="91188" x="2590800" y="5822950"/>
          <p14:tracePt t="91205" x="2597150" y="5822950"/>
          <p14:tracePt t="91223" x="2628900" y="5816600"/>
          <p14:tracePt t="91239" x="2673350" y="5803900"/>
          <p14:tracePt t="91255" x="2781300" y="5803900"/>
          <p14:tracePt t="91272" x="2959100" y="5803900"/>
          <p14:tracePt t="91289" x="3168650" y="5803900"/>
          <p14:tracePt t="91305" x="3327400" y="5803900"/>
          <p14:tracePt t="91322" x="3429000" y="5803900"/>
          <p14:tracePt t="91339" x="3460750" y="5803900"/>
          <p14:tracePt t="91355" x="3473450" y="5803900"/>
          <p14:tracePt t="91372" x="3486150" y="5803900"/>
          <p14:tracePt t="91389" x="3498850" y="5803900"/>
          <p14:tracePt t="91405" x="3606800" y="5803900"/>
          <p14:tracePt t="91422" x="3708400" y="5803900"/>
          <p14:tracePt t="91439" x="3797300" y="5803900"/>
          <p14:tracePt t="91455" x="3898900" y="5816600"/>
          <p14:tracePt t="91472" x="3975100" y="5829300"/>
          <p14:tracePt t="91489" x="4038600" y="5835650"/>
          <p14:tracePt t="91506" x="4083050" y="5835650"/>
          <p14:tracePt t="91522" x="4108450" y="5835650"/>
          <p14:tracePt t="91539" x="4127500" y="5835650"/>
          <p14:tracePt t="91556" x="4216400" y="5861050"/>
          <p14:tracePt t="91573" x="4235450" y="5873750"/>
          <p14:tracePt t="91590" x="4318000" y="5873750"/>
          <p14:tracePt t="91606" x="4343400" y="5873750"/>
          <p14:tracePt t="91623" x="4368800" y="5873750"/>
          <p14:tracePt t="91639" x="4400550" y="5873750"/>
          <p14:tracePt t="91656" x="4432300" y="5867400"/>
          <p14:tracePt t="91673" x="4476750" y="5861050"/>
          <p14:tracePt t="91689" x="4495800" y="5854700"/>
          <p14:tracePt t="91706" x="4521200" y="5854700"/>
          <p14:tracePt t="91765" x="4527550" y="5848350"/>
          <p14:tracePt t="91773" x="4533900" y="5842000"/>
          <p14:tracePt t="91782" x="4540250" y="5835650"/>
          <p14:tracePt t="91782" x="4540250" y="5810250"/>
          <p14:tracePt t="91806" x="4540250" y="5784850"/>
          <p14:tracePt t="91814" x="4540250" y="5765800"/>
          <p14:tracePt t="91821" x="4540250" y="5708650"/>
          <p14:tracePt t="91839" x="4527550" y="5689600"/>
          <p14:tracePt t="91840" x="4502150" y="5645150"/>
          <p14:tracePt t="91857" x="4413250" y="5549900"/>
          <p14:tracePt t="91873" x="4343400" y="5467350"/>
          <p14:tracePt t="91890" x="4298950" y="5384800"/>
          <p14:tracePt t="91906" x="4254500" y="5314950"/>
          <p14:tracePt t="91923" x="4203700" y="5238750"/>
          <p14:tracePt t="91940" x="4051300" y="5086350"/>
          <p14:tracePt t="91957" x="4006850" y="5035550"/>
          <p14:tracePt t="91973" x="3917950" y="4991100"/>
          <p14:tracePt t="91990" x="3892550" y="4972050"/>
          <p14:tracePt t="92006" x="3867150" y="4965700"/>
          <p14:tracePt t="92023" x="3848100" y="4946650"/>
          <p14:tracePt t="92040" x="3790950" y="4927600"/>
          <p14:tracePt t="92056" x="3676650" y="4889500"/>
          <p14:tracePt t="92073" x="3498850" y="4851400"/>
          <p14:tracePt t="92090" x="3238500" y="4800600"/>
          <p14:tracePt t="92107" x="3009900" y="4781550"/>
          <p14:tracePt t="92123" x="2749550" y="4756150"/>
          <p14:tracePt t="92140" x="2476500" y="4724400"/>
          <p14:tracePt t="92157" x="2216150" y="4699000"/>
          <p14:tracePt t="92174" x="2089150" y="4679950"/>
          <p14:tracePt t="92190" x="2025650" y="4679950"/>
          <p14:tracePt t="92207" x="1981200" y="4679950"/>
          <p14:tracePt t="92224" x="1917700" y="4686300"/>
          <p14:tracePt t="92240" x="1873250" y="4692650"/>
          <p14:tracePt t="92257" x="1803400" y="4705350"/>
          <p14:tracePt t="92273" x="1670050" y="4730750"/>
          <p14:tracePt t="92290" x="1555750" y="4737100"/>
          <p14:tracePt t="92307" x="1454150" y="4775200"/>
          <p14:tracePt t="92324" x="1397000" y="4800600"/>
          <p14:tracePt t="92340" x="1371600" y="4806950"/>
          <p14:tracePt t="92357" x="1308100" y="4845050"/>
          <p14:tracePt t="92375" x="1270000" y="4883150"/>
          <p14:tracePt t="92390" x="1212850" y="4933950"/>
          <p14:tracePt t="92408" x="1143000" y="4997450"/>
          <p14:tracePt t="92424" x="1098550" y="5048250"/>
          <p14:tracePt t="92441" x="1047750" y="5086350"/>
          <p14:tracePt t="92457" x="977900" y="5137150"/>
          <p14:tracePt t="92474" x="920750" y="5175250"/>
          <p14:tracePt t="92491" x="876300" y="5200650"/>
          <p14:tracePt t="92507" x="831850" y="5226050"/>
          <p14:tracePt t="92524" x="812800" y="5245100"/>
          <p14:tracePt t="92541" x="800100" y="5251450"/>
          <p14:tracePt t="92558" x="800100" y="5264150"/>
          <p14:tracePt t="92574" x="800100" y="5295900"/>
          <p14:tracePt t="92591" x="800100" y="5353050"/>
          <p14:tracePt t="92607" x="800100" y="5410200"/>
          <p14:tracePt t="92624" x="812800" y="5480050"/>
          <p14:tracePt t="92641" x="844550" y="5537200"/>
          <p14:tracePt t="92657" x="863600" y="5575300"/>
          <p14:tracePt t="92674" x="889000" y="5600700"/>
          <p14:tracePt t="92691" x="927100" y="5645150"/>
          <p14:tracePt t="92707" x="984250" y="5683250"/>
          <p14:tracePt t="92742" x="990600" y="5689600"/>
          <p14:tracePt t="92798" x="996950" y="5689600"/>
          <p14:tracePt t="92805" x="1003300" y="5689600"/>
          <p14:tracePt t="92812" x="1009650" y="5695950"/>
          <p14:tracePt t="92824" x="1022350" y="5708650"/>
          <p14:tracePt t="92841" x="1035050" y="5721350"/>
          <p14:tracePt t="92858" x="1054100" y="5727700"/>
          <p14:tracePt t="92875" x="1085850" y="5734050"/>
          <p14:tracePt t="92891" x="1123950" y="5753100"/>
          <p14:tracePt t="92891" x="1136650" y="5753100"/>
          <p14:tracePt t="92910" x="1168400" y="5772150"/>
          <p14:tracePt t="92925" x="1193800" y="5778500"/>
          <p14:tracePt t="92942" x="1212850" y="5778500"/>
          <p14:tracePt t="92958" x="1238250" y="5797550"/>
          <p14:tracePt t="92975" x="1263650" y="5797550"/>
          <p14:tracePt t="92991" x="1295400" y="5816600"/>
          <p14:tracePt t="93008" x="1352550" y="5835650"/>
          <p14:tracePt t="93025" x="1397000" y="5854700"/>
          <p14:tracePt t="93041" x="1441450" y="5873750"/>
          <p14:tracePt t="93058" x="1479550" y="5892800"/>
          <p14:tracePt t="93075" x="1492250" y="5892800"/>
          <p14:tracePt t="93125" x="1492250" y="5899150"/>
          <p14:tracePt t="93165" x="1498600" y="5905500"/>
          <p14:tracePt t="93190" x="1504950" y="5905500"/>
          <p14:tracePt t="93229" x="1511300" y="5905500"/>
          <p14:tracePt t="93589" x="0" y="0"/>
        </p14:tracePtLst>
        <p14:tracePtLst>
          <p14:tracePt t="117518" x="2559050" y="5791200"/>
          <p14:tracePt t="117721" x="2584450" y="5791200"/>
          <p14:tracePt t="117728" x="2590800" y="5791200"/>
          <p14:tracePt t="117735" x="2597150" y="5791200"/>
          <p14:tracePt t="117743" x="2616200" y="5791200"/>
          <p14:tracePt t="117766" x="2660650" y="5797550"/>
          <p14:tracePt t="117766" x="2736850" y="5842000"/>
          <p14:tracePt t="117784" x="2838450" y="5892800"/>
          <p14:tracePt t="117808" x="2876550" y="5905500"/>
          <p14:tracePt t="117824" x="2889250" y="5911850"/>
          <p14:tracePt t="117834" x="2895600" y="5911850"/>
          <p14:tracePt t="117849" x="2901950" y="5911850"/>
          <p14:tracePt t="117888" x="2921000" y="5911850"/>
          <p14:tracePt t="117899" x="2946400" y="5911850"/>
          <p14:tracePt t="117900" x="3048000" y="5924550"/>
          <p14:tracePt t="117916" x="3244850" y="5949950"/>
          <p14:tracePt t="117932" x="3409950" y="5969000"/>
          <p14:tracePt t="117950" x="3575050" y="5975350"/>
          <p14:tracePt t="117967" x="3695700" y="5981700"/>
          <p14:tracePt t="117983" x="3752850" y="5994400"/>
          <p14:tracePt t="118017" x="3759200" y="5994400"/>
          <p14:tracePt t="118064" x="3765550" y="5994400"/>
          <p14:tracePt t="118075" x="3778250" y="5994400"/>
          <p14:tracePt t="118075" x="3810000" y="5994400"/>
          <p14:tracePt t="118083" x="3879850" y="5988050"/>
          <p14:tracePt t="118100" x="3975100" y="5988050"/>
          <p14:tracePt t="118116" x="4076700" y="5975350"/>
          <p14:tracePt t="118133" x="4178300" y="5975350"/>
          <p14:tracePt t="118150" x="4273550" y="5975350"/>
          <p14:tracePt t="118167" x="4330700" y="5975350"/>
          <p14:tracePt t="118183" x="4387850" y="5975350"/>
          <p14:tracePt t="118183" x="4445000" y="5975350"/>
          <p14:tracePt t="118200" x="4533900" y="5975350"/>
          <p14:tracePt t="118216" x="4603750" y="5969000"/>
          <p14:tracePt t="118233" x="4622800" y="5962650"/>
          <p14:tracePt t="118252" x="4648200" y="5956300"/>
          <p14:tracePt t="118311" x="4648200" y="5949950"/>
          <p14:tracePt t="118320" x="4648200" y="5943600"/>
          <p14:tracePt t="118328" x="4654550" y="5930900"/>
          <p14:tracePt t="118336" x="4654550" y="5924550"/>
          <p14:tracePt t="118343" x="4654550" y="5911850"/>
          <p14:tracePt t="118350" x="4654550" y="5892800"/>
          <p14:tracePt t="118367" x="4660900" y="5867400"/>
          <p14:tracePt t="118383" x="4660900" y="5835650"/>
          <p14:tracePt t="118400" x="4660900" y="5829300"/>
          <p14:tracePt t="118417" x="4660900" y="5822950"/>
          <p14:tracePt t="118433" x="4654550" y="5810250"/>
          <p14:tracePt t="118450" x="4641850" y="5797550"/>
          <p14:tracePt t="118467" x="4635500" y="5784850"/>
          <p14:tracePt t="118484" x="4616450" y="5772150"/>
          <p14:tracePt t="118501" x="4572000" y="5753100"/>
          <p14:tracePt t="118517" x="4489450" y="5727700"/>
          <p14:tracePt t="118534" x="4419600" y="5695950"/>
          <p14:tracePt t="118550" x="4356100" y="5670550"/>
          <p14:tracePt t="118567" x="4273550" y="5645150"/>
          <p14:tracePt t="118584" x="4178300" y="5619750"/>
          <p14:tracePt t="118600" x="4121150" y="5588000"/>
          <p14:tracePt t="118617" x="4076700" y="5581650"/>
          <p14:tracePt t="118634" x="4025900" y="5575300"/>
          <p14:tracePt t="118650" x="3937000" y="5575300"/>
          <p14:tracePt t="118667" x="3841750" y="5575300"/>
          <p14:tracePt t="118684" x="3676650" y="5562600"/>
          <p14:tracePt t="118700" x="3536950" y="5562600"/>
          <p14:tracePt t="118717" x="3397250" y="5562600"/>
          <p14:tracePt t="118734" x="3295650" y="5562600"/>
          <p14:tracePt t="118750" x="3219450" y="5562600"/>
          <p14:tracePt t="118767" x="3124200" y="5562600"/>
          <p14:tracePt t="118784" x="3098800" y="5562600"/>
          <p14:tracePt t="118800" x="3086100" y="5562600"/>
          <p14:tracePt t="118817" x="3067050" y="5562600"/>
          <p14:tracePt t="118835" x="3035300" y="5562600"/>
          <p14:tracePt t="118851" x="2971800" y="5568950"/>
          <p14:tracePt t="118867" x="2921000" y="5588000"/>
          <p14:tracePt t="118884" x="2882900" y="5607050"/>
          <p14:tracePt t="118901" x="2857500" y="5613400"/>
          <p14:tracePt t="118918" x="2838450" y="5613400"/>
          <p14:tracePt t="118934" x="2794000" y="5619750"/>
          <p14:tracePt t="118976" x="2794000" y="5626100"/>
          <p14:tracePt t="119015" x="2787650" y="5632450"/>
          <p14:tracePt t="119023" x="2774950" y="5645150"/>
          <p14:tracePt t="119039" x="2768600" y="5657850"/>
          <p14:tracePt t="119060" x="2762250" y="5664200"/>
          <p14:tracePt t="119080" x="2762250" y="5676900"/>
          <p14:tracePt t="119088" x="2762250" y="5683250"/>
          <p14:tracePt t="119100" x="2762250" y="5689600"/>
          <p14:tracePt t="119101" x="2762250" y="5721350"/>
          <p14:tracePt t="119117" x="2762250" y="5740400"/>
          <p14:tracePt t="119134" x="2774950" y="5765800"/>
          <p14:tracePt t="119151" x="2781300" y="5765800"/>
          <p14:tracePt t="119167" x="2794000" y="5772150"/>
          <p14:tracePt t="119215" x="2813050" y="5772150"/>
          <p14:tracePt t="119231" x="2819400" y="5772150"/>
          <p14:tracePt t="119240" x="2825750" y="5772150"/>
          <p14:tracePt t="119244" x="2838450" y="5772150"/>
          <p14:tracePt t="119251" x="2857500" y="5772150"/>
          <p14:tracePt t="119267" x="2876550" y="5778500"/>
          <p14:tracePt t="119284" x="2901950" y="5784850"/>
          <p14:tracePt t="119301" x="2914650" y="5784850"/>
          <p14:tracePt t="119318" x="2940050" y="5784850"/>
          <p14:tracePt t="119334" x="2997200" y="5784850"/>
          <p14:tracePt t="119351" x="3200400" y="5784850"/>
          <p14:tracePt t="119368" x="3448050" y="5784850"/>
          <p14:tracePt t="119384" x="3765550" y="5746750"/>
          <p14:tracePt t="119401" x="4032250" y="5657850"/>
          <p14:tracePt t="119418" x="4178300" y="5588000"/>
          <p14:tracePt t="119434" x="4279900" y="5524500"/>
          <p14:tracePt t="119451" x="4324350" y="5492750"/>
          <p14:tracePt t="119468" x="4387850" y="5403850"/>
          <p14:tracePt t="119485" x="4502150" y="5283200"/>
          <p14:tracePt t="119501" x="4743450" y="5022850"/>
          <p14:tracePt t="119518" x="5194300" y="4559300"/>
          <p14:tracePt t="119535" x="5619750" y="4083050"/>
          <p14:tracePt t="119551" x="5784850" y="3892550"/>
          <p14:tracePt t="119568" x="5861050" y="3790950"/>
          <p14:tracePt t="119585" x="5886450" y="3765550"/>
          <p14:tracePt t="119601" x="5899150" y="3740150"/>
          <p14:tracePt t="119618" x="5911850" y="3714750"/>
          <p14:tracePt t="119635" x="5918200" y="3708400"/>
          <p14:tracePt t="119671" x="5924550" y="3702050"/>
          <p14:tracePt t="119679" x="5924550" y="3695700"/>
          <p14:tracePt t="119688" x="5949950" y="3657600"/>
          <p14:tracePt t="119702" x="5949950" y="3619500"/>
          <p14:tracePt t="119719" x="5949950" y="3562350"/>
          <p14:tracePt t="119735" x="5949950" y="3486150"/>
          <p14:tracePt t="119752" x="5949950" y="3416300"/>
          <p14:tracePt t="119768" x="5949950" y="3327400"/>
          <p14:tracePt t="119785" x="5943600" y="3232150"/>
          <p14:tracePt t="119802" x="5930900" y="3111500"/>
          <p14:tracePt t="119818" x="5911850" y="2990850"/>
          <p14:tracePt t="119835" x="5905500" y="2933700"/>
          <p14:tracePt t="119852" x="5905500" y="2914650"/>
          <p14:tracePt t="119868" x="5899150" y="2908300"/>
          <p14:tracePt t="119885" x="5892800" y="2889250"/>
          <p14:tracePt t="119902" x="5873750" y="2863850"/>
          <p14:tracePt t="119918" x="5848350" y="2832100"/>
          <p14:tracePt t="119918" x="5842000" y="2813050"/>
          <p14:tracePt t="119936" x="5829300" y="2781300"/>
          <p14:tracePt t="119952" x="5816600" y="2768600"/>
          <p14:tracePt t="119992" x="5810250" y="2762250"/>
          <p14:tracePt t="119999" x="5810250" y="2749550"/>
          <p14:tracePt t="120007" x="5791200" y="2724150"/>
          <p14:tracePt t="120022" x="5791200" y="2705100"/>
          <p14:tracePt t="120035" x="5784850" y="2698750"/>
          <p14:tracePt t="120072" x="5778500" y="2686050"/>
          <p14:tracePt t="120087" x="5772150" y="2667000"/>
          <p14:tracePt t="120095" x="5753100" y="2654300"/>
          <p14:tracePt t="120103" x="5740400" y="2641600"/>
          <p14:tracePt t="120119" x="5740400" y="2635250"/>
          <p14:tracePt t="120375" x="5740400" y="2641600"/>
          <p14:tracePt t="120375" x="5740400" y="2660650"/>
          <p14:tracePt t="120391" x="5740400" y="2679700"/>
          <p14:tracePt t="120399" x="5740400" y="2724150"/>
          <p14:tracePt t="120407" x="5740400" y="2743200"/>
          <p14:tracePt t="120413" x="5740400" y="2787650"/>
          <p14:tracePt t="120419" x="5740400" y="2882900"/>
          <p14:tracePt t="120436" x="5778500" y="3003550"/>
          <p14:tracePt t="120453" x="5816600" y="3105150"/>
          <p14:tracePt t="120469" x="5848350" y="3181350"/>
          <p14:tracePt t="120486" x="5899150" y="3276600"/>
          <p14:tracePt t="120503" x="5956300" y="3390900"/>
          <p14:tracePt t="120520" x="5981700" y="3422650"/>
          <p14:tracePt t="120536" x="5994400" y="3441700"/>
          <p14:tracePt t="120553" x="6007100" y="3460750"/>
          <p14:tracePt t="120570" x="6038850" y="3517900"/>
          <p14:tracePt t="120586" x="6064250" y="3556000"/>
          <p14:tracePt t="120603" x="6089650" y="3625850"/>
          <p14:tracePt t="120620" x="6165850" y="3733800"/>
          <p14:tracePt t="120636" x="6261100" y="3835400"/>
          <p14:tracePt t="120653" x="6343650" y="3956050"/>
          <p14:tracePt t="120670" x="6438900" y="4083050"/>
          <p14:tracePt t="120686" x="6515100" y="4191000"/>
          <p14:tracePt t="120703" x="6591300" y="4298950"/>
          <p14:tracePt t="120720" x="6604000" y="4324350"/>
          <p14:tracePt t="120736" x="6610350" y="4330700"/>
          <p14:tracePt t="120887" x="6616700" y="4337050"/>
          <p14:tracePt t="120896" x="6623050" y="4337050"/>
          <p14:tracePt t="120935" x="6629400" y="4343400"/>
          <p14:tracePt t="120943" x="6635750" y="4343400"/>
          <p14:tracePt t="120954" x="6642100" y="4343400"/>
          <p14:tracePt t="121080" x="6642100" y="4349750"/>
          <p14:tracePt t="121087" x="6661150" y="4349750"/>
          <p14:tracePt t="121103" x="6680200" y="4349750"/>
          <p14:tracePt t="121107" x="6775450" y="4362450"/>
          <p14:tracePt t="121120" x="6908800" y="4406900"/>
          <p14:tracePt t="121137" x="7054850" y="4425950"/>
          <p14:tracePt t="121154" x="7219950" y="4432300"/>
          <p14:tracePt t="121171" x="7315200" y="4432300"/>
          <p14:tracePt t="121187" x="7334250" y="4432300"/>
          <p14:tracePt t="121223" x="7346950" y="4432300"/>
          <p14:tracePt t="121227" x="7353300" y="4432300"/>
          <p14:tracePt t="121237" x="7353300" y="4419600"/>
          <p14:tracePt t="121254" x="7359650" y="4387850"/>
          <p14:tracePt t="121271" x="7359650" y="4349750"/>
          <p14:tracePt t="121287" x="7359650" y="4311650"/>
          <p14:tracePt t="121304" x="7359650" y="4305300"/>
          <p14:tracePt t="121351" x="7353300" y="4305300"/>
          <p14:tracePt t="121359" x="7346950" y="4305300"/>
          <p14:tracePt t="121367" x="7340600" y="4305300"/>
          <p14:tracePt t="121367" x="7327900" y="4305300"/>
          <p14:tracePt t="121376" x="7321550" y="4305300"/>
          <p14:tracePt t="121388" x="7289800" y="4305300"/>
          <p14:tracePt t="121404" x="7258050" y="4305300"/>
          <p14:tracePt t="121421" x="7188200" y="4311650"/>
          <p14:tracePt t="121438" x="7143750" y="4324350"/>
          <p14:tracePt t="121454" x="7042150" y="4349750"/>
          <p14:tracePt t="121471" x="6927850" y="4381500"/>
          <p14:tracePt t="121488" x="6896100" y="4394200"/>
          <p14:tracePt t="121504" x="6883400" y="4400550"/>
          <p14:tracePt t="121543" x="6877050" y="4406900"/>
          <p14:tracePt t="121551" x="6877050" y="4419600"/>
          <p14:tracePt t="121555" x="6870700" y="4419600"/>
          <p14:tracePt t="121571" x="6858000" y="4425950"/>
          <p14:tracePt t="121588" x="6858000" y="4438650"/>
          <p14:tracePt t="121605" x="6858000" y="4451350"/>
          <p14:tracePt t="121621" x="6858000" y="4457700"/>
          <p14:tracePt t="121638" x="6858000" y="4464050"/>
          <p14:tracePt t="121711" x="6858000" y="4470400"/>
          <p14:tracePt t="121719" x="6864350" y="4470400"/>
          <p14:tracePt t="121743" x="6870700" y="4470400"/>
          <p14:tracePt t="121783" x="6877050" y="4470400"/>
          <p14:tracePt t="121831" x="6883400" y="4470400"/>
          <p14:tracePt t="121839" x="6902450" y="4470400"/>
          <p14:tracePt t="121848" x="6921500" y="4470400"/>
          <p14:tracePt t="121855" x="7004050" y="4470400"/>
          <p14:tracePt t="121872" x="7073900" y="4445000"/>
          <p14:tracePt t="121888" x="7099300" y="4432300"/>
          <p14:tracePt t="122000" x="7099300" y="4425950"/>
          <p14:tracePt t="122006" x="7099300" y="4406900"/>
          <p14:tracePt t="122022" x="7099300" y="4400550"/>
          <p14:tracePt t="122022" x="7092950" y="4375150"/>
          <p14:tracePt t="122039" x="7042150" y="4349750"/>
          <p14:tracePt t="122055" x="6985000" y="4337050"/>
          <p14:tracePt t="122072" x="6921500" y="4305300"/>
          <p14:tracePt t="122089" x="6864350" y="4292600"/>
          <p14:tracePt t="122105" x="6775450" y="4286250"/>
          <p14:tracePt t="122122" x="6731000" y="4279900"/>
          <p14:tracePt t="122139" x="6673850" y="4279900"/>
          <p14:tracePt t="122156" x="6635750" y="4279900"/>
          <p14:tracePt t="122172" x="6584950" y="4279900"/>
          <p14:tracePt t="122189" x="6540500" y="4279900"/>
          <p14:tracePt t="122206" x="6502400" y="4279900"/>
          <p14:tracePt t="122222" x="6470650" y="4292600"/>
          <p14:tracePt t="122239" x="6451600" y="4298950"/>
          <p14:tracePt t="122319" x="6451600" y="4311650"/>
          <p14:tracePt t="122327" x="6451600" y="4318000"/>
          <p14:tracePt t="122343" x="6457950" y="4324350"/>
          <p14:tracePt t="122351" x="6464300" y="4337050"/>
          <p14:tracePt t="122360" x="6483350" y="4349750"/>
          <p14:tracePt t="122373" x="6496050" y="4362450"/>
          <p14:tracePt t="122389" x="6515100" y="4394200"/>
          <p14:tracePt t="122406" x="6527800" y="4406900"/>
          <p14:tracePt t="122423" x="6553200" y="4438650"/>
          <p14:tracePt t="122439" x="6584950" y="4451350"/>
          <p14:tracePt t="122456" x="6610350" y="4476750"/>
          <p14:tracePt t="122473" x="6629400" y="4502150"/>
          <p14:tracePt t="122489" x="6661150" y="4527550"/>
          <p14:tracePt t="122506" x="6680200" y="4533900"/>
          <p14:tracePt t="122523" x="6724650" y="4540250"/>
          <p14:tracePt t="122539" x="6800850" y="4546600"/>
          <p14:tracePt t="122556" x="6883400" y="4546600"/>
          <p14:tracePt t="122573" x="6940550" y="4546600"/>
          <p14:tracePt t="122590" x="7016750" y="4546600"/>
          <p14:tracePt t="122606" x="7086600" y="4533900"/>
          <p14:tracePt t="122623" x="7118350" y="4508500"/>
          <p14:tracePt t="122640" x="7131050" y="4502150"/>
          <p14:tracePt t="122656" x="7131050" y="4483100"/>
          <p14:tracePt t="122673" x="7137400" y="4470400"/>
          <p14:tracePt t="122690" x="7137400" y="4457700"/>
          <p14:tracePt t="122706" x="7137400" y="4445000"/>
          <p14:tracePt t="122723" x="7137400" y="4425950"/>
          <p14:tracePt t="122740" x="7137400" y="4413250"/>
          <p14:tracePt t="122757" x="7137400" y="4400550"/>
          <p14:tracePt t="122773" x="7131050" y="4381500"/>
          <p14:tracePt t="122790" x="7124700" y="4381500"/>
          <p14:tracePt t="122831" x="7112000" y="4368800"/>
          <p14:tracePt t="122839" x="7073900" y="4356100"/>
          <p14:tracePt t="122844" x="6921500" y="4305300"/>
          <p14:tracePt t="122857" x="6769100" y="4292600"/>
          <p14:tracePt t="122873" x="6623050" y="4279900"/>
          <p14:tracePt t="122890" x="6534150" y="4279900"/>
          <p14:tracePt t="122907" x="6489700" y="4279900"/>
          <p14:tracePt t="122991" x="6489700" y="4286250"/>
          <p14:tracePt t="122994" x="6489700" y="4305300"/>
          <p14:tracePt t="123007" x="6489700" y="4311650"/>
          <p14:tracePt t="123007" x="6489700" y="4356100"/>
          <p14:tracePt t="123024" x="6489700" y="4394200"/>
          <p14:tracePt t="123040" x="6502400" y="4432300"/>
          <p14:tracePt t="123057" x="6515100" y="4457700"/>
          <p14:tracePt t="123074" x="6527800" y="4483100"/>
          <p14:tracePt t="123090" x="6534150" y="4489450"/>
          <p14:tracePt t="123175" x="6546850" y="4495800"/>
          <p14:tracePt t="123183" x="6591300" y="4514850"/>
          <p14:tracePt t="123191" x="6648450" y="4521200"/>
          <p14:tracePt t="123200" x="6692900" y="4533900"/>
          <p14:tracePt t="123208" x="6921500" y="4540250"/>
          <p14:tracePt t="123224" x="7042150" y="4540250"/>
          <p14:tracePt t="123241" x="7137400" y="4540250"/>
          <p14:tracePt t="123257" x="7169150" y="4540250"/>
          <p14:tracePt t="123312" x="7175500" y="4540250"/>
          <p14:tracePt t="123327" x="7188200" y="4533900"/>
          <p14:tracePt t="123335" x="7188200" y="4521200"/>
          <p14:tracePt t="123344" x="7194550" y="4514850"/>
          <p14:tracePt t="123352" x="7200900" y="4508500"/>
          <p14:tracePt t="123352" x="7200900" y="4502150"/>
          <p14:tracePt t="123360" x="7207250" y="4495800"/>
          <p14:tracePt t="124265" x="7207250" y="4489450"/>
          <p14:tracePt t="124584" x="7200900" y="4489450"/>
          <p14:tracePt t="124592" x="7194550" y="4489450"/>
          <p14:tracePt t="124601" x="7175500" y="4502150"/>
          <p14:tracePt t="124609" x="7162800" y="4502150"/>
          <p14:tracePt t="124627" x="7137400" y="4514850"/>
          <p14:tracePt t="124628" x="7118350" y="4521200"/>
          <p14:tracePt t="124644" x="7112000" y="4527550"/>
          <p14:tracePt t="125000" x="7099300" y="4533900"/>
          <p14:tracePt t="125016" x="7086600" y="4540250"/>
          <p14:tracePt t="125025" x="7073900" y="4546600"/>
          <p14:tracePt t="125033" x="7061200" y="4559300"/>
          <p14:tracePt t="125041" x="7029450" y="4578350"/>
          <p14:tracePt t="125048" x="7004050" y="4597400"/>
          <p14:tracePt t="125062" x="6965950" y="4616450"/>
          <p14:tracePt t="125079" x="6927850" y="4629150"/>
          <p14:tracePt t="125095" x="6877050" y="4660900"/>
          <p14:tracePt t="125112" x="6781800" y="4711700"/>
          <p14:tracePt t="125129" x="6731000" y="4730750"/>
          <p14:tracePt t="125146" x="6686550" y="4749800"/>
          <p14:tracePt t="125162" x="6623050" y="4781550"/>
          <p14:tracePt t="125179" x="6565900" y="4819650"/>
          <p14:tracePt t="125196" x="6470650" y="4864100"/>
          <p14:tracePt t="125212" x="6299200" y="4953000"/>
          <p14:tracePt t="125229" x="6153150" y="5016500"/>
          <p14:tracePt t="125245" x="6013450" y="5080000"/>
          <p14:tracePt t="125262" x="5867400" y="5149850"/>
          <p14:tracePt t="125278" x="5721350" y="5226050"/>
          <p14:tracePt t="125295" x="5511800" y="5308600"/>
          <p14:tracePt t="125313" x="5391150" y="5346700"/>
          <p14:tracePt t="125330" x="5264150" y="5397500"/>
          <p14:tracePt t="125346" x="5130800" y="5422900"/>
          <p14:tracePt t="125362" x="5003800" y="5461000"/>
          <p14:tracePt t="125379" x="4895850" y="5492750"/>
          <p14:tracePt t="125395" x="4743450" y="5530850"/>
          <p14:tracePt t="125412" x="4546600" y="5556250"/>
          <p14:tracePt t="125429" x="4318000" y="5581650"/>
          <p14:tracePt t="125446" x="4095750" y="5626100"/>
          <p14:tracePt t="125462" x="3962400" y="5664200"/>
          <p14:tracePt t="125479" x="3835400" y="5721350"/>
          <p14:tracePt t="125495" x="3721100" y="5753100"/>
          <p14:tracePt t="125512" x="3625850" y="5791200"/>
          <p14:tracePt t="125529" x="3486150" y="5848350"/>
          <p14:tracePt t="125546" x="3429000" y="5873750"/>
          <p14:tracePt t="125563" x="3384550" y="5899150"/>
          <p14:tracePt t="125579" x="3352800" y="5911850"/>
          <p14:tracePt t="125596" x="3276600" y="5937250"/>
          <p14:tracePt t="125613" x="3194050" y="5962650"/>
          <p14:tracePt t="125629" x="3092450" y="6007100"/>
          <p14:tracePt t="125646" x="2997200" y="6032500"/>
          <p14:tracePt t="125663" x="2901950" y="6070600"/>
          <p14:tracePt t="125680" x="2863850" y="6083300"/>
          <p14:tracePt t="125696" x="2857500" y="6089650"/>
          <p14:tracePt t="125857" x="2863850" y="6083300"/>
          <p14:tracePt t="125872" x="2863850" y="6076950"/>
          <p14:tracePt t="125881" x="2876550" y="6076950"/>
          <p14:tracePt t="125882" x="2901950" y="6064250"/>
          <p14:tracePt t="125896" x="2933700" y="6051550"/>
          <p14:tracePt t="125914" x="2978150" y="6026150"/>
          <p14:tracePt t="125930" x="3028950" y="5969000"/>
          <p14:tracePt t="125947" x="3067050" y="5924550"/>
          <p14:tracePt t="125963" x="3098800" y="5892800"/>
          <p14:tracePt t="125980" x="3111500" y="5867400"/>
          <p14:tracePt t="125997" x="3117850" y="5861050"/>
          <p14:tracePt t="126369" x="3130550" y="5854700"/>
          <p14:tracePt t="126377" x="3149600" y="5842000"/>
          <p14:tracePt t="126392" x="3168650" y="5829300"/>
          <p14:tracePt t="126406" x="3181350" y="5822950"/>
          <p14:tracePt t="126407" x="3194050" y="5810250"/>
          <p14:tracePt t="126414" x="3213100" y="5791200"/>
          <p14:tracePt t="126431" x="3232150" y="5772150"/>
          <p14:tracePt t="126447" x="3232150" y="5765800"/>
          <p14:tracePt t="126464" x="3238500" y="5765800"/>
          <p14:tracePt t="126505" x="3244850" y="5759450"/>
          <p14:tracePt t="126681" x="3238500" y="5759450"/>
          <p14:tracePt t="126953" x="3257550" y="5759450"/>
          <p14:tracePt t="126961" x="3263900" y="5759450"/>
          <p14:tracePt t="126969" x="3276600" y="5759450"/>
          <p14:tracePt t="126981" x="3295650" y="5753100"/>
          <p14:tracePt t="126981" x="3346450" y="5740400"/>
          <p14:tracePt t="126998" x="3498850" y="5740400"/>
          <p14:tracePt t="127015" x="3714750" y="5721350"/>
          <p14:tracePt t="127032" x="3949700" y="5702300"/>
          <p14:tracePt t="127049" x="4292600" y="5664200"/>
          <p14:tracePt t="127066" x="4445000" y="5638800"/>
          <p14:tracePt t="127082" x="4559300" y="5607050"/>
          <p14:tracePt t="127099" x="4667250" y="5568950"/>
          <p14:tracePt t="127115" x="4762500" y="5499100"/>
          <p14:tracePt t="127132" x="4838700" y="5467350"/>
          <p14:tracePt t="127148" x="4895850" y="5422900"/>
          <p14:tracePt t="127165" x="4940300" y="5384800"/>
          <p14:tracePt t="127182" x="4984750" y="5359400"/>
          <p14:tracePt t="127199" x="5022850" y="5334000"/>
          <p14:tracePt t="127215" x="5067300" y="5314950"/>
          <p14:tracePt t="127232" x="5099050" y="5302250"/>
          <p14:tracePt t="127249" x="5219700" y="5257800"/>
          <p14:tracePt t="127265" x="5327650" y="5232400"/>
          <p14:tracePt t="127282" x="5416550" y="5200650"/>
          <p14:tracePt t="127299" x="5492750" y="5168900"/>
          <p14:tracePt t="127315" x="5556250" y="5143500"/>
          <p14:tracePt t="127332" x="5568950" y="5137150"/>
          <p14:tracePt t="127348" x="5568950" y="5130800"/>
          <p14:tracePt t="127417" x="5581650" y="5130800"/>
          <p14:tracePt t="127420" x="5588000" y="5124450"/>
          <p14:tracePt t="127977" x="5581650" y="5124450"/>
          <p14:tracePt t="127985" x="5575300" y="5124450"/>
          <p14:tracePt t="127993" x="5568950" y="5130800"/>
          <p14:tracePt t="127999" x="5549900" y="5149850"/>
          <p14:tracePt t="128016" x="5530850" y="5168900"/>
          <p14:tracePt t="128033" x="5511800" y="5181600"/>
          <p14:tracePt t="128050" x="5499100" y="5187950"/>
          <p14:tracePt t="128066" x="5480050" y="5213350"/>
          <p14:tracePt t="128083" x="5454650" y="5232400"/>
          <p14:tracePt t="128100" x="5397500" y="5270500"/>
          <p14:tracePt t="128116" x="5353050" y="5295900"/>
          <p14:tracePt t="128133" x="5283200" y="5327650"/>
          <p14:tracePt t="128150" x="5238750" y="5365750"/>
          <p14:tracePt t="128166" x="5175250" y="5391150"/>
          <p14:tracePt t="128184" x="5149850" y="5410200"/>
          <p14:tracePt t="128201" x="5130800" y="5416550"/>
          <p14:tracePt t="128217" x="5111750" y="5435600"/>
          <p14:tracePt t="128234" x="5105400" y="5435600"/>
          <p14:tracePt t="128250" x="5080000" y="5454650"/>
          <p14:tracePt t="128267" x="5067300" y="5467350"/>
          <p14:tracePt t="128313" x="5060950" y="5467350"/>
          <p14:tracePt t="128321" x="5054600" y="5473700"/>
          <p14:tracePt t="128327" x="5048250" y="5480050"/>
          <p14:tracePt t="128334" x="5022850" y="5492750"/>
          <p14:tracePt t="128351" x="4978400" y="5524500"/>
          <p14:tracePt t="128367" x="4933950" y="5562600"/>
          <p14:tracePt t="128384" x="4895850" y="5581650"/>
          <p14:tracePt t="128401" x="4826000" y="5632450"/>
          <p14:tracePt t="128418" x="4787900" y="5657850"/>
          <p14:tracePt t="128434" x="4768850" y="5676900"/>
          <p14:tracePt t="128451" x="4724400" y="5702300"/>
          <p14:tracePt t="128468" x="4705350" y="5715000"/>
          <p14:tracePt t="128484" x="4699000" y="5715000"/>
          <p14:tracePt t="128577" x="4692650" y="5721350"/>
          <p14:tracePt t="128585" x="4686300" y="5727700"/>
          <p14:tracePt t="128601" x="4679950" y="5727700"/>
          <p14:tracePt t="128609" x="4654550" y="5746750"/>
          <p14:tracePt t="128617" x="4610100" y="5765800"/>
          <p14:tracePt t="128634" x="4591050" y="5772150"/>
          <p14:tracePt t="128635" x="4540250" y="5772150"/>
          <p14:tracePt t="128651" x="4483100" y="5778500"/>
          <p14:tracePt t="128668" x="4457700" y="5784850"/>
          <p14:tracePt t="128685" x="4445000" y="5784850"/>
          <p14:tracePt t="128701" x="4438650" y="5791200"/>
          <p14:tracePt t="128718" x="4432300" y="5791200"/>
          <p14:tracePt t="128735" x="4425950" y="5791200"/>
          <p14:tracePt t="128751" x="4368800" y="5791200"/>
          <p14:tracePt t="128768" x="4178300" y="5791200"/>
          <p14:tracePt t="128785" x="4025900" y="5778500"/>
          <p14:tracePt t="128801" x="3905250" y="5772150"/>
          <p14:tracePt t="128818" x="3797300" y="5765800"/>
          <p14:tracePt t="128835" x="3683000" y="5740400"/>
          <p14:tracePt t="128851" x="3594100" y="5727700"/>
          <p14:tracePt t="128868" x="3536950" y="5721350"/>
          <p14:tracePt t="128885" x="3511550" y="5721350"/>
          <p14:tracePt t="128902" x="3479800" y="5708650"/>
          <p14:tracePt t="128919" x="3467100" y="5708650"/>
          <p14:tracePt t="128935" x="3435350" y="5708650"/>
          <p14:tracePt t="128952" x="3365500" y="5683250"/>
          <p14:tracePt t="128968" x="3213100" y="5676900"/>
          <p14:tracePt t="128985" x="3098800" y="5664200"/>
          <p14:tracePt t="129002" x="2997200" y="5651500"/>
          <p14:tracePt t="129019" x="2959100" y="5645150"/>
          <p14:tracePt t="129035" x="2914650" y="5638800"/>
          <p14:tracePt t="129051" x="2889250" y="5638800"/>
          <p14:tracePt t="129068" x="2851150" y="5638800"/>
          <p14:tracePt t="129084" x="2825750" y="5638800"/>
          <p14:tracePt t="129101" x="2768600" y="5632450"/>
          <p14:tracePt t="129118" x="2717800" y="5632450"/>
          <p14:tracePt t="129135" x="2654300" y="5632450"/>
          <p14:tracePt t="129152" x="2603500" y="5632450"/>
          <p14:tracePt t="129168" x="2520950" y="5632450"/>
          <p14:tracePt t="129185" x="2476500" y="5632450"/>
          <p14:tracePt t="129202" x="2413000" y="5619750"/>
          <p14:tracePt t="129218" x="2349500" y="5613400"/>
          <p14:tracePt t="129235" x="2298700" y="5613400"/>
          <p14:tracePt t="129251" x="2235200" y="5613400"/>
          <p14:tracePt t="129268" x="2184400" y="5613400"/>
          <p14:tracePt t="129285" x="2127250" y="5613400"/>
          <p14:tracePt t="129302" x="2082800" y="5613400"/>
          <p14:tracePt t="129318" x="2032000" y="5613400"/>
          <p14:tracePt t="129335" x="1974850" y="5613400"/>
          <p14:tracePt t="129352" x="1879600" y="5613400"/>
          <p14:tracePt t="129369" x="1790700" y="5613400"/>
          <p14:tracePt t="129385" x="1689100" y="5613400"/>
          <p14:tracePt t="129402" x="1612900" y="5613400"/>
          <p14:tracePt t="129419" x="1543050" y="5613400"/>
          <p14:tracePt t="129435" x="1498600" y="5613400"/>
          <p14:tracePt t="129452" x="1466850" y="5613400"/>
          <p14:tracePt t="129469" x="1454150" y="5613400"/>
          <p14:tracePt t="129486" x="1454150" y="5619750"/>
          <p14:tracePt t="129502" x="1447800" y="5626100"/>
          <p14:tracePt t="129519" x="1441450" y="5626100"/>
          <p14:tracePt t="129535" x="1422400" y="5626100"/>
          <p14:tracePt t="129552" x="1365250" y="5638800"/>
          <p14:tracePt t="129569" x="1320800" y="5645150"/>
          <p14:tracePt t="129585" x="1257300" y="5664200"/>
          <p14:tracePt t="129603" x="1200150" y="5676900"/>
          <p14:tracePt t="129620" x="1117600" y="5689600"/>
          <p14:tracePt t="129636" x="1073150" y="5702300"/>
          <p14:tracePt t="129653" x="1009650" y="5734050"/>
          <p14:tracePt t="129669" x="984250" y="5746750"/>
          <p14:tracePt t="129687" x="971550" y="5753100"/>
          <p14:tracePt t="129703" x="939800" y="5759450"/>
          <p14:tracePt t="129720" x="914400" y="5772150"/>
          <p14:tracePt t="129736" x="857250" y="5797550"/>
          <p14:tracePt t="129752" x="825500" y="5816600"/>
          <p14:tracePt t="129769" x="742950" y="5848350"/>
          <p14:tracePt t="129786" x="698500" y="5873750"/>
          <p14:tracePt t="129803" x="660400" y="5886450"/>
          <p14:tracePt t="129820" x="641350" y="5905500"/>
          <p14:tracePt t="129836" x="635000" y="5905500"/>
          <p14:tracePt t="129853" x="622300" y="5918200"/>
          <p14:tracePt t="129869" x="609600" y="5930900"/>
          <p14:tracePt t="129886" x="603250" y="5937250"/>
          <p14:tracePt t="129903" x="596900" y="5949950"/>
          <p14:tracePt t="129919" x="590550" y="5969000"/>
          <p14:tracePt t="129936" x="577850" y="6026150"/>
          <p14:tracePt t="129953" x="577850" y="6076950"/>
          <p14:tracePt t="129970" x="577850" y="6127750"/>
          <p14:tracePt t="129987" x="565150" y="6210300"/>
          <p14:tracePt t="130003" x="539750" y="6311900"/>
          <p14:tracePt t="130020" x="527050" y="6381750"/>
          <p14:tracePt t="130037" x="508000" y="6426200"/>
          <p14:tracePt t="130054" x="501650" y="6521450"/>
          <p14:tracePt t="130070" x="482600" y="6616700"/>
          <p14:tracePt t="130087" x="457200" y="6705600"/>
          <p14:tracePt t="130104" x="450850" y="6762750"/>
          <p14:tracePt t="130120" x="444500" y="6807200"/>
          <p14:tracePt t="130137" x="444500" y="6813550"/>
          <p14:tracePt t="130266" x="457200" y="6813550"/>
          <p14:tracePt t="130273" x="469900" y="6813550"/>
          <p14:tracePt t="130281" x="495300" y="6813550"/>
          <p14:tracePt t="130289" x="508000" y="6813550"/>
          <p14:tracePt t="130297" x="539750" y="6813550"/>
          <p14:tracePt t="130305" x="577850" y="6807200"/>
          <p14:tracePt t="130320" x="603250" y="6800850"/>
          <p14:tracePt t="130337" x="654050" y="6800850"/>
          <p14:tracePt t="130354" x="749300" y="6813550"/>
          <p14:tracePt t="130371" x="850900" y="6838950"/>
          <p14:tracePt t="130387" x="965200" y="6851650"/>
          <p14:tracePt t="130404" x="1111250" y="6851650"/>
          <p14:tracePt t="130421" x="1257300" y="6851650"/>
          <p14:tracePt t="130437" x="1397000" y="6851650"/>
          <p14:tracePt t="130453" x="1492250" y="6851650"/>
          <p14:tracePt t="130471" x="1568450" y="6851650"/>
          <p14:tracePt t="130487" x="1625600" y="6851650"/>
          <p14:tracePt t="130504" x="1714500" y="6851650"/>
          <p14:tracePt t="130522" x="1784350" y="6845300"/>
          <p14:tracePt t="130537" x="1828800" y="6845300"/>
          <p14:tracePt t="130554" x="1892300" y="6845300"/>
          <p14:tracePt t="130571" x="1981200" y="6845300"/>
          <p14:tracePt t="130588" x="2070100" y="6845300"/>
          <p14:tracePt t="130604" x="2152650" y="6826250"/>
          <p14:tracePt t="130621" x="2190750" y="6819900"/>
          <p14:tracePt t="130638" x="2228850" y="6819900"/>
          <p14:tracePt t="130654" x="2241550" y="6819900"/>
          <p14:tracePt t="130671" x="2273300" y="6819900"/>
          <p14:tracePt t="130688" x="2330450" y="6819900"/>
          <p14:tracePt t="130705" x="2482850" y="6819900"/>
          <p14:tracePt t="130721" x="2609850" y="6819900"/>
          <p14:tracePt t="130737" x="2794000" y="6819900"/>
          <p14:tracePt t="130754" x="2959100" y="6819900"/>
          <p14:tracePt t="130771" x="3092450" y="6807200"/>
          <p14:tracePt t="130788" x="3155950" y="6807200"/>
          <p14:tracePt t="130804" x="3257550" y="6807200"/>
          <p14:tracePt t="130822" x="3371850" y="6807200"/>
          <p14:tracePt t="130838" x="3517900" y="6800850"/>
          <p14:tracePt t="130855" x="3651250" y="6781800"/>
          <p14:tracePt t="130871" x="3835400" y="6769100"/>
          <p14:tracePt t="130888" x="3956050" y="6756400"/>
          <p14:tracePt t="130904" x="4083050" y="6731000"/>
          <p14:tracePt t="130921" x="4127500" y="6731000"/>
          <p14:tracePt t="130938" x="4184650" y="6731000"/>
          <p14:tracePt t="130954" x="4298950" y="6731000"/>
          <p14:tracePt t="130971" x="4464050" y="6731000"/>
          <p14:tracePt t="130989" x="4648200" y="6699250"/>
          <p14:tracePt t="131005" x="4762500" y="6661150"/>
          <p14:tracePt t="131022" x="4851400" y="6604000"/>
          <p14:tracePt t="131038" x="4864100" y="6591300"/>
          <p14:tracePt t="131054" x="4876800" y="6578600"/>
          <p14:tracePt t="131072" x="4889500" y="6559550"/>
          <p14:tracePt t="131088" x="4921250" y="6502400"/>
          <p14:tracePt t="131105" x="4965700" y="6394450"/>
          <p14:tracePt t="131121" x="4984750" y="6330950"/>
          <p14:tracePt t="131138" x="4991100" y="6305550"/>
          <p14:tracePt t="131155" x="5003800" y="6261100"/>
          <p14:tracePt t="131171" x="5022850" y="6223000"/>
          <p14:tracePt t="131188" x="5035550" y="6191250"/>
          <p14:tracePt t="131205" x="5048250" y="6134100"/>
          <p14:tracePt t="131222" x="5067300" y="6089650"/>
          <p14:tracePt t="131238" x="5073650" y="6045200"/>
          <p14:tracePt t="131255" x="5073650" y="6032500"/>
          <p14:tracePt t="131271" x="5073650" y="6019800"/>
          <p14:tracePt t="131288" x="5080000" y="6000750"/>
          <p14:tracePt t="131305" x="5080000" y="5988050"/>
          <p14:tracePt t="131322" x="5080000" y="5956300"/>
          <p14:tracePt t="131338" x="5054600" y="5899150"/>
          <p14:tracePt t="131355" x="5035550" y="5861050"/>
          <p14:tracePt t="131372" x="5022850" y="5835650"/>
          <p14:tracePt t="131388" x="5022850" y="5829300"/>
          <p14:tracePt t="131405" x="5016500" y="5829300"/>
          <p14:tracePt t="131442" x="5016500" y="5822950"/>
          <p14:tracePt t="131443" x="5016500" y="5816600"/>
          <p14:tracePt t="131456" x="4953000" y="5803900"/>
          <p14:tracePt t="131474" x="4787900" y="5772150"/>
          <p14:tracePt t="131491" x="4603750" y="5753100"/>
          <p14:tracePt t="131507" x="4375150" y="5753100"/>
          <p14:tracePt t="131523" x="4222750" y="5753100"/>
          <p14:tracePt t="131540" x="4083050" y="5753100"/>
          <p14:tracePt t="131556" x="4006850" y="5753100"/>
          <p14:tracePt t="131573" x="3981450" y="5753100"/>
          <p14:tracePt t="131705" x="3975100" y="5746750"/>
          <p14:tracePt t="131713" x="3962400" y="5734050"/>
          <p14:tracePt t="131723" x="3943350" y="5734050"/>
          <p14:tracePt t="131724" x="3911600" y="5734050"/>
          <p14:tracePt t="131740" x="3879850" y="5727700"/>
          <p14:tracePt t="131757" x="3848100" y="5727700"/>
          <p14:tracePt t="131773" x="3835400" y="5727700"/>
          <p14:tracePt t="131790" x="3822700" y="5727700"/>
          <p14:tracePt t="131807" x="3784600" y="5721350"/>
          <p14:tracePt t="131823" x="3771900" y="5721350"/>
          <p14:tracePt t="131840" x="3765550" y="5721350"/>
          <p14:tracePt t="132832" x="0" y="0"/>
        </p14:tracePtLst>
        <p14:tracePtLst>
          <p14:tracePt t="137675" x="3511550" y="6210300"/>
          <p14:tracePt t="137738" x="3517900" y="6210300"/>
          <p14:tracePt t="137802" x="3524250" y="6210300"/>
          <p14:tracePt t="137826" x="3530600" y="6210300"/>
          <p14:tracePt t="137834" x="3530600" y="6203950"/>
          <p14:tracePt t="137850" x="3536950" y="6203950"/>
          <p14:tracePt t="137890" x="3543300" y="6203950"/>
          <p14:tracePt t="137946" x="3549650" y="6191250"/>
          <p14:tracePt t="138026" x="3549650" y="6197600"/>
          <p14:tracePt t="138034" x="3530600" y="6203950"/>
          <p14:tracePt t="138042" x="3448050" y="6229350"/>
          <p14:tracePt t="138050" x="3327400" y="6242050"/>
          <p14:tracePt t="138067" x="3162300" y="6267450"/>
          <p14:tracePt t="138084" x="3022600" y="6286500"/>
          <p14:tracePt t="138100" x="2921000" y="6292850"/>
          <p14:tracePt t="138117" x="2851150" y="6292850"/>
          <p14:tracePt t="138134" x="2800350" y="6292850"/>
          <p14:tracePt t="138151" x="2768600" y="6292850"/>
          <p14:tracePt t="138167" x="2762250" y="6292850"/>
          <p14:tracePt t="138184" x="2755900" y="6292850"/>
          <p14:tracePt t="138220" x="2743200" y="6299200"/>
          <p14:tracePt t="138226" x="2724150" y="6311900"/>
          <p14:tracePt t="138234" x="2698750" y="6311900"/>
          <p14:tracePt t="138251" x="2654300" y="6318250"/>
          <p14:tracePt t="138268" x="2609850" y="6318250"/>
          <p14:tracePt t="138284" x="2540000" y="6324600"/>
          <p14:tracePt t="138301" x="2457450" y="6330950"/>
          <p14:tracePt t="138318" x="2387600" y="6337300"/>
          <p14:tracePt t="138334" x="2317750" y="6362700"/>
          <p14:tracePt t="138351" x="2292350" y="6369050"/>
          <p14:tracePt t="138368" x="2273300" y="6369050"/>
          <p14:tracePt t="138384" x="2260600" y="6375400"/>
          <p14:tracePt t="138401" x="2235200" y="6388100"/>
          <p14:tracePt t="138419" x="2222500" y="6394450"/>
          <p14:tracePt t="138434" x="2216150" y="6394450"/>
          <p14:tracePt t="138682" x="2228850" y="6394450"/>
          <p14:tracePt t="138698" x="2241550" y="6394450"/>
          <p14:tracePt t="138710" x="2247900" y="6394450"/>
          <p14:tracePt t="138711" x="2260600" y="6388100"/>
          <p14:tracePt t="138718" x="2273300" y="6388100"/>
          <p14:tracePt t="138735" x="2298700" y="6375400"/>
          <p14:tracePt t="138751" x="2330450" y="6375400"/>
          <p14:tracePt t="138768" x="2349500" y="6362700"/>
          <p14:tracePt t="138785" x="2381250" y="6356350"/>
          <p14:tracePt t="138802" x="2406650" y="6350000"/>
          <p14:tracePt t="138818" x="2419350" y="6343650"/>
          <p14:tracePt t="138835" x="2438400" y="6343650"/>
          <p14:tracePt t="138852" x="2482850" y="6343650"/>
          <p14:tracePt t="138868" x="2508250" y="6343650"/>
          <p14:tracePt t="138885" x="2533650" y="6343650"/>
          <p14:tracePt t="138902" x="2540000" y="6343650"/>
          <p14:tracePt t="138918" x="2552700" y="6343650"/>
          <p14:tracePt t="139011" x="2559050" y="6343650"/>
          <p14:tracePt t="139028" x="2578100" y="6350000"/>
          <p14:tracePt t="139035" x="2590800" y="6362700"/>
          <p14:tracePt t="139036" x="2622550" y="6369050"/>
          <p14:tracePt t="139052" x="2641600" y="6375400"/>
          <p14:tracePt t="139069" x="2673350" y="6400800"/>
          <p14:tracePt t="139085" x="2711450" y="6432550"/>
          <p14:tracePt t="139102" x="2730500" y="6451600"/>
          <p14:tracePt t="139120" x="2743200" y="6470650"/>
          <p14:tracePt t="139136" x="2755900" y="6477000"/>
          <p14:tracePt t="139218" x="2762250" y="6483350"/>
          <p14:tracePt t="139250" x="2768600" y="6483350"/>
          <p14:tracePt t="139258" x="2774950" y="6483350"/>
          <p14:tracePt t="139283" x="2781300" y="6483350"/>
          <p14:tracePt t="139290" x="2787650" y="6483350"/>
          <p14:tracePt t="139290" x="2794000" y="6483350"/>
          <p14:tracePt t="139314" x="2806700" y="6483350"/>
          <p14:tracePt t="139322" x="2813050" y="6483350"/>
          <p14:tracePt t="139346" x="2825750" y="6483350"/>
          <p14:tracePt t="139354" x="2832100" y="6483350"/>
          <p14:tracePt t="139370" x="2838450" y="6483350"/>
          <p14:tracePt t="139370" x="2851150" y="6483350"/>
          <p14:tracePt t="139387" x="2889250" y="6483350"/>
          <p14:tracePt t="139426" x="2901950" y="6483350"/>
          <p14:tracePt t="139445" x="2908300" y="6483350"/>
          <p14:tracePt t="139458" x="2921000" y="6477000"/>
          <p14:tracePt t="139474" x="2927350" y="6477000"/>
          <p14:tracePt t="139491" x="2933700" y="6477000"/>
          <p14:tracePt t="139499" x="2940050" y="6470650"/>
          <p14:tracePt t="139507" x="2946400" y="6470650"/>
          <p14:tracePt t="139519" x="2959100" y="6464300"/>
          <p14:tracePt t="139536" x="2971800" y="6457950"/>
          <p14:tracePt t="139553" x="3009900" y="6457950"/>
          <p14:tracePt t="139570" x="3048000" y="6457950"/>
          <p14:tracePt t="139586" x="3060700" y="6457950"/>
          <p14:tracePt t="139603" x="3086100" y="6457950"/>
          <p14:tracePt t="139620" x="3136900" y="6464300"/>
          <p14:tracePt t="139636" x="3187700" y="6470650"/>
          <p14:tracePt t="139653" x="3232150" y="6477000"/>
          <p14:tracePt t="139670" x="3244850" y="6477000"/>
          <p14:tracePt t="139687" x="3257550" y="6477000"/>
          <p14:tracePt t="139703" x="3263900" y="6477000"/>
          <p14:tracePt t="139720" x="3270250" y="6477000"/>
          <p14:tracePt t="139736" x="3289300" y="6477000"/>
          <p14:tracePt t="139754" x="3302000" y="6477000"/>
          <p14:tracePt t="139770" x="3327400" y="6477000"/>
          <p14:tracePt t="139787" x="3346450" y="6483350"/>
          <p14:tracePt t="139804" x="3371850" y="6483350"/>
          <p14:tracePt t="139914" x="3384550" y="6489700"/>
          <p14:tracePt t="139922" x="3397250" y="6489700"/>
          <p14:tracePt t="139931" x="3416300" y="6489700"/>
          <p14:tracePt t="139937" x="3505200" y="6508750"/>
          <p14:tracePt t="139954" x="3575050" y="6508750"/>
          <p14:tracePt t="139970" x="3632200" y="6534150"/>
          <p14:tracePt t="139987" x="3670300" y="6540500"/>
          <p14:tracePt t="140004" x="3683000" y="6546850"/>
          <p14:tracePt t="140020" x="3689350" y="6546850"/>
          <p14:tracePt t="140195" x="3695700" y="6546850"/>
          <p14:tracePt t="140203" x="3708400" y="6546850"/>
          <p14:tracePt t="140203" x="3727450" y="6546850"/>
          <p14:tracePt t="140220" x="3790950" y="6546850"/>
          <p14:tracePt t="140237" x="3835400" y="6546850"/>
          <p14:tracePt t="140254" x="3873500" y="6546850"/>
          <p14:tracePt t="140271" x="3924300" y="6546850"/>
          <p14:tracePt t="140287" x="4006850" y="6546850"/>
          <p14:tracePt t="140304" x="4070350" y="6546850"/>
          <p14:tracePt t="140321" x="4146550" y="6521450"/>
          <p14:tracePt t="140338" x="4210050" y="6508750"/>
          <p14:tracePt t="140354" x="4254500" y="6496050"/>
          <p14:tracePt t="140371" x="4311650" y="6496050"/>
          <p14:tracePt t="140387" x="4381500" y="6496050"/>
          <p14:tracePt t="140404" x="4438650" y="6496050"/>
          <p14:tracePt t="140420" x="4476750" y="6496050"/>
          <p14:tracePt t="140436" x="4514850" y="6489700"/>
          <p14:tracePt t="140453" x="4533900" y="6483350"/>
          <p14:tracePt t="140470" x="4546600" y="6477000"/>
          <p14:tracePt t="140488" x="4578350" y="6457950"/>
          <p14:tracePt t="140505" x="4616450" y="6419850"/>
          <p14:tracePt t="140522" x="4641850" y="6381750"/>
          <p14:tracePt t="140538" x="4660900" y="6350000"/>
          <p14:tracePt t="140555" x="4667250" y="6343650"/>
          <p14:tracePt t="140571" x="4673600" y="6318250"/>
          <p14:tracePt t="140588" x="4679950" y="6299200"/>
          <p14:tracePt t="140605" x="4692650" y="6280150"/>
          <p14:tracePt t="140621" x="4699000" y="6254750"/>
          <p14:tracePt t="140638" x="4699000" y="6229350"/>
          <p14:tracePt t="140655" x="4705350" y="6210300"/>
          <p14:tracePt t="140714" x="4705350" y="6191250"/>
          <p14:tracePt t="140722" x="4705350" y="6178550"/>
          <p14:tracePt t="140737" x="4705350" y="6153150"/>
          <p14:tracePt t="140802" x="4692650" y="6140450"/>
          <p14:tracePt t="140813" x="4686300" y="6134100"/>
          <p14:tracePt t="140819" x="4667250" y="6127750"/>
          <p14:tracePt t="140838" x="4635500" y="6108700"/>
          <p14:tracePt t="140839" x="4597400" y="6089650"/>
          <p14:tracePt t="140855" x="4578350" y="6064250"/>
          <p14:tracePt t="140872" x="4565650" y="6057900"/>
          <p14:tracePt t="140888" x="4508500" y="6026150"/>
          <p14:tracePt t="140906" x="4464050" y="6013450"/>
          <p14:tracePt t="140922" x="4400550" y="5988050"/>
          <p14:tracePt t="140939" x="4356100" y="5962650"/>
          <p14:tracePt t="140956" x="4305300" y="5937250"/>
          <p14:tracePt t="140972" x="4210050" y="5911850"/>
          <p14:tracePt t="140989" x="4140200" y="5905500"/>
          <p14:tracePt t="141005" x="4095750" y="5905500"/>
          <p14:tracePt t="141022" x="4076700" y="5905500"/>
          <p14:tracePt t="141039" x="4013200" y="5905500"/>
          <p14:tracePt t="141055" x="3943350" y="5905500"/>
          <p14:tracePt t="141072" x="3892550" y="5905500"/>
          <p14:tracePt t="141072" x="3873500" y="5905500"/>
          <p14:tracePt t="141090" x="3797300" y="5905500"/>
          <p14:tracePt t="141107" x="3663950" y="5905500"/>
          <p14:tracePt t="141123" x="3562350" y="5905500"/>
          <p14:tracePt t="141139" x="3454400" y="5905500"/>
          <p14:tracePt t="141155" x="3359150" y="5905500"/>
          <p14:tracePt t="141172" x="3270250" y="5905500"/>
          <p14:tracePt t="141189" x="3181350" y="5905500"/>
          <p14:tracePt t="141206" x="3079750" y="5905500"/>
          <p14:tracePt t="141224" x="2959100" y="5905500"/>
          <p14:tracePt t="141240" x="2851150" y="5905500"/>
          <p14:tracePt t="141257" x="2724150" y="5905500"/>
          <p14:tracePt t="141273" x="2578100" y="5905500"/>
          <p14:tracePt t="141290" x="2425700" y="5892800"/>
          <p14:tracePt t="141307" x="2286000" y="5886450"/>
          <p14:tracePt t="141325" x="2171700" y="5880100"/>
          <p14:tracePt t="141340" x="2101850" y="5867400"/>
          <p14:tracePt t="141357" x="2032000" y="5861050"/>
          <p14:tracePt t="141374" x="1987550" y="5861050"/>
          <p14:tracePt t="141390" x="1955800" y="5861050"/>
          <p14:tracePt t="141407" x="1917700" y="5861050"/>
          <p14:tracePt t="141424" x="1841500" y="5861050"/>
          <p14:tracePt t="141440" x="1765300" y="5861050"/>
          <p14:tracePt t="141457" x="1682750" y="5861050"/>
          <p14:tracePt t="141474" x="1593850" y="5842000"/>
          <p14:tracePt t="141490" x="1492250" y="5835650"/>
          <p14:tracePt t="141508" x="1454150" y="5835650"/>
          <p14:tracePt t="141524" x="1422400" y="5835650"/>
          <p14:tracePt t="141540" x="1403350" y="5835650"/>
          <p14:tracePt t="141557" x="1371600" y="5835650"/>
          <p14:tracePt t="141574" x="1333500" y="5835650"/>
          <p14:tracePt t="141591" x="1257300" y="5848350"/>
          <p14:tracePt t="141607" x="1206500" y="5873750"/>
          <p14:tracePt t="141624" x="1155700" y="5886450"/>
          <p14:tracePt t="141641" x="1104900" y="5899150"/>
          <p14:tracePt t="141657" x="1060450" y="5924550"/>
          <p14:tracePt t="141674" x="1035050" y="5937250"/>
          <p14:tracePt t="141691" x="1028700" y="5943600"/>
          <p14:tracePt t="141708" x="1009650" y="5949950"/>
          <p14:tracePt t="141724" x="990600" y="5949950"/>
          <p14:tracePt t="141741" x="984250" y="5956300"/>
          <p14:tracePt t="141758" x="977900" y="5962650"/>
          <p14:tracePt t="141804" x="971550" y="5969000"/>
          <p14:tracePt t="141812" x="958850" y="5969000"/>
          <p14:tracePt t="141812" x="946150" y="5981700"/>
          <p14:tracePt t="141827" x="939800" y="5988050"/>
          <p14:tracePt t="141835" x="908050" y="6013450"/>
          <p14:tracePt t="141843" x="869950" y="6038850"/>
          <p14:tracePt t="141858" x="831850" y="6064250"/>
          <p14:tracePt t="141874" x="787400" y="6121400"/>
          <p14:tracePt t="141892" x="768350" y="6134100"/>
          <p14:tracePt t="141908" x="755650" y="6153150"/>
          <p14:tracePt t="141925" x="749300" y="6165850"/>
          <p14:tracePt t="141941" x="749300" y="6191250"/>
          <p14:tracePt t="141958" x="742950" y="6210300"/>
          <p14:tracePt t="141974" x="742950" y="6229350"/>
          <p14:tracePt t="141991" x="742950" y="6248400"/>
          <p14:tracePt t="142008" x="742950" y="6261100"/>
          <p14:tracePt t="142025" x="742950" y="6292850"/>
          <p14:tracePt t="142041" x="768350" y="6324600"/>
          <p14:tracePt t="142058" x="787400" y="6330950"/>
          <p14:tracePt t="142075" x="806450" y="6337300"/>
          <p14:tracePt t="142093" x="819150" y="6337300"/>
          <p14:tracePt t="142108" x="838200" y="6337300"/>
          <p14:tracePt t="142125" x="857250" y="6337300"/>
          <p14:tracePt t="142142" x="869950" y="6337300"/>
          <p14:tracePt t="142158" x="889000" y="6337300"/>
          <p14:tracePt t="142175" x="920750" y="6337300"/>
          <p14:tracePt t="142192" x="946150" y="6337300"/>
          <p14:tracePt t="142208" x="996950" y="6350000"/>
          <p14:tracePt t="142225" x="1066800" y="6375400"/>
          <p14:tracePt t="142241" x="1174750" y="6407150"/>
          <p14:tracePt t="142258" x="1390650" y="6489700"/>
          <p14:tracePt t="142277" x="1498600" y="6508750"/>
          <p14:tracePt t="142292" x="1606550" y="6553200"/>
          <p14:tracePt t="142309" x="1720850" y="6584950"/>
          <p14:tracePt t="142325" x="1835150" y="6610350"/>
          <p14:tracePt t="142342" x="1943100" y="6623050"/>
          <p14:tracePt t="142358" x="2006600" y="6635750"/>
          <p14:tracePt t="142375" x="2127250" y="6654800"/>
          <p14:tracePt t="142392" x="2298700" y="6661150"/>
          <p14:tracePt t="142409" x="2482850" y="6673850"/>
          <p14:tracePt t="142425" x="2647950" y="6699250"/>
          <p14:tracePt t="142442" x="2813050" y="6699250"/>
          <p14:tracePt t="142459" x="2959100" y="6718300"/>
          <p14:tracePt t="142476" x="3028950" y="6724650"/>
          <p14:tracePt t="142492" x="3060700" y="6737350"/>
          <p14:tracePt t="142532" x="3067050" y="6737350"/>
          <p14:tracePt t="142551" x="3073400" y="6737350"/>
          <p14:tracePt t="142572" x="3079750" y="6737350"/>
          <p14:tracePt t="142584" x="3086100" y="6737350"/>
          <p14:tracePt t="142585" x="3092450" y="6737350"/>
          <p14:tracePt t="142591" x="3143250" y="6737350"/>
          <p14:tracePt t="142609" x="3213100" y="6731000"/>
          <p14:tracePt t="142625" x="3263900" y="6711950"/>
          <p14:tracePt t="142642" x="3295650" y="6686550"/>
          <p14:tracePt t="142659" x="3314700" y="6673850"/>
          <p14:tracePt t="142883" x="3308350" y="6673850"/>
          <p14:tracePt t="142966" x="3302000" y="6680200"/>
          <p14:tracePt t="143212" x="0" y="0"/>
        </p14:tracePtLst>
        <p14:tracePtLst>
          <p14:tracePt t="147643" x="5200650" y="5105400"/>
          <p14:tracePt t="148060" x="5200650" y="5099050"/>
          <p14:tracePt t="148067" x="5226050" y="5099050"/>
          <p14:tracePt t="148075" x="5232400" y="5092700"/>
          <p14:tracePt t="148083" x="5270500" y="5080000"/>
          <p14:tracePt t="148101" x="5276850" y="5080000"/>
          <p14:tracePt t="148102" x="5283200" y="5080000"/>
          <p14:tracePt t="148118" x="5302250" y="5067300"/>
          <p14:tracePt t="148135" x="5314950" y="5067300"/>
          <p14:tracePt t="148189" x="5334000" y="5067300"/>
          <p14:tracePt t="148195" x="5340350" y="5067300"/>
          <p14:tracePt t="148203" x="5353050" y="5060950"/>
          <p14:tracePt t="148203" x="5372100" y="5054600"/>
          <p14:tracePt t="148220" x="5397500" y="5048250"/>
          <p14:tracePt t="148220" x="5410200" y="5048250"/>
          <p14:tracePt t="148235" x="5422900" y="5035550"/>
          <p14:tracePt t="148251" x="5429250" y="5035550"/>
          <p14:tracePt t="148270" x="5435600" y="5029200"/>
          <p14:tracePt t="148307" x="5441950" y="5029200"/>
          <p14:tracePt t="148347" x="5448300" y="5029200"/>
          <p14:tracePt t="148428" x="5454650" y="5029200"/>
          <p14:tracePt t="148804" x="5461000" y="5022850"/>
          <p14:tracePt t="148811" x="5467350" y="5016500"/>
          <p14:tracePt t="149403" x="5480050" y="5016500"/>
          <p14:tracePt t="149411" x="5486400" y="5010150"/>
          <p14:tracePt t="149419" x="5505450" y="5003800"/>
          <p14:tracePt t="149430" x="5530850" y="4984750"/>
          <p14:tracePt t="149437" x="5562600" y="4927600"/>
          <p14:tracePt t="149453" x="5619750" y="4870450"/>
          <p14:tracePt t="149470" x="5638800" y="4806950"/>
          <p14:tracePt t="149487" x="5645150" y="4775200"/>
          <p14:tracePt t="149503" x="5645150" y="4749800"/>
          <p14:tracePt t="149520" x="5645150" y="4718050"/>
          <p14:tracePt t="149537" x="5613400" y="4692650"/>
          <p14:tracePt t="149554" x="5588000" y="4679950"/>
          <p14:tracePt t="149587" x="5581650" y="4679950"/>
          <p14:tracePt t="149587" x="5568950" y="4679950"/>
          <p14:tracePt t="149605" x="5543550" y="4679950"/>
          <p14:tracePt t="149620" x="5454650" y="4692650"/>
          <p14:tracePt t="149637" x="5334000" y="4718050"/>
          <p14:tracePt t="149654" x="5245100" y="4737100"/>
          <p14:tracePt t="149670" x="5181600" y="4749800"/>
          <p14:tracePt t="149687" x="5156200" y="4762500"/>
          <p14:tracePt t="149704" x="5149850" y="4762500"/>
          <p14:tracePt t="149720" x="5137150" y="4768850"/>
          <p14:tracePt t="149737" x="5124450" y="4794250"/>
          <p14:tracePt t="149754" x="5118100" y="4806950"/>
          <p14:tracePt t="149771" x="5099050" y="4857750"/>
          <p14:tracePt t="149787" x="5092700" y="4933950"/>
          <p14:tracePt t="149805" x="5086350" y="4965700"/>
          <p14:tracePt t="149821" x="5086350" y="5035550"/>
          <p14:tracePt t="149837" x="5086350" y="5067300"/>
          <p14:tracePt t="149854" x="5086350" y="5105400"/>
          <p14:tracePt t="149871" x="5092700" y="5143500"/>
          <p14:tracePt t="149887" x="5111750" y="5168900"/>
          <p14:tracePt t="149904" x="5124450" y="5187950"/>
          <p14:tracePt t="149921" x="5137150" y="5200650"/>
          <p14:tracePt t="149956" x="5143500" y="5200650"/>
          <p14:tracePt t="149957" x="5162550" y="5200650"/>
          <p14:tracePt t="149972" x="5168900" y="5200650"/>
          <p14:tracePt t="149988" x="5219700" y="5200650"/>
          <p14:tracePt t="150004" x="5334000" y="5200650"/>
          <p14:tracePt t="150021" x="5461000" y="5200650"/>
          <p14:tracePt t="150038" x="5556250" y="5187950"/>
          <p14:tracePt t="150054" x="5670550" y="5143500"/>
          <p14:tracePt t="150071" x="5708650" y="5118100"/>
          <p14:tracePt t="150088" x="5727700" y="5105400"/>
          <p14:tracePt t="150105" x="5740400" y="5086350"/>
          <p14:tracePt t="150121" x="5746750" y="5048250"/>
          <p14:tracePt t="150138" x="5753100" y="4978400"/>
          <p14:tracePt t="150156" x="5753100" y="4965700"/>
          <p14:tracePt t="150171" x="5708650" y="4883150"/>
          <p14:tracePt t="150189" x="5657850" y="4826000"/>
          <p14:tracePt t="150205" x="5594350" y="4781550"/>
          <p14:tracePt t="150221" x="5543550" y="4775200"/>
          <p14:tracePt t="150238" x="5511800" y="4775200"/>
          <p14:tracePt t="150255" x="5454650" y="4775200"/>
          <p14:tracePt t="150271" x="5353050" y="4775200"/>
          <p14:tracePt t="150288" x="5232400" y="4794250"/>
          <p14:tracePt t="150305" x="5156200" y="4838700"/>
          <p14:tracePt t="150321" x="5080000" y="4857750"/>
          <p14:tracePt t="150338" x="5041900" y="4876800"/>
          <p14:tracePt t="150355" x="5041900" y="4883150"/>
          <p14:tracePt t="150443" x="5035550" y="4895850"/>
          <p14:tracePt t="150450" x="5035550" y="4908550"/>
          <p14:tracePt t="150460" x="5048250" y="4921250"/>
          <p14:tracePt t="150468" x="5054600" y="4946650"/>
          <p14:tracePt t="150476" x="5086350" y="4984750"/>
          <p14:tracePt t="150488" x="5124450" y="5054600"/>
          <p14:tracePt t="150505" x="5175250" y="5105400"/>
          <p14:tracePt t="150522" x="5251450" y="5187950"/>
          <p14:tracePt t="150538" x="5327650" y="5238750"/>
          <p14:tracePt t="150555" x="5365750" y="5264150"/>
          <p14:tracePt t="150571" x="5448300" y="5276850"/>
          <p14:tracePt t="150588" x="5511800" y="5276850"/>
          <p14:tracePt t="150604" x="5549900" y="5264150"/>
          <p14:tracePt t="150621" x="5588000" y="5232400"/>
          <p14:tracePt t="150638" x="5613400" y="5194300"/>
          <p14:tracePt t="150655" x="5645150" y="5137150"/>
          <p14:tracePt t="150672" x="5651500" y="5092700"/>
          <p14:tracePt t="150689" x="5657850" y="5041900"/>
          <p14:tracePt t="150706" x="5657850" y="5003800"/>
          <p14:tracePt t="150722" x="5638800" y="4914900"/>
          <p14:tracePt t="150739" x="5594350" y="4851400"/>
          <p14:tracePt t="150757" x="5562600" y="4826000"/>
          <p14:tracePt t="150772" x="5511800" y="4806950"/>
          <p14:tracePt t="150789" x="5473700" y="4806950"/>
          <p14:tracePt t="150806" x="5461000" y="4806950"/>
          <p14:tracePt t="150822" x="5410200" y="4819650"/>
          <p14:tracePt t="150839" x="5353050" y="4851400"/>
          <p14:tracePt t="150856" x="5321300" y="4876800"/>
          <p14:tracePt t="150872" x="5295900" y="4895850"/>
          <p14:tracePt t="150889" x="5283200" y="4902200"/>
          <p14:tracePt t="150906" x="5276850" y="4921250"/>
          <p14:tracePt t="150922" x="5270500" y="4927600"/>
          <p14:tracePt t="151218" x="5289550" y="4959350"/>
          <p14:tracePt t="151244" x="5340350" y="5010150"/>
          <p14:tracePt t="151252" x="5410200" y="5086350"/>
          <p14:tracePt t="151260" x="5537200" y="5213350"/>
          <p14:tracePt t="151273" x="5746750" y="5416550"/>
          <p14:tracePt t="151290" x="6000750" y="5600700"/>
          <p14:tracePt t="151307" x="6229350" y="5721350"/>
          <p14:tracePt t="151323" x="6438900" y="5784850"/>
          <p14:tracePt t="151341" x="6578600" y="5810250"/>
          <p14:tracePt t="151357" x="6673850" y="5810250"/>
          <p14:tracePt t="151373" x="6750050" y="5810250"/>
          <p14:tracePt t="151390" x="6864350" y="5803900"/>
          <p14:tracePt t="151407" x="6985000" y="5765800"/>
          <p14:tracePt t="151423" x="7137400" y="5715000"/>
          <p14:tracePt t="151440" x="7308850" y="5670550"/>
          <p14:tracePt t="151457" x="7486650" y="5626100"/>
          <p14:tracePt t="151473" x="7639050" y="5562600"/>
          <p14:tracePt t="151490" x="7747000" y="5556250"/>
          <p14:tracePt t="151507" x="7937500" y="5524500"/>
          <p14:tracePt t="151524" x="8064500" y="5492750"/>
          <p14:tracePt t="151540" x="8191500" y="5429250"/>
          <p14:tracePt t="151557" x="8331200" y="5353050"/>
          <p14:tracePt t="151573" x="8439150" y="5238750"/>
          <p14:tracePt t="151590" x="8528050" y="5175250"/>
          <p14:tracePt t="151607" x="8616950" y="5111750"/>
          <p14:tracePt t="151623" x="8655050" y="5080000"/>
          <p14:tracePt t="151640" x="8693150" y="5035550"/>
          <p14:tracePt t="151657" x="8718550" y="5010150"/>
          <p14:tracePt t="151674" x="8731250" y="4984750"/>
          <p14:tracePt t="151691" x="8743950" y="4953000"/>
          <p14:tracePt t="151707" x="8756650" y="4908550"/>
          <p14:tracePt t="151725" x="8763000" y="4902200"/>
          <p14:tracePt t="151804" x="8763000" y="4895850"/>
          <p14:tracePt t="151836" x="8756650" y="4895850"/>
          <p14:tracePt t="151860" x="8743950" y="4902200"/>
          <p14:tracePt t="151868" x="8731250" y="4902200"/>
          <p14:tracePt t="151876" x="8718550" y="4902200"/>
          <p14:tracePt t="151876" x="8667750" y="4902200"/>
          <p14:tracePt t="151890" x="8547100" y="4902200"/>
          <p14:tracePt t="151907" x="8401050" y="4902200"/>
          <p14:tracePt t="151924" x="8362950" y="4902200"/>
          <p14:tracePt t="151941" x="8331200" y="4908550"/>
          <p14:tracePt t="151980" x="8324850" y="4908550"/>
          <p14:tracePt t="151988" x="8318500" y="4908550"/>
          <p14:tracePt t="151991" x="8312150" y="4914900"/>
          <p14:tracePt t="152008" x="8286750" y="4953000"/>
          <p14:tracePt t="152024" x="8255000" y="4991100"/>
          <p14:tracePt t="152041" x="8229600" y="5041900"/>
          <p14:tracePt t="152058" x="8223250" y="5099050"/>
          <p14:tracePt t="152074" x="8223250" y="5168900"/>
          <p14:tracePt t="152091" x="8223250" y="5264150"/>
          <p14:tracePt t="152109" x="8229600" y="5295900"/>
          <p14:tracePt t="152124" x="8255000" y="5321300"/>
          <p14:tracePt t="152141" x="8293100" y="5346700"/>
          <p14:tracePt t="152158" x="8343900" y="5359400"/>
          <p14:tracePt t="152175" x="8401050" y="5359400"/>
          <p14:tracePt t="152191" x="8477250" y="5359400"/>
          <p14:tracePt t="152208" x="8591550" y="5334000"/>
          <p14:tracePt t="152225" x="8661400" y="5308600"/>
          <p14:tracePt t="152242" x="8718550" y="5270500"/>
          <p14:tracePt t="152274" x="8750300" y="5232400"/>
          <p14:tracePt t="152275" x="8756650" y="5194300"/>
          <p14:tracePt t="152275" x="8763000" y="5162550"/>
          <p14:tracePt t="152292" x="8763000" y="5099050"/>
          <p14:tracePt t="152308" x="8763000" y="5016500"/>
          <p14:tracePt t="152324" x="8763000" y="4959350"/>
          <p14:tracePt t="152341" x="8763000" y="4914900"/>
          <p14:tracePt t="152358" x="8756650" y="4876800"/>
          <p14:tracePt t="152375" x="8731250" y="4838700"/>
          <p14:tracePt t="152391" x="8712200" y="4832350"/>
          <p14:tracePt t="152408" x="8680450" y="4832350"/>
          <p14:tracePt t="152425" x="8636000" y="4832350"/>
          <p14:tracePt t="152442" x="8540750" y="4832350"/>
          <p14:tracePt t="152458" x="8420100" y="4838700"/>
          <p14:tracePt t="152475" x="8229600" y="4864100"/>
          <p14:tracePt t="152492" x="8166100" y="4876800"/>
          <p14:tracePt t="152508" x="8159750" y="4876800"/>
          <p14:tracePt t="152525" x="8153400" y="4883150"/>
          <p14:tracePt t="152542" x="8147050" y="4902200"/>
          <p14:tracePt t="152558" x="8140700" y="4972050"/>
          <p14:tracePt t="152575" x="8128000" y="5041900"/>
          <p14:tracePt t="152592" x="8108950" y="5099050"/>
          <p14:tracePt t="152608" x="8108950" y="5175250"/>
          <p14:tracePt t="152625" x="8159750" y="5245100"/>
          <p14:tracePt t="152642" x="8191500" y="5283200"/>
          <p14:tracePt t="152659" x="8204200" y="5302250"/>
          <p14:tracePt t="152675" x="8210550" y="5302250"/>
          <p14:tracePt t="152740" x="8216900" y="5302250"/>
          <p14:tracePt t="152751" x="8235950" y="5302250"/>
          <p14:tracePt t="152751" x="8267700" y="5270500"/>
          <p14:tracePt t="152764" x="8362950" y="5213350"/>
          <p14:tracePt t="152775" x="8464550" y="5130800"/>
          <p14:tracePt t="152792" x="8559800" y="5067300"/>
          <p14:tracePt t="152809" x="8680450" y="4991100"/>
          <p14:tracePt t="152826" x="8712200" y="4959350"/>
          <p14:tracePt t="152842" x="8724900" y="4946650"/>
          <p14:tracePt t="152859" x="8724900" y="4940300"/>
          <p14:tracePt t="152876" x="8724900" y="4933950"/>
          <p14:tracePt t="152892" x="8724900" y="4921250"/>
          <p14:tracePt t="152909" x="8718550" y="4895850"/>
          <p14:tracePt t="152926" x="8686800" y="4883150"/>
          <p14:tracePt t="152942" x="8610600" y="4857750"/>
          <p14:tracePt t="152959" x="8509000" y="4851400"/>
          <p14:tracePt t="152976" x="8324850" y="4832350"/>
          <p14:tracePt t="152993" x="8140700" y="4832350"/>
          <p14:tracePt t="153009" x="7969250" y="4832350"/>
          <p14:tracePt t="153026" x="7912100" y="4832350"/>
          <p14:tracePt t="153092" x="7905750" y="4832350"/>
          <p14:tracePt t="153107" x="7905750" y="4845050"/>
          <p14:tracePt t="153116" x="7905750" y="4876800"/>
          <p14:tracePt t="153124" x="7905750" y="4889500"/>
          <p14:tracePt t="153124" x="7905750" y="4908550"/>
          <p14:tracePt t="153143" x="7905750" y="4927600"/>
          <p14:tracePt t="153143" x="7905750" y="4933950"/>
          <p14:tracePt t="153159" x="7918450" y="4946650"/>
          <p14:tracePt t="153212" x="7918450" y="4953000"/>
          <p14:tracePt t="153348" x="7924800" y="4953000"/>
          <p14:tracePt t="153372" x="7931150" y="4953000"/>
          <p14:tracePt t="153524" x="7937500" y="4953000"/>
          <p14:tracePt t="153532" x="7943850" y="4953000"/>
          <p14:tracePt t="153556" x="7956550" y="4953000"/>
          <p14:tracePt t="153564" x="7969250" y="4940300"/>
          <p14:tracePt t="153572" x="7969250" y="4921250"/>
          <p14:tracePt t="153578" x="7969250" y="4864100"/>
          <p14:tracePt t="153593" x="7969250" y="4806950"/>
          <p14:tracePt t="153610" x="7969250" y="4730750"/>
          <p14:tracePt t="153627" x="7899400" y="4578350"/>
          <p14:tracePt t="153644" x="7861300" y="4521200"/>
          <p14:tracePt t="153660" x="7842250" y="4464050"/>
          <p14:tracePt t="153677" x="7835900" y="4445000"/>
          <p14:tracePt t="153694" x="7835900" y="4425950"/>
          <p14:tracePt t="153710" x="7829550" y="4400550"/>
          <p14:tracePt t="153728" x="7823200" y="4375150"/>
          <p14:tracePt t="153744" x="7804150" y="4337050"/>
          <p14:tracePt t="153760" x="7791450" y="4318000"/>
          <p14:tracePt t="153777" x="7772400" y="4273550"/>
          <p14:tracePt t="153794" x="7759700" y="4235450"/>
          <p14:tracePt t="153811" x="7753350" y="4210050"/>
          <p14:tracePt t="153811" x="7747000" y="4191000"/>
          <p14:tracePt t="153828" x="7740650" y="4178300"/>
          <p14:tracePt t="153844" x="7740650" y="4146550"/>
          <p14:tracePt t="153861" x="7721600" y="4133850"/>
          <p14:tracePt t="153877" x="7721600" y="4127500"/>
          <p14:tracePt t="153956" x="7721600" y="4114800"/>
          <p14:tracePt t="153969" x="7715250" y="4108450"/>
          <p14:tracePt t="153973" x="7715250" y="4102100"/>
          <p14:tracePt t="153977" x="7708900" y="4076700"/>
          <p14:tracePt t="153994" x="7702550" y="4044950"/>
          <p14:tracePt t="154011" x="7683500" y="4013200"/>
          <p14:tracePt t="154028" x="7677150" y="4000500"/>
          <p14:tracePt t="154044" x="7645400" y="3968750"/>
          <p14:tracePt t="154061" x="7594600" y="3924300"/>
          <p14:tracePt t="154078" x="7512050" y="3873500"/>
          <p14:tracePt t="154095" x="7372350" y="3822700"/>
          <p14:tracePt t="154111" x="7219950" y="3771900"/>
          <p14:tracePt t="154128" x="7029450" y="3721100"/>
          <p14:tracePt t="154144" x="6896100" y="3683000"/>
          <p14:tracePt t="154161" x="6819900" y="3670300"/>
          <p14:tracePt t="154178" x="6813550" y="3663950"/>
          <p14:tracePt t="154252" x="6788150" y="3663950"/>
          <p14:tracePt t="154260" x="6737350" y="3689350"/>
          <p14:tracePt t="154270" x="6699250" y="3695700"/>
          <p14:tracePt t="154278" x="6642100" y="3733800"/>
          <p14:tracePt t="154295" x="6616700" y="3765550"/>
          <p14:tracePt t="154312" x="6597650" y="3790950"/>
          <p14:tracePt t="154328" x="6572250" y="3816350"/>
          <p14:tracePt t="154345" x="6559550" y="3860800"/>
          <p14:tracePt t="154362" x="6559550" y="3905250"/>
          <p14:tracePt t="154378" x="6559550" y="3943350"/>
          <p14:tracePt t="154395" x="6572250" y="4025900"/>
          <p14:tracePt t="154412" x="6597650" y="4070350"/>
          <p14:tracePt t="154428" x="6623050" y="4095750"/>
          <p14:tracePt t="154444" x="6654800" y="4127500"/>
          <p14:tracePt t="154462" x="6692900" y="4159250"/>
          <p14:tracePt t="154478" x="6737350" y="4191000"/>
          <p14:tracePt t="154495" x="6800850" y="4210050"/>
          <p14:tracePt t="154512" x="6902450" y="4235450"/>
          <p14:tracePt t="154528" x="6978650" y="4235450"/>
          <p14:tracePt t="154546" x="7080250" y="4235450"/>
          <p14:tracePt t="154562" x="7156450" y="4235450"/>
          <p14:tracePt t="154579" x="7258050" y="4203700"/>
          <p14:tracePt t="154595" x="7366000" y="4152900"/>
          <p14:tracePt t="154613" x="7397750" y="4133850"/>
          <p14:tracePt t="154628" x="7416800" y="4108450"/>
          <p14:tracePt t="154645" x="7423150" y="4083050"/>
          <p14:tracePt t="154662" x="7423150" y="4057650"/>
          <p14:tracePt t="154679" x="7423150" y="4032250"/>
          <p14:tracePt t="154695" x="7423150" y="4013200"/>
          <p14:tracePt t="154712" x="7423150" y="4006850"/>
          <p14:tracePt t="154729" x="7423150" y="3994150"/>
          <p14:tracePt t="154745" x="7423150" y="3975100"/>
          <p14:tracePt t="154762" x="7423150" y="3956050"/>
          <p14:tracePt t="154779" x="7378700" y="3937000"/>
          <p14:tracePt t="154795" x="7245350" y="3867150"/>
          <p14:tracePt t="154812" x="7143750" y="3841750"/>
          <p14:tracePt t="154829" x="7029450" y="3822700"/>
          <p14:tracePt t="154846" x="6908800" y="3816350"/>
          <p14:tracePt t="154862" x="6800850" y="3810000"/>
          <p14:tracePt t="154879" x="6692900" y="3810000"/>
          <p14:tracePt t="154896" x="6642100" y="3810000"/>
          <p14:tracePt t="154912" x="6604000" y="3810000"/>
          <p14:tracePt t="154929" x="6553200" y="3810000"/>
          <p14:tracePt t="154946" x="6515100" y="3822700"/>
          <p14:tracePt t="154962" x="6483350" y="3848100"/>
          <p14:tracePt t="154979" x="6451600" y="3892550"/>
          <p14:tracePt t="154996" x="6445250" y="3924300"/>
          <p14:tracePt t="155013" x="6432550" y="3956050"/>
          <p14:tracePt t="155029" x="6432550" y="3994150"/>
          <p14:tracePt t="155046" x="6432550" y="4013200"/>
          <p14:tracePt t="155063" x="6432550" y="4032250"/>
          <p14:tracePt t="155079" x="6432550" y="4044950"/>
          <p14:tracePt t="155116" x="6432550" y="4057650"/>
          <p14:tracePt t="155131" x="6438900" y="4064000"/>
          <p14:tracePt t="155148" x="6438900" y="4070350"/>
          <p14:tracePt t="155148" x="6464300" y="4076700"/>
          <p14:tracePt t="155163" x="6572250" y="4108450"/>
          <p14:tracePt t="155180" x="6629400" y="4140200"/>
          <p14:tracePt t="155196" x="6788150" y="4171950"/>
          <p14:tracePt t="155213" x="6921500" y="4191000"/>
          <p14:tracePt t="155230" x="7023100" y="4197350"/>
          <p14:tracePt t="155246" x="7092950" y="4197350"/>
          <p14:tracePt t="155263" x="7131050" y="4197350"/>
          <p14:tracePt t="155280" x="7137400" y="4197350"/>
          <p14:tracePt t="155296" x="7162800" y="4178300"/>
          <p14:tracePt t="155313" x="7181850" y="4140200"/>
          <p14:tracePt t="155330" x="7200900" y="4102100"/>
          <p14:tracePt t="155346" x="7207250" y="4038600"/>
          <p14:tracePt t="155364" x="7207250" y="4025900"/>
          <p14:tracePt t="155380" x="7207250" y="3981450"/>
          <p14:tracePt t="155397" x="7207250" y="3943350"/>
          <p14:tracePt t="155413" x="7207250" y="3924300"/>
          <p14:tracePt t="155430" x="7194550" y="3917950"/>
          <p14:tracePt t="155447" x="7188200" y="3898900"/>
          <p14:tracePt t="155463" x="7175500" y="3892550"/>
          <p14:tracePt t="155480" x="7137400" y="3867150"/>
          <p14:tracePt t="155497" x="7023100" y="3829050"/>
          <p14:tracePt t="155513" x="6921500" y="3810000"/>
          <p14:tracePt t="155530" x="6819900" y="3797300"/>
          <p14:tracePt t="155547" x="6705600" y="3797300"/>
          <p14:tracePt t="155563" x="6629400" y="3797300"/>
          <p14:tracePt t="155580" x="6578600" y="3797300"/>
          <p14:tracePt t="155597" x="6553200" y="3797300"/>
          <p14:tracePt t="155613" x="6521450" y="3810000"/>
          <p14:tracePt t="155630" x="6496050" y="3822700"/>
          <p14:tracePt t="155646" x="6470650" y="3860800"/>
          <p14:tracePt t="155662" x="6445250" y="3886200"/>
          <p14:tracePt t="155679" x="6426200" y="3917950"/>
          <p14:tracePt t="155696" x="6419850" y="3937000"/>
          <p14:tracePt t="155713" x="6419850" y="3956050"/>
          <p14:tracePt t="155730" x="6419850" y="3968750"/>
          <p14:tracePt t="155730" x="6419850" y="3987800"/>
          <p14:tracePt t="155748" x="6426200" y="4013200"/>
          <p14:tracePt t="155764" x="6445250" y="4044950"/>
          <p14:tracePt t="155782" x="6477000" y="4076700"/>
          <p14:tracePt t="155797" x="6496050" y="4089400"/>
          <p14:tracePt t="155814" x="6534150" y="4108450"/>
          <p14:tracePt t="155831" x="6565900" y="4108450"/>
          <p14:tracePt t="155847" x="6597650" y="4108450"/>
          <p14:tracePt t="155864" x="6616700" y="4108450"/>
          <p14:tracePt t="155881" x="6629400" y="4108450"/>
          <p14:tracePt t="155897" x="6642100" y="4108450"/>
          <p14:tracePt t="155914" x="6648450" y="4108450"/>
          <p14:tracePt t="156333" x="6635750" y="4133850"/>
          <p14:tracePt t="156341" x="6616700" y="4165600"/>
          <p14:tracePt t="156357" x="6540500" y="4235450"/>
          <p14:tracePt t="156357" x="6489700" y="4292600"/>
          <p14:tracePt t="156365" x="6369050" y="4394200"/>
          <p14:tracePt t="156382" x="6223000" y="4495800"/>
          <p14:tracePt t="156398" x="6076950" y="4610100"/>
          <p14:tracePt t="156415" x="5937250" y="4699000"/>
          <p14:tracePt t="156431" x="5829300" y="4775200"/>
          <p14:tracePt t="156448" x="5765800" y="4806950"/>
          <p14:tracePt t="156465" x="5702300" y="4845050"/>
          <p14:tracePt t="156482" x="5645150" y="4876800"/>
          <p14:tracePt t="156498" x="5619750" y="4895850"/>
          <p14:tracePt t="156515" x="5594350" y="4914900"/>
          <p14:tracePt t="156532" x="5588000" y="4914900"/>
          <p14:tracePt t="156588" x="5588000" y="4921250"/>
          <p14:tracePt t="156597" x="5575300" y="4927600"/>
          <p14:tracePt t="156605" x="5568950" y="4933950"/>
          <p14:tracePt t="156624" x="5556250" y="4940300"/>
          <p14:tracePt t="156624" x="5543550" y="4959350"/>
          <p14:tracePt t="156632" x="5511800" y="4978400"/>
          <p14:tracePt t="156648" x="5505450" y="4991100"/>
          <p14:tracePt t="156732" x="5499100" y="4991100"/>
          <p14:tracePt t="156738" x="5499100" y="4959350"/>
          <p14:tracePt t="156748" x="5499100" y="4927600"/>
          <p14:tracePt t="156749" x="5480050" y="4857750"/>
          <p14:tracePt t="156765" x="5454650" y="4794250"/>
          <p14:tracePt t="156782" x="5441950" y="4724400"/>
          <p14:tracePt t="156799" x="5435600" y="4699000"/>
          <p14:tracePt t="156815" x="5422900" y="4667250"/>
          <p14:tracePt t="156925" x="5397500" y="4673600"/>
          <p14:tracePt t="156933" x="5372100" y="4692650"/>
          <p14:tracePt t="156940" x="5340350" y="4718050"/>
          <p14:tracePt t="156948" x="5238750" y="4806950"/>
          <p14:tracePt t="156966" x="5200650" y="4832350"/>
          <p14:tracePt t="156966" x="5111750" y="4933950"/>
          <p14:tracePt t="156983" x="5054600" y="4984750"/>
          <p14:tracePt t="156999" x="4991100" y="5035550"/>
          <p14:tracePt t="157016" x="4978400" y="5048250"/>
          <p14:tracePt t="157032" x="4972050" y="5054600"/>
          <p14:tracePt t="157165" x="4991100" y="5054600"/>
          <p14:tracePt t="157180" x="4997450" y="5054600"/>
          <p14:tracePt t="157188" x="5016500" y="5054600"/>
          <p14:tracePt t="157199" x="5041900" y="5054600"/>
          <p14:tracePt t="157200" x="5137150" y="5073650"/>
          <p14:tracePt t="157216" x="5238750" y="5092700"/>
          <p14:tracePt t="157233" x="5372100" y="5099050"/>
          <p14:tracePt t="157250" x="5480050" y="5105400"/>
          <p14:tracePt t="157266" x="5581650" y="5105400"/>
          <p14:tracePt t="157283" x="5657850" y="5092700"/>
          <p14:tracePt t="157300" x="5695950" y="5067300"/>
          <p14:tracePt t="157317" x="5727700" y="5016500"/>
          <p14:tracePt t="157333" x="5753100" y="4978400"/>
          <p14:tracePt t="157350" x="5772150" y="4927600"/>
          <p14:tracePt t="157366" x="5778500" y="4889500"/>
          <p14:tracePt t="157383" x="5778500" y="4864100"/>
          <p14:tracePt t="157399" x="5778500" y="4832350"/>
          <p14:tracePt t="157436" x="5778500" y="4819650"/>
          <p14:tracePt t="157492" x="5778500" y="4806950"/>
          <p14:tracePt t="157508" x="5753100" y="4806950"/>
          <p14:tracePt t="157526" x="5676900" y="4806950"/>
          <p14:tracePt t="157527" x="5632450" y="4794250"/>
          <p14:tracePt t="157533" x="5518150" y="4794250"/>
          <p14:tracePt t="157550" x="5397500" y="4806950"/>
          <p14:tracePt t="157567" x="5289550" y="4864100"/>
          <p14:tracePt t="157584" x="5226050" y="4902200"/>
          <p14:tracePt t="157600" x="5187950" y="4933950"/>
          <p14:tracePt t="157617" x="5175250" y="4959350"/>
          <p14:tracePt t="157633" x="5168900" y="4972050"/>
          <p14:tracePt t="157650" x="5168900" y="4991100"/>
          <p14:tracePt t="157684" x="5168900" y="5010150"/>
          <p14:tracePt t="157685" x="5168900" y="5029200"/>
          <p14:tracePt t="157701" x="5175250" y="5073650"/>
          <p14:tracePt t="157717" x="5207000" y="5111750"/>
          <p14:tracePt t="157734" x="5245100" y="5149850"/>
          <p14:tracePt t="157750" x="5264150" y="5162550"/>
          <p14:tracePt t="157767" x="5270500" y="5168900"/>
          <p14:tracePt t="157784" x="5276850" y="5168900"/>
          <p14:tracePt t="157800" x="5283200" y="5168900"/>
          <p14:tracePt t="157817" x="5308600" y="5187950"/>
          <p14:tracePt t="157834" x="5327650" y="5187950"/>
          <p14:tracePt t="157850" x="5359400" y="5194300"/>
          <p14:tracePt t="157867" x="5384800" y="5194300"/>
          <p14:tracePt t="157884" x="5410200" y="5194300"/>
          <p14:tracePt t="157901" x="5429250" y="5187950"/>
          <p14:tracePt t="157917" x="5448300" y="5175250"/>
          <p14:tracePt t="157934" x="5454650" y="5162550"/>
          <p14:tracePt t="157951" x="5467350" y="5143500"/>
          <p14:tracePt t="157967" x="5473700" y="5118100"/>
          <p14:tracePt t="157985" x="5480050" y="5099050"/>
          <p14:tracePt t="158001" x="5492750" y="5054600"/>
          <p14:tracePt t="158018" x="5499100" y="5010150"/>
          <p14:tracePt t="158035" x="5518150" y="4984750"/>
          <p14:tracePt t="158051" x="5549900" y="4927600"/>
          <p14:tracePt t="158068" x="5556250" y="4902200"/>
          <p14:tracePt t="158260" x="5549900" y="4902200"/>
          <p14:tracePt t="158277" x="5537200" y="4902200"/>
          <p14:tracePt t="158285" x="5518150" y="4902200"/>
          <p14:tracePt t="158285" x="5461000" y="4902200"/>
          <p14:tracePt t="158301" x="5397500" y="4902200"/>
          <p14:tracePt t="158318" x="5308600" y="4914900"/>
          <p14:tracePt t="158335" x="5232400" y="4933950"/>
          <p14:tracePt t="158351" x="5194300" y="4959350"/>
          <p14:tracePt t="158368" x="5162550" y="4972050"/>
          <p14:tracePt t="158385" x="5143500" y="4984750"/>
          <p14:tracePt t="158402" x="5124450" y="4997450"/>
          <p14:tracePt t="158418" x="5086350" y="5029200"/>
          <p14:tracePt t="158435" x="5067300" y="5054600"/>
          <p14:tracePt t="158452" x="5048250" y="5080000"/>
          <p14:tracePt t="158492" x="5041900" y="5086350"/>
          <p14:tracePt t="158509" x="5041900" y="5092700"/>
          <p14:tracePt t="158525" x="5035550" y="5105400"/>
          <p14:tracePt t="158549" x="5035550" y="5118100"/>
          <p14:tracePt t="158556" x="5035550" y="5124450"/>
          <p14:tracePt t="158565" x="5035550" y="5137150"/>
          <p14:tracePt t="158570" x="5035550" y="5149850"/>
          <p14:tracePt t="158585" x="5041900" y="5149850"/>
          <p14:tracePt t="158602" x="5060950" y="5162550"/>
          <p14:tracePt t="158618" x="5092700" y="5175250"/>
          <p14:tracePt t="158635" x="5143500" y="5187950"/>
          <p14:tracePt t="158652" x="5187950" y="5187950"/>
          <p14:tracePt t="158669" x="5219700" y="5187950"/>
          <p14:tracePt t="158685" x="5238750" y="5187950"/>
          <p14:tracePt t="158702" x="5245100" y="5187950"/>
          <p14:tracePt t="158719" x="5257800" y="5181600"/>
          <p14:tracePt t="158736" x="5270500" y="5175250"/>
          <p14:tracePt t="158753" x="5276850" y="5162550"/>
          <p14:tracePt t="158770" x="5302250" y="5137150"/>
          <p14:tracePt t="158786" x="5327650" y="5105400"/>
          <p14:tracePt t="158803" x="5346700" y="5080000"/>
          <p14:tracePt t="158820" x="5378450" y="5035550"/>
          <p14:tracePt t="158837" x="5378450" y="5029200"/>
          <p14:tracePt t="159022" x="5391150" y="5016500"/>
          <p14:tracePt t="159029" x="5410200" y="5003800"/>
          <p14:tracePt t="159037" x="5448300" y="4984750"/>
          <p14:tracePt t="159037" x="5600700" y="4921250"/>
          <p14:tracePt t="159054" x="5848350" y="4876800"/>
          <p14:tracePt t="159070" x="6229350" y="4864100"/>
          <p14:tracePt t="159087" x="6546850" y="4864100"/>
          <p14:tracePt t="159103" x="6788150" y="4864100"/>
          <p14:tracePt t="159119" x="6965950" y="4883150"/>
          <p14:tracePt t="159136" x="7131050" y="4972050"/>
          <p14:tracePt t="159154" x="7372350" y="5092700"/>
          <p14:tracePt t="159170" x="7645400" y="5187950"/>
          <p14:tracePt t="159187" x="7893050" y="5276850"/>
          <p14:tracePt t="159204" x="8096250" y="5302250"/>
          <p14:tracePt t="159221" x="8128000" y="5302250"/>
          <p14:tracePt t="159422" x="8134350" y="5302250"/>
          <p14:tracePt t="159518" x="8102600" y="5302250"/>
          <p14:tracePt t="159542" x="8039100" y="5295900"/>
          <p14:tracePt t="159554" x="7956550" y="5251450"/>
          <p14:tracePt t="159557" x="7531100" y="5149850"/>
          <p14:tracePt t="159571" x="6997700" y="5067300"/>
          <p14:tracePt t="159588" x="6248400" y="4959350"/>
          <p14:tracePt t="159604" x="5861050" y="4933950"/>
          <p14:tracePt t="159620" x="5638800" y="4914900"/>
          <p14:tracePt t="159638" x="5626100" y="4914900"/>
          <p14:tracePt t="160486" x="0" y="0"/>
        </p14:tracePtLst>
        <p14:tracePtLst>
          <p14:tracePt t="165854" x="5619750" y="4914900"/>
          <p14:tracePt t="165981" x="5619750" y="4908550"/>
          <p14:tracePt t="165990" x="5619750" y="4876800"/>
          <p14:tracePt t="165998" x="5619750" y="4832350"/>
          <p14:tracePt t="166014" x="5619750" y="4819650"/>
          <p14:tracePt t="166015" x="5619750" y="4775200"/>
          <p14:tracePt t="166126" x="5619750" y="4768850"/>
          <p14:tracePt t="166133" x="5607050" y="4749800"/>
          <p14:tracePt t="166141" x="5594350" y="4737100"/>
          <p14:tracePt t="166150" x="5562600" y="4699000"/>
          <p14:tracePt t="166166" x="5549900" y="4692650"/>
          <p14:tracePt t="166167" x="5549900" y="4679950"/>
          <p14:tracePt t="166207" x="5530850" y="4673600"/>
          <p14:tracePt t="166215" x="5524500" y="4667250"/>
          <p14:tracePt t="166215" x="5518150" y="4667250"/>
          <p14:tracePt t="166269" x="5505450" y="4667250"/>
          <p14:tracePt t="166278" x="5499100" y="4667250"/>
          <p14:tracePt t="166286" x="5461000" y="4660900"/>
          <p14:tracePt t="166294" x="5441950" y="4654550"/>
          <p14:tracePt t="166300" x="5359400" y="4654550"/>
          <p14:tracePt t="166315" x="5264150" y="4648200"/>
          <p14:tracePt t="166332" x="5181600" y="4648200"/>
          <p14:tracePt t="166349" x="5092700" y="4648200"/>
          <p14:tracePt t="166349" x="5080000" y="4648200"/>
          <p14:tracePt t="166366" x="5041900" y="4648200"/>
          <p14:tracePt t="166382" x="5022850" y="4648200"/>
          <p14:tracePt t="166399" x="4997450" y="4660900"/>
          <p14:tracePt t="166415" x="4984750" y="4679950"/>
          <p14:tracePt t="166432" x="4972050" y="4692650"/>
          <p14:tracePt t="166449" x="4965700" y="4705350"/>
          <p14:tracePt t="166466" x="4946650" y="4718050"/>
          <p14:tracePt t="166482" x="4933950" y="4730750"/>
          <p14:tracePt t="166499" x="4933950" y="4768850"/>
          <p14:tracePt t="166516" x="4908550" y="4806950"/>
          <p14:tracePt t="166532" x="4908550" y="4826000"/>
          <p14:tracePt t="166549" x="4895850" y="4876800"/>
          <p14:tracePt t="166566" x="4895850" y="4933950"/>
          <p14:tracePt t="166582" x="4895850" y="4984750"/>
          <p14:tracePt t="166599" x="4927600" y="5041900"/>
          <p14:tracePt t="166616" x="4953000" y="5092700"/>
          <p14:tracePt t="166633" x="5010150" y="5149850"/>
          <p14:tracePt t="166649" x="5035550" y="5207000"/>
          <p14:tracePt t="166666" x="5086350" y="5264150"/>
          <p14:tracePt t="166682" x="5118100" y="5302250"/>
          <p14:tracePt t="166699" x="5168900" y="5340350"/>
          <p14:tracePt t="166716" x="5219700" y="5378450"/>
          <p14:tracePt t="166733" x="5270500" y="5397500"/>
          <p14:tracePt t="166749" x="5353050" y="5416550"/>
          <p14:tracePt t="166766" x="5372100" y="5416550"/>
          <p14:tracePt t="166783" x="5384800" y="5416550"/>
          <p14:tracePt t="166799" x="5391150" y="5416550"/>
          <p14:tracePt t="166816" x="5397500" y="5416550"/>
          <p14:tracePt t="166833" x="5410200" y="5416550"/>
          <p14:tracePt t="166849" x="5480050" y="5391150"/>
          <p14:tracePt t="166866" x="5594350" y="5378450"/>
          <p14:tracePt t="166883" x="5715000" y="5353050"/>
          <p14:tracePt t="166899" x="5848350" y="5334000"/>
          <p14:tracePt t="166916" x="5994400" y="5295900"/>
          <p14:tracePt t="166933" x="6076950" y="5270500"/>
          <p14:tracePt t="166933" x="6089650" y="5264150"/>
          <p14:tracePt t="166950" x="6096000" y="5257800"/>
          <p14:tracePt t="166990" x="6115050" y="5245100"/>
          <p14:tracePt t="166999" x="6121400" y="5232400"/>
          <p14:tracePt t="167000" x="6140450" y="5162550"/>
          <p14:tracePt t="167016" x="6153150" y="5092700"/>
          <p14:tracePt t="167033" x="6159500" y="5022850"/>
          <p14:tracePt t="167050" x="6159500" y="4991100"/>
          <p14:tracePt t="167067" x="6165850" y="4946650"/>
          <p14:tracePt t="167083" x="6165850" y="4921250"/>
          <p14:tracePt t="167100" x="6165850" y="4889500"/>
          <p14:tracePt t="167117" x="6159500" y="4857750"/>
          <p14:tracePt t="167133" x="6108700" y="4806950"/>
          <p14:tracePt t="167152" x="6070600" y="4775200"/>
          <p14:tracePt t="167166" x="6019800" y="4737100"/>
          <p14:tracePt t="167183" x="5956300" y="4705350"/>
          <p14:tracePt t="167200" x="5892800" y="4673600"/>
          <p14:tracePt t="167217" x="5835650" y="4648200"/>
          <p14:tracePt t="167250" x="5784850" y="4635500"/>
          <p14:tracePt t="167251" x="5740400" y="4629150"/>
          <p14:tracePt t="167267" x="5689600" y="4616450"/>
          <p14:tracePt t="167283" x="5638800" y="4610100"/>
          <p14:tracePt t="167283" x="5619750" y="4610100"/>
          <p14:tracePt t="167301" x="5594350" y="4610100"/>
          <p14:tracePt t="167317" x="5556250" y="4610100"/>
          <p14:tracePt t="167334" x="5511800" y="4610100"/>
          <p14:tracePt t="167350" x="5441950" y="4610100"/>
          <p14:tracePt t="167367" x="5384800" y="4616450"/>
          <p14:tracePt t="167384" x="5340350" y="4641850"/>
          <p14:tracePt t="167400" x="5276850" y="4673600"/>
          <p14:tracePt t="167417" x="5219700" y="4711700"/>
          <p14:tracePt t="167434" x="5175250" y="4743450"/>
          <p14:tracePt t="167450" x="5137150" y="4794250"/>
          <p14:tracePt t="167467" x="5086350" y="4851400"/>
          <p14:tracePt t="167483" x="5067300" y="4889500"/>
          <p14:tracePt t="167500" x="5041900" y="4927600"/>
          <p14:tracePt t="167516" x="5041900" y="4959350"/>
          <p14:tracePt t="167533" x="5041900" y="5029200"/>
          <p14:tracePt t="167551" x="5048250" y="5086350"/>
          <p14:tracePt t="167567" x="5054600" y="5137150"/>
          <p14:tracePt t="167584" x="5060950" y="5194300"/>
          <p14:tracePt t="167601" x="5073650" y="5238750"/>
          <p14:tracePt t="167617" x="5092700" y="5283200"/>
          <p14:tracePt t="167634" x="5111750" y="5308600"/>
          <p14:tracePt t="167651" x="5118100" y="5321300"/>
          <p14:tracePt t="167668" x="5137150" y="5327650"/>
          <p14:tracePt t="167684" x="5149850" y="5327650"/>
          <p14:tracePt t="167701" x="5187950" y="5327650"/>
          <p14:tracePt t="167718" x="5245100" y="5334000"/>
          <p14:tracePt t="167734" x="5334000" y="5334000"/>
          <p14:tracePt t="167752" x="5429250" y="5334000"/>
          <p14:tracePt t="167768" x="5581650" y="5334000"/>
          <p14:tracePt t="167784" x="5721350" y="5334000"/>
          <p14:tracePt t="167801" x="5880100" y="5302250"/>
          <p14:tracePt t="167818" x="5975350" y="5264150"/>
          <p14:tracePt t="167834" x="6051550" y="5226050"/>
          <p14:tracePt t="167851" x="6076950" y="5187950"/>
          <p14:tracePt t="167868" x="6089650" y="5137150"/>
          <p14:tracePt t="167885" x="6089650" y="5111750"/>
          <p14:tracePt t="167885" x="6096000" y="5080000"/>
          <p14:tracePt t="167902" x="6096000" y="5048250"/>
          <p14:tracePt t="167918" x="6096000" y="4997450"/>
          <p14:tracePt t="167935" x="6096000" y="4959350"/>
          <p14:tracePt t="167951" x="6096000" y="4914900"/>
          <p14:tracePt t="167969" x="6096000" y="4883150"/>
          <p14:tracePt t="167985" x="6089650" y="4832350"/>
          <p14:tracePt t="168002" x="6076950" y="4813300"/>
          <p14:tracePt t="168018" x="6038850" y="4781550"/>
          <p14:tracePt t="168035" x="6007100" y="4743450"/>
          <p14:tracePt t="168052" x="5956300" y="4718050"/>
          <p14:tracePt t="168068" x="5867400" y="4667250"/>
          <p14:tracePt t="168085" x="5708650" y="4622800"/>
          <p14:tracePt t="168102" x="5524500" y="4597400"/>
          <p14:tracePt t="168118" x="5314950" y="4578350"/>
          <p14:tracePt t="168135" x="5149850" y="4565650"/>
          <p14:tracePt t="168152" x="5003800" y="4565650"/>
          <p14:tracePt t="168168" x="4902200" y="4565650"/>
          <p14:tracePt t="168185" x="4813300" y="4565650"/>
          <p14:tracePt t="168202" x="4768850" y="4597400"/>
          <p14:tracePt t="168218" x="4724400" y="4635500"/>
          <p14:tracePt t="168235" x="4724400" y="4660900"/>
          <p14:tracePt t="168252" x="4724400" y="4705350"/>
          <p14:tracePt t="168269" x="4724400" y="4756150"/>
          <p14:tracePt t="168287" x="4724400" y="4787900"/>
          <p14:tracePt t="168302" x="4724400" y="4838700"/>
          <p14:tracePt t="168318" x="4743450" y="4889500"/>
          <p14:tracePt t="168335" x="4775200" y="4953000"/>
          <p14:tracePt t="168352" x="4819650" y="5022850"/>
          <p14:tracePt t="168368" x="4857750" y="5060950"/>
          <p14:tracePt t="168385" x="4921250" y="5118100"/>
          <p14:tracePt t="168402" x="5016500" y="5168900"/>
          <p14:tracePt t="168419" x="5086350" y="5194300"/>
          <p14:tracePt t="168435" x="5175250" y="5200650"/>
          <p14:tracePt t="168452" x="5308600" y="5226050"/>
          <p14:tracePt t="168469" x="5518150" y="5245100"/>
          <p14:tracePt t="168486" x="5638800" y="5245100"/>
          <p14:tracePt t="168502" x="5778500" y="5245100"/>
          <p14:tracePt t="168519" x="5880100" y="5238750"/>
          <p14:tracePt t="168536" x="5943600" y="5207000"/>
          <p14:tracePt t="168552" x="5994400" y="5130800"/>
          <p14:tracePt t="168569" x="6000750" y="5080000"/>
          <p14:tracePt t="168586" x="6000750" y="5003800"/>
          <p14:tracePt t="168602" x="6000750" y="4921250"/>
          <p14:tracePt t="168619" x="5981700" y="4857750"/>
          <p14:tracePt t="168636" x="5956300" y="4806950"/>
          <p14:tracePt t="168652" x="5918200" y="4768850"/>
          <p14:tracePt t="168669" x="5835650" y="4705350"/>
          <p14:tracePt t="168687" x="5740400" y="4679950"/>
          <p14:tracePt t="168703" x="5695950" y="4673600"/>
          <p14:tracePt t="168719" x="5664200" y="4667250"/>
          <p14:tracePt t="168736" x="5632450" y="4667250"/>
          <p14:tracePt t="168753" x="5588000" y="4667250"/>
          <p14:tracePt t="168769" x="5543550" y="4667250"/>
          <p14:tracePt t="168786" x="5530850" y="4667250"/>
          <p14:tracePt t="168924" x="0" y="0"/>
        </p14:tracePtLst>
        <p14:tracePtLst>
          <p14:tracePt t="178595" x="6883400" y="2933700"/>
          <p14:tracePt t="178663" x="6889750" y="2933700"/>
          <p14:tracePt t="178671" x="6896100" y="2933700"/>
          <p14:tracePt t="178679" x="6902450" y="2933700"/>
          <p14:tracePt t="178695" x="6915150" y="2933700"/>
          <p14:tracePt t="178704" x="6921500" y="2933700"/>
          <p14:tracePt t="178727" x="6953250" y="2921000"/>
          <p14:tracePt t="178744" x="6959600" y="2921000"/>
          <p14:tracePt t="178759" x="6965950" y="2914650"/>
          <p14:tracePt t="178775" x="6985000" y="2895600"/>
          <p14:tracePt t="178792" x="6991350" y="2870200"/>
          <p14:tracePt t="178807" x="6997700" y="2838450"/>
          <p14:tracePt t="178831" x="6997700" y="2819400"/>
          <p14:tracePt t="178839" x="6997700" y="2813050"/>
          <p14:tracePt t="178855" x="6997700" y="2774950"/>
          <p14:tracePt t="178871" x="6978650" y="2749550"/>
          <p14:tracePt t="178871" x="6965950" y="2730500"/>
          <p14:tracePt t="178888" x="6940550" y="2698750"/>
          <p14:tracePt t="178912" x="6921500" y="2660650"/>
          <p14:tracePt t="178927" x="6889750" y="2622550"/>
          <p14:tracePt t="178943" x="6851650" y="2584450"/>
          <p14:tracePt t="178953" x="6813550" y="2533650"/>
          <p14:tracePt t="178975" x="6781800" y="2533650"/>
          <p14:tracePt t="179039" x="6775450" y="2533650"/>
          <p14:tracePt t="179053" x="6762750" y="2533650"/>
          <p14:tracePt t="179070" x="6724650" y="2571750"/>
          <p14:tracePt t="179071" x="6673850" y="2622550"/>
          <p14:tracePt t="179088" x="6604000" y="2692400"/>
          <p14:tracePt t="179105" x="6515100" y="2762250"/>
          <p14:tracePt t="179121" x="6477000" y="2800350"/>
          <p14:tracePt t="179137" x="6457950" y="2870200"/>
          <p14:tracePt t="179154" x="6457950" y="2908300"/>
          <p14:tracePt t="179171" x="6457950" y="2959100"/>
          <p14:tracePt t="179187" x="6489700" y="3009900"/>
          <p14:tracePt t="179204" x="6527800" y="3067050"/>
          <p14:tracePt t="179220" x="6572250" y="3086100"/>
          <p14:tracePt t="179237" x="6597650" y="3092450"/>
          <p14:tracePt t="179254" x="6648450" y="3092450"/>
          <p14:tracePt t="179272" x="6667500" y="3092450"/>
          <p14:tracePt t="179287" x="6750050" y="3092450"/>
          <p14:tracePt t="179304" x="6813550" y="3060700"/>
          <p14:tracePt t="179321" x="6870700" y="3022600"/>
          <p14:tracePt t="179337" x="6959600" y="2959100"/>
          <p14:tracePt t="179354" x="7010400" y="2889250"/>
          <p14:tracePt t="179371" x="7061200" y="2800350"/>
          <p14:tracePt t="179388" x="7080250" y="2717800"/>
          <p14:tracePt t="179404" x="7080250" y="2654300"/>
          <p14:tracePt t="179421" x="7080250" y="2584450"/>
          <p14:tracePt t="179438" x="7073900" y="2470150"/>
          <p14:tracePt t="179456" x="7054850" y="2451100"/>
          <p14:tracePt t="179471" x="6985000" y="2355850"/>
          <p14:tracePt t="179488" x="6940550" y="2286000"/>
          <p14:tracePt t="179505" x="6896100" y="2254250"/>
          <p14:tracePt t="179521" x="6845300" y="2241550"/>
          <p14:tracePt t="179538" x="6794500" y="2235200"/>
          <p14:tracePt t="179554" x="6737350" y="2235200"/>
          <p14:tracePt t="179571" x="6680200" y="2279650"/>
          <p14:tracePt t="179588" x="6591300" y="2368550"/>
          <p14:tracePt t="179605" x="6508750" y="2457450"/>
          <p14:tracePt t="179621" x="6489700" y="2540000"/>
          <p14:tracePt t="179621" x="6489700" y="2597150"/>
          <p14:tracePt t="179640" x="6489700" y="2660650"/>
          <p14:tracePt t="179655" x="6489700" y="2794000"/>
          <p14:tracePt t="179672" x="6502400" y="2882900"/>
          <p14:tracePt t="179688" x="6553200" y="2978150"/>
          <p14:tracePt t="179705" x="6597650" y="3035300"/>
          <p14:tracePt t="179722" x="6654800" y="3073400"/>
          <p14:tracePt t="179738" x="6750050" y="3117850"/>
          <p14:tracePt t="179755" x="6870700" y="3130550"/>
          <p14:tracePt t="179772" x="7016750" y="3136900"/>
          <p14:tracePt t="179788" x="7156450" y="3136900"/>
          <p14:tracePt t="179805" x="7251700" y="3136900"/>
          <p14:tracePt t="179822" x="7315200" y="3124200"/>
          <p14:tracePt t="179838" x="7378700" y="3079750"/>
          <p14:tracePt t="179855" x="7404100" y="3041650"/>
          <p14:tracePt t="179871" x="7410450" y="3009900"/>
          <p14:tracePt t="179887" x="7454900" y="2832100"/>
          <p14:tracePt t="179904" x="7454900" y="2692400"/>
          <p14:tracePt t="179921" x="7454900" y="2603500"/>
          <p14:tracePt t="179939" x="7448550" y="2501900"/>
          <p14:tracePt t="179957" x="7397750" y="2425700"/>
          <p14:tracePt t="179972" x="7359650" y="2374900"/>
          <p14:tracePt t="179989" x="7270750" y="2311400"/>
          <p14:tracePt t="180005" x="7207250" y="2292350"/>
          <p14:tracePt t="180022" x="7150100" y="2292350"/>
          <p14:tracePt t="180039" x="6959600" y="2330450"/>
          <p14:tracePt t="180056" x="6819900" y="2387600"/>
          <p14:tracePt t="180072" x="6661150" y="2470150"/>
          <p14:tracePt t="180089" x="6540500" y="2546350"/>
          <p14:tracePt t="180105" x="6451600" y="2635250"/>
          <p14:tracePt t="180122" x="6419850" y="2692400"/>
          <p14:tracePt t="180140" x="6407150" y="2787650"/>
          <p14:tracePt t="180156" x="6407150" y="2889250"/>
          <p14:tracePt t="180173" x="6413500" y="2997200"/>
          <p14:tracePt t="180189" x="6470650" y="3117850"/>
          <p14:tracePt t="180206" x="6553200" y="3238500"/>
          <p14:tracePt t="180222" x="6667500" y="3340100"/>
          <p14:tracePt t="180240" x="6750050" y="3371850"/>
          <p14:tracePt t="180256" x="6807200" y="3384550"/>
          <p14:tracePt t="180272" x="6838950" y="3384550"/>
          <p14:tracePt t="180289" x="6896100" y="3384550"/>
          <p14:tracePt t="180306" x="6965950" y="3365500"/>
          <p14:tracePt t="180323" x="7054850" y="3327400"/>
          <p14:tracePt t="180339" x="7169150" y="3251200"/>
          <p14:tracePt t="180356" x="7251700" y="3187700"/>
          <p14:tracePt t="180373" x="7315200" y="3079750"/>
          <p14:tracePt t="180389" x="7334250" y="2990850"/>
          <p14:tracePt t="180406" x="7334250" y="2876550"/>
          <p14:tracePt t="180424" x="7334250" y="2800350"/>
          <p14:tracePt t="180441" x="7308850" y="2705100"/>
          <p14:tracePt t="180456" x="7289800" y="2654300"/>
          <p14:tracePt t="180473" x="7213600" y="2565400"/>
          <p14:tracePt t="180489" x="7118350" y="2463800"/>
          <p14:tracePt t="180506" x="7010400" y="2393950"/>
          <p14:tracePt t="180523" x="6896100" y="2330450"/>
          <p14:tracePt t="180540" x="6788150" y="2298700"/>
          <p14:tracePt t="180557" x="6711950" y="2286000"/>
          <p14:tracePt t="180573" x="6661150" y="2286000"/>
          <p14:tracePt t="180590" x="6597650" y="2298700"/>
          <p14:tracePt t="180606" x="6546850" y="2355850"/>
          <p14:tracePt t="180623" x="6464300" y="2533650"/>
          <p14:tracePt t="180639" x="6464300" y="2641600"/>
          <p14:tracePt t="180657" x="6464300" y="2781300"/>
          <p14:tracePt t="180673" x="6483350" y="2908300"/>
          <p14:tracePt t="180690" x="6515100" y="2997200"/>
          <p14:tracePt t="180706" x="6553200" y="3073400"/>
          <p14:tracePt t="180723" x="6591300" y="3130550"/>
          <p14:tracePt t="180740" x="6667500" y="3213100"/>
          <p14:tracePt t="180757" x="6743700" y="3251200"/>
          <p14:tracePt t="180773" x="6819900" y="3282950"/>
          <p14:tracePt t="180790" x="6908800" y="3302000"/>
          <p14:tracePt t="180807" x="7067550" y="3308350"/>
          <p14:tracePt t="180823" x="7181850" y="3308350"/>
          <p14:tracePt t="180840" x="7302500" y="3276600"/>
          <p14:tracePt t="180856" x="7353300" y="3244850"/>
          <p14:tracePt t="180873" x="7416800" y="3213100"/>
          <p14:tracePt t="180890" x="7461250" y="3175000"/>
          <p14:tracePt t="180907" x="7486650" y="3136900"/>
          <p14:tracePt t="180924" x="7499350" y="3079750"/>
          <p14:tracePt t="180940" x="7499350" y="2990850"/>
          <p14:tracePt t="180957" x="7499350" y="2889250"/>
          <p14:tracePt t="180973" x="7467600" y="2794000"/>
          <p14:tracePt t="180990" x="7404100" y="2711450"/>
          <p14:tracePt t="181007" x="7327900" y="2628900"/>
          <p14:tracePt t="181023" x="7264400" y="2584450"/>
          <p14:tracePt t="181039" x="7131050" y="2527300"/>
          <p14:tracePt t="181056" x="7054850" y="2508250"/>
          <p14:tracePt t="181073" x="6953250" y="2508250"/>
          <p14:tracePt t="181089" x="6864350" y="2508250"/>
          <p14:tracePt t="181107" x="6794500" y="2520950"/>
          <p14:tracePt t="181124" x="6737350" y="2552700"/>
          <p14:tracePt t="181141" x="6692900" y="2603500"/>
          <p14:tracePt t="181157" x="6661150" y="2673350"/>
          <p14:tracePt t="181174" x="6623050" y="2774950"/>
          <p14:tracePt t="181191" x="6591300" y="2838450"/>
          <p14:tracePt t="181207" x="6591300" y="2882900"/>
          <p14:tracePt t="181207" x="6591300" y="2927350"/>
          <p14:tracePt t="181224" x="6591300" y="3003550"/>
          <p14:tracePt t="181241" x="6591300" y="3079750"/>
          <p14:tracePt t="181257" x="6623050" y="3155950"/>
          <p14:tracePt t="181274" x="6648450" y="3187700"/>
          <p14:tracePt t="181291" x="6686550" y="3219450"/>
          <p14:tracePt t="181308" x="6718300" y="3232150"/>
          <p14:tracePt t="181324" x="6756400" y="3251200"/>
          <p14:tracePt t="181341" x="6807200" y="3257550"/>
          <p14:tracePt t="181358" x="6858000" y="3257550"/>
          <p14:tracePt t="181358" x="6889750" y="3257550"/>
          <p14:tracePt t="181375" x="6927850" y="3257550"/>
          <p14:tracePt t="181392" x="6972300" y="3251200"/>
          <p14:tracePt t="181409" x="7023100" y="3206750"/>
          <p14:tracePt t="181426" x="7054850" y="3162300"/>
          <p14:tracePt t="181441" x="7092950" y="3092450"/>
          <p14:tracePt t="181458" x="7105650" y="3041650"/>
          <p14:tracePt t="181474" x="7112000" y="2990850"/>
          <p14:tracePt t="181491" x="7112000" y="2940050"/>
          <p14:tracePt t="181508" x="7112000" y="2876550"/>
          <p14:tracePt t="181525" x="7067550" y="2755900"/>
          <p14:tracePt t="181541" x="7016750" y="2673350"/>
          <p14:tracePt t="181558" x="6934200" y="2546350"/>
          <p14:tracePt t="181575" x="6915150" y="2508250"/>
          <p14:tracePt t="181592" x="6851650" y="2463800"/>
          <p14:tracePt t="181609" x="6826250" y="2457450"/>
          <p14:tracePt t="181625" x="6800850" y="2451100"/>
          <p14:tracePt t="181641" x="6756400" y="2451100"/>
          <p14:tracePt t="181658" x="6680200" y="2463800"/>
          <p14:tracePt t="181675" x="6597650" y="2520950"/>
          <p14:tracePt t="181691" x="6515100" y="2578100"/>
          <p14:tracePt t="181708" x="6457950" y="2628900"/>
          <p14:tracePt t="181724" x="6388100" y="2698750"/>
          <p14:tracePt t="181742" x="6356350" y="2736850"/>
          <p14:tracePt t="181758" x="6343650" y="2787650"/>
          <p14:tracePt t="181775" x="6337300" y="2838450"/>
          <p14:tracePt t="181794" x="6337300" y="2914650"/>
          <p14:tracePt t="181808" x="6369050" y="2978150"/>
          <p14:tracePt t="181825" x="6400800" y="3054350"/>
          <p14:tracePt t="181842" x="6457950" y="3105150"/>
          <p14:tracePt t="181858" x="6489700" y="3136900"/>
          <p14:tracePt t="181875" x="6546850" y="3175000"/>
          <p14:tracePt t="181892" x="6610350" y="3213100"/>
          <p14:tracePt t="181908" x="6667500" y="3232150"/>
          <p14:tracePt t="181925" x="6718300" y="3244850"/>
          <p14:tracePt t="181942" x="6775450" y="3244850"/>
          <p14:tracePt t="181959" x="6851650" y="3244850"/>
          <p14:tracePt t="181976" x="6978650" y="3232150"/>
          <p14:tracePt t="181992" x="7048500" y="3187700"/>
          <p14:tracePt t="182009" x="7092950" y="3155950"/>
          <p14:tracePt t="182025" x="7124700" y="3117850"/>
          <p14:tracePt t="182042" x="7143750" y="3086100"/>
          <p14:tracePt t="182059" x="7156450" y="3048000"/>
          <p14:tracePt t="182075" x="7156450" y="2990850"/>
          <p14:tracePt t="182092" x="7156450" y="2933700"/>
          <p14:tracePt t="182109" x="7156450" y="2851150"/>
          <p14:tracePt t="182126" x="7131050" y="2768600"/>
          <p14:tracePt t="182142" x="7067550" y="2635250"/>
          <p14:tracePt t="182160" x="7035800" y="2578100"/>
          <p14:tracePt t="182175" x="7016750" y="2559050"/>
          <p14:tracePt t="182192" x="7016750" y="2540000"/>
          <p14:tracePt t="182210" x="7010400" y="2533650"/>
          <p14:tracePt t="182225" x="6991350" y="2533650"/>
          <p14:tracePt t="182242" x="6978650" y="2527300"/>
          <p14:tracePt t="182259" x="6953250" y="2527300"/>
          <p14:tracePt t="182275" x="6896100" y="2552700"/>
          <p14:tracePt t="182292" x="6832600" y="2584450"/>
          <p14:tracePt t="182309" x="6756400" y="2622550"/>
          <p14:tracePt t="182326" x="6642100" y="2692400"/>
          <p14:tracePt t="182343" x="6616700" y="2717800"/>
          <p14:tracePt t="182359" x="6559550" y="2755900"/>
          <p14:tracePt t="182376" x="6540500" y="2787650"/>
          <p14:tracePt t="182393" x="6521450" y="2825750"/>
          <p14:tracePt t="182409" x="6521450" y="2889250"/>
          <p14:tracePt t="182426" x="6496050" y="2971800"/>
          <p14:tracePt t="182443" x="6489700" y="3054350"/>
          <p14:tracePt t="182459" x="6483350" y="3111500"/>
          <p14:tracePt t="182476" x="6483350" y="3168650"/>
          <p14:tracePt t="182493" x="6483350" y="3213100"/>
          <p14:tracePt t="182510" x="6508750" y="3251200"/>
          <p14:tracePt t="182526" x="6534150" y="3270250"/>
          <p14:tracePt t="182543" x="6546850" y="3276600"/>
          <p14:tracePt t="182559" x="6559550" y="3282950"/>
          <p14:tracePt t="182576" x="6578600" y="3282950"/>
          <p14:tracePt t="182593" x="6591300" y="3282950"/>
          <p14:tracePt t="182610" x="6629400" y="3289300"/>
          <p14:tracePt t="182626" x="6718300" y="3302000"/>
          <p14:tracePt t="182643" x="6845300" y="3302000"/>
          <p14:tracePt t="182660" x="6985000" y="3302000"/>
          <p14:tracePt t="182677" x="7099300" y="3289300"/>
          <p14:tracePt t="182693" x="7213600" y="3251200"/>
          <p14:tracePt t="182710" x="7264400" y="3200400"/>
          <p14:tracePt t="182726" x="7296150" y="3168650"/>
          <p14:tracePt t="182743" x="7302500" y="3092450"/>
          <p14:tracePt t="182760" x="7302500" y="3016250"/>
          <p14:tracePt t="182776" x="7302500" y="2927350"/>
          <p14:tracePt t="182793" x="7283450" y="2844800"/>
          <p14:tracePt t="182810" x="7239000" y="2774950"/>
          <p14:tracePt t="182827" x="7169150" y="2667000"/>
          <p14:tracePt t="182843" x="7112000" y="2616200"/>
          <p14:tracePt t="182860" x="7099300" y="2590800"/>
          <p14:tracePt t="182877" x="7073900" y="2571750"/>
          <p14:tracePt t="182893" x="7048500" y="2559050"/>
          <p14:tracePt t="182910" x="7016750" y="2552700"/>
          <p14:tracePt t="182927" x="6985000" y="2546350"/>
          <p14:tracePt t="182944" x="6940550" y="2546350"/>
          <p14:tracePt t="182960" x="6877050" y="2546350"/>
          <p14:tracePt t="182977" x="6800850" y="2597150"/>
          <p14:tracePt t="182993" x="6705600" y="2679700"/>
          <p14:tracePt t="183010" x="6642100" y="2749550"/>
          <p14:tracePt t="183027" x="6591300" y="2806700"/>
          <p14:tracePt t="183044" x="6565900" y="2851150"/>
          <p14:tracePt t="183061" x="6559550" y="2914650"/>
          <p14:tracePt t="183077" x="6559550" y="2990850"/>
          <p14:tracePt t="183094" x="6559550" y="3035300"/>
          <p14:tracePt t="183110" x="6572250" y="3130550"/>
          <p14:tracePt t="183127" x="6604000" y="3175000"/>
          <p14:tracePt t="183145" x="6635750" y="3219450"/>
          <p14:tracePt t="183160" x="6654800" y="3225800"/>
          <p14:tracePt t="183178" x="6673850" y="3232150"/>
          <p14:tracePt t="183194" x="6692900" y="3238500"/>
          <p14:tracePt t="183211" x="6718300" y="3251200"/>
          <p14:tracePt t="183227" x="6769100" y="3257550"/>
          <p14:tracePt t="183244" x="6838950" y="3270250"/>
          <p14:tracePt t="183262" x="6946900" y="3270250"/>
          <p14:tracePt t="183277" x="7023100" y="3270250"/>
          <p14:tracePt t="183294" x="7086600" y="3251200"/>
          <p14:tracePt t="183312" x="7131050" y="3219450"/>
          <p14:tracePt t="183329" x="7143750" y="3175000"/>
          <p14:tracePt t="183344" x="7150100" y="3130550"/>
          <p14:tracePt t="183361" x="7150100" y="3067050"/>
          <p14:tracePt t="183377" x="7150100" y="2997200"/>
          <p14:tracePt t="183394" x="7137400" y="2921000"/>
          <p14:tracePt t="183411" x="7080250" y="2825750"/>
          <p14:tracePt t="183428" x="7042150" y="2762250"/>
          <p14:tracePt t="183444" x="7004050" y="2679700"/>
          <p14:tracePt t="183461" x="6991350" y="2654300"/>
          <p14:tracePt t="183478" x="6965950" y="2597150"/>
          <p14:tracePt t="183495" x="6946900" y="2584450"/>
          <p14:tracePt t="183511" x="6921500" y="2571750"/>
          <p14:tracePt t="183528" x="6902450" y="2565400"/>
          <p14:tracePt t="183545" x="6896100" y="2559050"/>
          <p14:tracePt t="183561" x="6877050" y="2559050"/>
          <p14:tracePt t="183578" x="6826250" y="2559050"/>
          <p14:tracePt t="183594" x="6762750" y="2559050"/>
          <p14:tracePt t="183611" x="6648450" y="2578100"/>
          <p14:tracePt t="183629" x="6553200" y="2616200"/>
          <p14:tracePt t="183645" x="6464300" y="2698750"/>
          <p14:tracePt t="183661" x="6394450" y="2787650"/>
          <p14:tracePt t="183678" x="6381750" y="2838450"/>
          <p14:tracePt t="183695" x="6381750" y="2908300"/>
          <p14:tracePt t="183712" x="6381750" y="2921000"/>
          <p14:tracePt t="183728" x="6381750" y="2933700"/>
          <p14:tracePt t="183745" x="6388100" y="2959100"/>
          <p14:tracePt t="183761" x="6400800" y="2965450"/>
          <p14:tracePt t="183778" x="6413500" y="2978150"/>
          <p14:tracePt t="183848" x="6426200" y="2971800"/>
          <p14:tracePt t="183855" x="6432550" y="2952750"/>
          <p14:tracePt t="183864" x="6438900" y="2921000"/>
          <p14:tracePt t="183878" x="6438900" y="2863850"/>
          <p14:tracePt t="183879" x="6438900" y="2806700"/>
          <p14:tracePt t="183895" x="6445250" y="2749550"/>
          <p14:tracePt t="183913" x="6445250" y="2717800"/>
          <p14:tracePt t="184000" x="6464300" y="2698750"/>
          <p14:tracePt t="184010" x="6477000" y="2692400"/>
          <p14:tracePt t="184017" x="6483350" y="2692400"/>
          <p14:tracePt t="184028" x="6489700" y="2686050"/>
          <p14:tracePt t="184046" x="6496050" y="2686050"/>
          <p14:tracePt t="184062" x="6508750" y="2660650"/>
          <p14:tracePt t="184079" x="6508750" y="2635250"/>
          <p14:tracePt t="184192" x="6521450" y="2635250"/>
          <p14:tracePt t="184204" x="6540500" y="2673350"/>
          <p14:tracePt t="184205" x="6584950" y="2736850"/>
          <p14:tracePt t="184212" x="6673850" y="2908300"/>
          <p14:tracePt t="184229" x="6750050" y="3086100"/>
          <p14:tracePt t="184246" x="6826250" y="3257550"/>
          <p14:tracePt t="184262" x="6915150" y="3479800"/>
          <p14:tracePt t="184279" x="6991350" y="3663950"/>
          <p14:tracePt t="184297" x="7023100" y="3727450"/>
          <p14:tracePt t="184313" x="7035800" y="3746500"/>
          <p14:tracePt t="184376" x="7048500" y="3746500"/>
          <p14:tracePt t="184384" x="7061200" y="3708400"/>
          <p14:tracePt t="184392" x="7073900" y="3683000"/>
          <p14:tracePt t="184400" x="7105650" y="3594100"/>
          <p14:tracePt t="184413" x="7131050" y="3530600"/>
          <p14:tracePt t="184429" x="7175500" y="3416300"/>
          <p14:tracePt t="184446" x="7188200" y="3327400"/>
          <p14:tracePt t="184463" x="7188200" y="3244850"/>
          <p14:tracePt t="184480" x="7181850" y="3194050"/>
          <p14:tracePt t="184496" x="7162800" y="3162300"/>
          <p14:tracePt t="184513" x="7137400" y="3098800"/>
          <p14:tracePt t="184529" x="7061200" y="3048000"/>
          <p14:tracePt t="184546" x="6934200" y="2990850"/>
          <p14:tracePt t="184563" x="6756400" y="2959100"/>
          <p14:tracePt t="184579" x="6616700" y="2952750"/>
          <p14:tracePt t="184596" x="6546850" y="2952750"/>
          <p14:tracePt t="184613" x="6502400" y="2984500"/>
          <p14:tracePt t="184630" x="6470650" y="3016250"/>
          <p14:tracePt t="184646" x="6464300" y="3035300"/>
          <p14:tracePt t="184663" x="6464300" y="3092450"/>
          <p14:tracePt t="184682" x="6464300" y="3124200"/>
          <p14:tracePt t="184696" x="6496050" y="3181350"/>
          <p14:tracePt t="184713" x="6521450" y="3206750"/>
          <p14:tracePt t="184730" x="6540500" y="3232150"/>
          <p14:tracePt t="184747" x="6546850" y="3238500"/>
          <p14:tracePt t="184763" x="6553200" y="3238500"/>
          <p14:tracePt t="184798" x="6559550" y="3238500"/>
          <p14:tracePt t="184800" x="6572250" y="3238500"/>
          <p14:tracePt t="184813" x="6597650" y="3200400"/>
          <p14:tracePt t="184830" x="6610350" y="3175000"/>
          <p14:tracePt t="184847" x="6629400" y="3149600"/>
          <p14:tracePt t="184888" x="6629400" y="3143250"/>
          <p14:tracePt t="184889" x="6635750" y="3136900"/>
          <p14:tracePt t="184897" x="6642100" y="3130550"/>
          <p14:tracePt t="184913" x="6654800" y="3117850"/>
          <p14:tracePt t="184930" x="6686550" y="3111500"/>
          <p14:tracePt t="184946" x="6724650" y="3086100"/>
          <p14:tracePt t="184963" x="6769100" y="3067050"/>
          <p14:tracePt t="184980" x="6794500" y="3054350"/>
          <p14:tracePt t="185520" x="6800850" y="3048000"/>
          <p14:tracePt t="18557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Solvent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76200" y="685800"/>
                <a:ext cx="5486400" cy="6019800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dirty="0" smtClean="0"/>
                  <a:t>Influence of chemical conditions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000" dirty="0" smtClean="0"/>
                  <a:t>Solvent</a:t>
                </a:r>
                <a:endParaRPr lang="en-US" sz="2000" dirty="0"/>
              </a:p>
              <a:p>
                <a:pPr lvl="1">
                  <a:lnSpc>
                    <a:spcPct val="80000"/>
                  </a:lnSpc>
                </a:pPr>
                <a:r>
                  <a:rPr lang="en-US" sz="2000" dirty="0"/>
                  <a:t>Metal ion and acid concentration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/>
                  <a:t>Phase splitting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000" dirty="0"/>
                  <a:t>Distribution coefficient </a:t>
                </a:r>
              </a:p>
              <a:p>
                <a:pPr lvl="1">
                  <a:lnSpc>
                    <a:spcPct val="8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𝒅</m:t>
                        </m:r>
                      </m:sub>
                    </m:sSub>
                    <m:r>
                      <a:rPr lang="en-US" sz="20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[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𝑴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]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</a:rPr>
                              <m:t>𝒐𝒓𝒈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𝑴</m:t>
                            </m:r>
                          </m:e>
                        </m:d>
                        <m:r>
                          <a:rPr lang="en-US" sz="2000" b="1" i="1" smtClean="0">
                            <a:latin typeface="Cambria Math"/>
                          </a:rPr>
                          <m:t>𝒂𝒒</m:t>
                        </m:r>
                      </m:den>
                    </m:f>
                    <m:r>
                      <a:rPr lang="el-GR" sz="2000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baseline="30000" dirty="0"/>
              </a:p>
              <a:p>
                <a:pPr lvl="1">
                  <a:lnSpc>
                    <a:spcPct val="80000"/>
                  </a:lnSpc>
                </a:pPr>
                <a:r>
                  <a:rPr lang="en-US" sz="2000" dirty="0"/>
                  <a:t>Used to determine separation factors for a given metal ion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/>
                  <a:t>Ratio of K</a:t>
                </a:r>
                <a:r>
                  <a:rPr lang="en-US" sz="2000" baseline="-25000" dirty="0"/>
                  <a:t>d</a:t>
                </a:r>
                <a:r>
                  <a:rPr lang="en-US" sz="2000" dirty="0"/>
                  <a:t> for different metal </a:t>
                </a:r>
                <a:r>
                  <a:rPr lang="en-US" sz="2000" dirty="0" smtClean="0"/>
                  <a:t>ions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sz="2000" dirty="0" smtClean="0"/>
                  <a:t>May be represented by </a:t>
                </a:r>
                <a:r>
                  <a:rPr lang="en-US" sz="2000" dirty="0" err="1" smtClean="0"/>
                  <a:t>K</a:t>
                </a:r>
                <a:r>
                  <a:rPr lang="en-US" sz="2000" baseline="-25000" dirty="0" err="1" smtClean="0"/>
                  <a:t>d</a:t>
                </a:r>
                <a:r>
                  <a:rPr lang="en-US" sz="2000" dirty="0" smtClean="0"/>
                  <a:t> or D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 err="1" smtClean="0"/>
                  <a:t>K</a:t>
                </a:r>
                <a:r>
                  <a:rPr lang="en-US" sz="2000" baseline="-25000" dirty="0" err="1" smtClean="0"/>
                  <a:t>d</a:t>
                </a:r>
                <a:r>
                  <a:rPr lang="en-US" sz="2000" dirty="0" smtClean="0"/>
                  <a:t>= 1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sz="2000" dirty="0" smtClean="0"/>
                  <a:t>50 % of metal in organic phase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 err="1"/>
                  <a:t>K</a:t>
                </a:r>
                <a:r>
                  <a:rPr lang="en-US" sz="2000" baseline="-25000" dirty="0" err="1"/>
                  <a:t>d</a:t>
                </a:r>
                <a:r>
                  <a:rPr lang="en-US" sz="2000" dirty="0"/>
                  <a:t>= </a:t>
                </a:r>
                <a:r>
                  <a:rPr lang="en-US" sz="2000" dirty="0" smtClean="0"/>
                  <a:t>10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sz="2000" dirty="0" smtClean="0"/>
                  <a:t>90.9  </a:t>
                </a:r>
                <a:r>
                  <a:rPr lang="en-US" sz="2000" dirty="0"/>
                  <a:t>% of metal in organic phase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 err="1"/>
                  <a:t>K</a:t>
                </a:r>
                <a:r>
                  <a:rPr lang="en-US" sz="2000" baseline="-25000" dirty="0" err="1"/>
                  <a:t>d</a:t>
                </a:r>
                <a:r>
                  <a:rPr lang="en-US" sz="2000" dirty="0"/>
                  <a:t>= </a:t>
                </a:r>
                <a:r>
                  <a:rPr lang="en-US" sz="2000" dirty="0" smtClean="0"/>
                  <a:t>100</a:t>
                </a:r>
                <a:endParaRPr lang="en-US" sz="2000" dirty="0"/>
              </a:p>
              <a:p>
                <a:pPr lvl="3">
                  <a:lnSpc>
                    <a:spcPct val="80000"/>
                  </a:lnSpc>
                </a:pPr>
                <a:r>
                  <a:rPr lang="en-US" sz="2000" dirty="0" smtClean="0"/>
                  <a:t>99.01  </a:t>
                </a:r>
                <a:r>
                  <a:rPr lang="en-US" sz="2000" dirty="0"/>
                  <a:t>% of metal in organic </a:t>
                </a:r>
                <a:r>
                  <a:rPr lang="en-US" sz="2000" dirty="0" smtClean="0"/>
                  <a:t>phase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000" dirty="0" smtClean="0"/>
                  <a:t>Distribution </a:t>
                </a:r>
                <a:r>
                  <a:rPr lang="en-US" sz="2000" dirty="0"/>
                  <a:t>can be used to evaluate stoichiometry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2000" dirty="0"/>
                  <a:t>Evaluation distribution against change in solution parameter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sz="2000" dirty="0"/>
                  <a:t>Plot log K</a:t>
                </a:r>
                <a:r>
                  <a:rPr lang="en-US" sz="2000" baseline="-25000" dirty="0"/>
                  <a:t>d</a:t>
                </a:r>
                <a:r>
                  <a:rPr lang="en-US" sz="2000" dirty="0"/>
                  <a:t> versus log [X], slope is stoichiometry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000" dirty="0"/>
                  <a:t>Extraction can be explained by complexation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000" dirty="0"/>
                  <a:t>Used to determine complexation </a:t>
                </a:r>
                <a:r>
                  <a:rPr lang="en-US" sz="2000" dirty="0" smtClean="0"/>
                  <a:t>constants</a:t>
                </a:r>
                <a:endParaRPr lang="en-US" sz="2000" dirty="0"/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200" y="685800"/>
                <a:ext cx="5486400" cy="6019800"/>
              </a:xfrm>
              <a:blipFill rotWithShape="1">
                <a:blip r:embed="rId6"/>
                <a:stretch>
                  <a:fillRect l="-889" t="-2330" r="-778" b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0000">
            <a:off x="5782413" y="1313648"/>
            <a:ext cx="3221901" cy="4478764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762000" y="1866900"/>
            <a:ext cx="5562600" cy="1066800"/>
            <a:chOff x="762000" y="1905000"/>
            <a:chExt cx="5562600" cy="1066800"/>
          </a:xfrm>
        </p:grpSpPr>
        <p:sp>
          <p:nvSpPr>
            <p:cNvPr id="2" name="Oval 1"/>
            <p:cNvSpPr/>
            <p:nvPr/>
          </p:nvSpPr>
          <p:spPr bwMode="auto">
            <a:xfrm>
              <a:off x="762000" y="1905000"/>
              <a:ext cx="1752600" cy="5334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5" name="Straight Arrow Connector 4"/>
            <p:cNvCxnSpPr>
              <a:stCxn id="2" idx="6"/>
            </p:cNvCxnSpPr>
            <p:nvPr/>
          </p:nvCxnSpPr>
          <p:spPr bwMode="auto">
            <a:xfrm>
              <a:off x="2514600" y="2171700"/>
              <a:ext cx="3810000" cy="8001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23"/>
    </mc:Choice>
    <mc:Fallback xmlns="">
      <p:transition spd="slow" advTm="18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67" x="1974850" y="1104900"/>
          <p14:tracePt t="4842" x="1974850" y="1098550"/>
          <p14:tracePt t="4850" x="1955800" y="1066800"/>
          <p14:tracePt t="4858" x="1930400" y="1041400"/>
          <p14:tracePt t="4866" x="1892300" y="1009650"/>
          <p14:tracePt t="4878" x="1873250" y="996950"/>
          <p14:tracePt t="4911" x="1841500" y="977900"/>
          <p14:tracePt t="4913" x="1816100" y="958850"/>
          <p14:tracePt t="4928" x="1809750" y="958850"/>
          <p14:tracePt t="4945" x="1765300" y="939800"/>
          <p14:tracePt t="4970" x="1739900" y="914400"/>
          <p14:tracePt t="4986" x="1701800" y="895350"/>
          <p14:tracePt t="5000" x="1663700" y="889000"/>
          <p14:tracePt t="5012" x="1638300" y="876300"/>
          <p14:tracePt t="5028" x="1619250" y="876300"/>
          <p14:tracePt t="5065" x="1612900" y="876300"/>
          <p14:tracePt t="5085" x="1606550" y="876300"/>
          <p14:tracePt t="5106" x="1600200" y="876300"/>
          <p14:tracePt t="5121" x="1587500" y="876300"/>
          <p14:tracePt t="5137" x="1581150" y="876300"/>
          <p14:tracePt t="5146" x="1543050" y="882650"/>
          <p14:tracePt t="5162" x="1517650" y="895350"/>
          <p14:tracePt t="5163" x="1454150" y="908050"/>
          <p14:tracePt t="5180" x="1422400" y="920750"/>
          <p14:tracePt t="5195" x="1371600" y="939800"/>
          <p14:tracePt t="5212" x="1314450" y="971550"/>
          <p14:tracePt t="5229" x="1263650" y="990600"/>
          <p14:tracePt t="5245" x="1238250" y="1003300"/>
          <p14:tracePt t="5281" x="1231900" y="1003300"/>
          <p14:tracePt t="5282" x="1225550" y="1009650"/>
          <p14:tracePt t="5295" x="1219200" y="1016000"/>
          <p14:tracePt t="5346" x="1206500" y="1022350"/>
          <p14:tracePt t="5355" x="1200150" y="1028700"/>
          <p14:tracePt t="5362" x="1193800" y="1035050"/>
          <p14:tracePt t="5362" x="1168400" y="1060450"/>
          <p14:tracePt t="5379" x="1162050" y="1060450"/>
          <p14:tracePt t="5450" x="1162050" y="1066800"/>
          <p14:tracePt t="5483" x="1174750" y="1066800"/>
          <p14:tracePt t="5491" x="1181100" y="1066800"/>
          <p14:tracePt t="5499" x="1200150" y="1066800"/>
          <p14:tracePt t="5508" x="1225550" y="1066800"/>
          <p14:tracePt t="5513" x="1276350" y="1060450"/>
          <p14:tracePt t="5530" x="1320800" y="1054100"/>
          <p14:tracePt t="5547" x="1346200" y="1047750"/>
          <p14:tracePt t="5563" x="1384300" y="1035050"/>
          <p14:tracePt t="5580" x="1416050" y="1035050"/>
          <p14:tracePt t="5597" x="1454150" y="1035050"/>
          <p14:tracePt t="5614" x="1492250" y="1035050"/>
          <p14:tracePt t="5631" x="1543050" y="1035050"/>
          <p14:tracePt t="5647" x="1625600" y="1035050"/>
          <p14:tracePt t="5664" x="1695450" y="1035050"/>
          <p14:tracePt t="5680" x="1752600" y="1035050"/>
          <p14:tracePt t="5697" x="1790700" y="1035050"/>
          <p14:tracePt t="5714" x="1803400" y="1035050"/>
          <p14:tracePt t="5850" x="1797050" y="1035050"/>
          <p14:tracePt t="5859" x="1790700" y="1035050"/>
          <p14:tracePt t="5865" x="1784350" y="1035050"/>
          <p14:tracePt t="5882" x="1778000" y="1035050"/>
          <p14:tracePt t="5883" x="1771650" y="1035050"/>
          <p14:tracePt t="6035" x="1778000" y="1035050"/>
          <p14:tracePt t="6059" x="1790700" y="1035050"/>
          <p14:tracePt t="6067" x="1803400" y="1035050"/>
          <p14:tracePt t="6067" x="1822450" y="1035050"/>
          <p14:tracePt t="6082" x="1866900" y="1035050"/>
          <p14:tracePt t="6083" x="1943100" y="1092200"/>
          <p14:tracePt t="6098" x="2343150" y="1377950"/>
          <p14:tracePt t="6115" x="2863850" y="1695450"/>
          <p14:tracePt t="6131" x="3352800" y="2044700"/>
          <p14:tracePt t="6148" x="3981450" y="2546350"/>
          <p14:tracePt t="6164" x="4603750" y="3028950"/>
          <p14:tracePt t="6181" x="5010150" y="3321050"/>
          <p14:tracePt t="6198" x="5232400" y="3505200"/>
          <p14:tracePt t="6215" x="5334000" y="3562350"/>
          <p14:tracePt t="6231" x="5384800" y="3587750"/>
          <p14:tracePt t="6248" x="5410200" y="3606800"/>
          <p14:tracePt t="6265" x="5448300" y="3638550"/>
          <p14:tracePt t="6283" x="5530850" y="3657600"/>
          <p14:tracePt t="6299" x="5664200" y="3702050"/>
          <p14:tracePt t="6315" x="5842000" y="3746500"/>
          <p14:tracePt t="6331" x="6064250" y="3803650"/>
          <p14:tracePt t="6348" x="6445250" y="3911600"/>
          <p14:tracePt t="6365" x="6813550" y="3943350"/>
          <p14:tracePt t="6382" x="7029450" y="3943350"/>
          <p14:tracePt t="6398" x="7061200" y="3879850"/>
          <p14:tracePt t="6415" x="7086600" y="3816350"/>
          <p14:tracePt t="6432" x="7086600" y="3765550"/>
          <p14:tracePt t="6448" x="7086600" y="3708400"/>
          <p14:tracePt t="6465" x="7086600" y="3619500"/>
          <p14:tracePt t="6482" x="7086600" y="3498850"/>
          <p14:tracePt t="6499" x="7086600" y="3441700"/>
          <p14:tracePt t="6515" x="7086600" y="3403600"/>
          <p14:tracePt t="6532" x="7086600" y="3378200"/>
          <p14:tracePt t="6548" x="7086600" y="3359150"/>
          <p14:tracePt t="6565" x="7086600" y="3340100"/>
          <p14:tracePt t="6582" x="7086600" y="3321050"/>
          <p14:tracePt t="6598" x="7086600" y="3308350"/>
          <p14:tracePt t="6615" x="7086600" y="3289300"/>
          <p14:tracePt t="6714" x="7086600" y="3282950"/>
          <p14:tracePt t="6731" x="7080250" y="3282950"/>
          <p14:tracePt t="6754" x="7073900" y="3282950"/>
          <p14:tracePt t="6779" x="7061200" y="3282950"/>
          <p14:tracePt t="6787" x="7035800" y="3282950"/>
          <p14:tracePt t="6799" x="6959600" y="3270250"/>
          <p14:tracePt t="6799" x="6781800" y="3194050"/>
          <p14:tracePt t="6816" x="6559550" y="3117850"/>
          <p14:tracePt t="6832" x="6362700" y="3073400"/>
          <p14:tracePt t="6849" x="6134100" y="2990850"/>
          <p14:tracePt t="6866" x="5664200" y="2781300"/>
          <p14:tracePt t="6883" x="5505450" y="2717800"/>
          <p14:tracePt t="6899" x="5499100" y="2717800"/>
          <p14:tracePt t="6938" x="5492750" y="2705100"/>
          <p14:tracePt t="6962" x="5492750" y="2692400"/>
          <p14:tracePt t="6971" x="5511800" y="2679700"/>
          <p14:tracePt t="6986" x="5518150" y="2679700"/>
          <p14:tracePt t="6999" x="5524500" y="2673350"/>
          <p14:tracePt t="7003" x="5537200" y="2673350"/>
          <p14:tracePt t="7016" x="5549900" y="2667000"/>
          <p14:tracePt t="7032" x="5562600" y="2667000"/>
          <p14:tracePt t="7049" x="5588000" y="2654300"/>
          <p14:tracePt t="7068" x="5588000" y="2647950"/>
          <p14:tracePt t="7082" x="5638800" y="2635250"/>
          <p14:tracePt t="7099" x="5670550" y="2616200"/>
          <p14:tracePt t="7115" x="5702300" y="2609850"/>
          <p14:tracePt t="7132" x="5797550" y="2578100"/>
          <p14:tracePt t="7149" x="5880100" y="2565400"/>
          <p14:tracePt t="7166" x="5930900" y="2546350"/>
          <p14:tracePt t="7183" x="5956300" y="2533650"/>
          <p14:tracePt t="7200" x="5969000" y="2527300"/>
          <p14:tracePt t="7216" x="5981700" y="2520950"/>
          <p14:tracePt t="7490" x="5981700" y="2508250"/>
          <p14:tracePt t="7509" x="5962650" y="2508250"/>
          <p14:tracePt t="7516" x="5956300" y="2508250"/>
          <p14:tracePt t="7517" x="5943600" y="2514600"/>
          <p14:tracePt t="7533" x="5930900" y="2514600"/>
          <p14:tracePt t="7549" x="5880100" y="2508250"/>
          <p14:tracePt t="7566" x="5816600" y="2482850"/>
          <p14:tracePt t="7583" x="5715000" y="2451100"/>
          <p14:tracePt t="7599" x="5588000" y="2393950"/>
          <p14:tracePt t="7616" x="5416550" y="2311400"/>
          <p14:tracePt t="7633" x="5251450" y="2266950"/>
          <p14:tracePt t="7649" x="5156200" y="2241550"/>
          <p14:tracePt t="7699" x="5149850" y="2241550"/>
          <p14:tracePt t="7732" x="5149850" y="2228850"/>
          <p14:tracePt t="7740" x="5149850" y="2222500"/>
          <p14:tracePt t="7747" x="5168900" y="2222500"/>
          <p14:tracePt t="7753" x="5187950" y="2209800"/>
          <p14:tracePt t="7768" x="5226050" y="2203450"/>
          <p14:tracePt t="7785" x="5327650" y="2197100"/>
          <p14:tracePt t="7801" x="5556250" y="2197100"/>
          <p14:tracePt t="7818" x="6038850" y="2197100"/>
          <p14:tracePt t="7835" x="6508750" y="2203450"/>
          <p14:tracePt t="7835" x="6686550" y="2203450"/>
          <p14:tracePt t="7853" x="6908800" y="2197100"/>
          <p14:tracePt t="7868" x="7080250" y="2159000"/>
          <p14:tracePt t="7885" x="7156450" y="2101850"/>
          <p14:tracePt t="7901" x="7200900" y="2076450"/>
          <p14:tracePt t="7918" x="7213600" y="2063750"/>
          <p14:tracePt t="7935" x="7219950" y="2063750"/>
          <p14:tracePt t="7952" x="7232650" y="2063750"/>
          <p14:tracePt t="7968" x="7245350" y="2057400"/>
          <p14:tracePt t="7986" x="7251700" y="2057400"/>
          <p14:tracePt t="8001" x="7264400" y="2051050"/>
          <p14:tracePt t="8018" x="7359650" y="2032000"/>
          <p14:tracePt t="8036" x="7461250" y="2025650"/>
          <p14:tracePt t="8052" x="7512050" y="2019300"/>
          <p14:tracePt t="8069" x="7543800" y="1993900"/>
          <p14:tracePt t="8085" x="7550150" y="1987550"/>
          <p14:tracePt t="8102" x="7550150" y="1981200"/>
          <p14:tracePt t="8172" x="7537450" y="1981200"/>
          <p14:tracePt t="8188" x="7531100" y="1981200"/>
          <p14:tracePt t="8195" x="7518400" y="1981200"/>
          <p14:tracePt t="8205" x="7512050" y="1981200"/>
          <p14:tracePt t="8219" x="7505700" y="1981200"/>
          <p14:tracePt t="8219" x="7473950" y="1981200"/>
          <p14:tracePt t="8236" x="7454900" y="1981200"/>
          <p14:tracePt t="8252" x="7442200" y="1981200"/>
          <p14:tracePt t="8270" x="7397750" y="1981200"/>
          <p14:tracePt t="8286" x="7346950" y="1949450"/>
          <p14:tracePt t="8302" x="7283450" y="1930400"/>
          <p14:tracePt t="8319" x="7181850" y="1879600"/>
          <p14:tracePt t="8336" x="7086600" y="1847850"/>
          <p14:tracePt t="8352" x="7016750" y="1828800"/>
          <p14:tracePt t="8369" x="6997700" y="1822450"/>
          <p14:tracePt t="8386" x="6991350" y="1816100"/>
          <p14:tracePt t="8555" x="6997700" y="1809750"/>
          <p14:tracePt t="8563" x="7016750" y="1803400"/>
          <p14:tracePt t="8571" x="7029450" y="1797050"/>
          <p14:tracePt t="8588" x="7042150" y="1790700"/>
          <p14:tracePt t="8588" x="7048500" y="1790700"/>
          <p14:tracePt t="8620" x="7054850" y="1784350"/>
          <p14:tracePt t="8627" x="7061200" y="1784350"/>
          <p14:tracePt t="8637" x="7073900" y="1778000"/>
          <p14:tracePt t="8637" x="7099300" y="1771650"/>
          <p14:tracePt t="8653" x="7112000" y="1765300"/>
          <p14:tracePt t="8670" x="7131050" y="1758950"/>
          <p14:tracePt t="8686" x="7150100" y="1758950"/>
          <p14:tracePt t="8703" x="7169150" y="1752600"/>
          <p14:tracePt t="8720" x="7188200" y="1746250"/>
          <p14:tracePt t="8756" x="7200900" y="1746250"/>
          <p14:tracePt t="8779" x="7207250" y="1746250"/>
          <p14:tracePt t="8787" x="7213600" y="1746250"/>
          <p14:tracePt t="8796" x="7219950" y="1746250"/>
          <p14:tracePt t="8805" x="7251700" y="1733550"/>
          <p14:tracePt t="8820" x="7277100" y="1727200"/>
          <p14:tracePt t="8836" x="7302500" y="1727200"/>
          <p14:tracePt t="8853" x="7327900" y="1727200"/>
          <p14:tracePt t="8870" x="7353300" y="1727200"/>
          <p14:tracePt t="8887" x="7372350" y="1727200"/>
          <p14:tracePt t="8903" x="7423150" y="1727200"/>
          <p14:tracePt t="8920" x="7512050" y="1733550"/>
          <p14:tracePt t="8937" x="7569200" y="1739900"/>
          <p14:tracePt t="8953" x="7607300" y="1746250"/>
          <p14:tracePt t="8970" x="7645400" y="1752600"/>
          <p14:tracePt t="8987" x="7721600" y="1784350"/>
          <p14:tracePt t="9005" x="7753350" y="1790700"/>
          <p14:tracePt t="9020" x="7759700" y="1790700"/>
          <p14:tracePt t="9068" x="7766050" y="1790700"/>
          <p14:tracePt t="9068" x="7772400" y="1790700"/>
          <p14:tracePt t="9091" x="7778750" y="1790700"/>
          <p14:tracePt t="9603" x="7785100" y="1790700"/>
          <p14:tracePt t="9611" x="7797800" y="1790700"/>
          <p14:tracePt t="9626" x="7804150" y="1790700"/>
          <p14:tracePt t="9634" x="7816850" y="1784350"/>
          <p14:tracePt t="9643" x="7823200" y="1778000"/>
          <p14:tracePt t="9654" x="7848600" y="1765300"/>
          <p14:tracePt t="9670" x="7880350" y="1758950"/>
          <p14:tracePt t="9687" x="7905750" y="1746250"/>
          <p14:tracePt t="9703" x="7950200" y="1739900"/>
          <p14:tracePt t="9720" x="7969250" y="1733550"/>
          <p14:tracePt t="9737" x="7994650" y="1727200"/>
          <p14:tracePt t="9754" x="8013700" y="1727200"/>
          <p14:tracePt t="9770" x="8020050" y="1714500"/>
          <p14:tracePt t="9788" x="8032750" y="1708150"/>
          <p14:tracePt t="9804" x="8045450" y="1701800"/>
          <p14:tracePt t="9820" x="8070850" y="1689100"/>
          <p14:tracePt t="9837" x="8077200" y="1682750"/>
          <p14:tracePt t="10203" x="8083550" y="1682750"/>
          <p14:tracePt t="10258" x="8083550" y="1695450"/>
          <p14:tracePt t="10292" x="8083550" y="1701800"/>
          <p14:tracePt t="10762" x="0" y="0"/>
        </p14:tracePtLst>
        <p14:tracePtLst>
          <p14:tracePt t="11735" x="6832600" y="1689100"/>
          <p14:tracePt t="11843" x="6838950" y="1682750"/>
          <p14:tracePt t="11851" x="6851650" y="1676400"/>
          <p14:tracePt t="11867" x="6870700" y="1676400"/>
          <p14:tracePt t="11875" x="6889750" y="1676400"/>
          <p14:tracePt t="11899" x="6902450" y="1676400"/>
          <p14:tracePt t="11916" x="6934200" y="1676400"/>
          <p14:tracePt t="11923" x="6965950" y="1670050"/>
          <p14:tracePt t="11933" x="6991350" y="1670050"/>
          <p14:tracePt t="11947" x="7016750" y="1670050"/>
          <p14:tracePt t="11963" x="7067550" y="1689100"/>
          <p14:tracePt t="11979" x="7150100" y="1720850"/>
          <p14:tracePt t="11995" x="7232650" y="1733550"/>
          <p14:tracePt t="12007" x="7334250" y="1752600"/>
          <p14:tracePt t="12024" x="7429500" y="1771650"/>
          <p14:tracePt t="12041" x="7480300" y="1784350"/>
          <p14:tracePt t="12057" x="7518400" y="1784350"/>
          <p14:tracePt t="12075" x="7562850" y="1784350"/>
          <p14:tracePt t="12163" x="7569200" y="1784350"/>
          <p14:tracePt t="12179" x="7588250" y="1784350"/>
          <p14:tracePt t="12182" x="7607300" y="1784350"/>
          <p14:tracePt t="12191" x="7677150" y="1778000"/>
          <p14:tracePt t="12207" x="7778750" y="1771650"/>
          <p14:tracePt t="12224" x="7905750" y="1771650"/>
          <p14:tracePt t="12241" x="7988300" y="1771650"/>
          <p14:tracePt t="12258" x="8013700" y="1771650"/>
          <p14:tracePt t="12699" x="8020050" y="1771650"/>
          <p14:tracePt t="14131" x="8013700" y="1771650"/>
          <p14:tracePt t="14139" x="8013700" y="1778000"/>
          <p14:tracePt t="14147" x="8007350" y="1778000"/>
          <p14:tracePt t="14155" x="8001000" y="1784350"/>
          <p14:tracePt t="14164" x="7994650" y="1784350"/>
          <p14:tracePt t="14219" x="7988300" y="1790700"/>
          <p14:tracePt t="14219" x="7981950" y="1790700"/>
          <p14:tracePt t="14237" x="7975600" y="1790700"/>
          <p14:tracePt t="14251" x="7962900" y="1790700"/>
          <p14:tracePt t="14267" x="7950200" y="1803400"/>
          <p14:tracePt t="14287" x="7943850" y="1803400"/>
          <p14:tracePt t="14288" x="7937500" y="1816100"/>
          <p14:tracePt t="14294" x="7924800" y="1816100"/>
          <p14:tracePt t="14311" x="7905750" y="1822450"/>
          <p14:tracePt t="14328" x="7899400" y="1822450"/>
          <p14:tracePt t="14411" x="7893050" y="1822450"/>
          <p14:tracePt t="14531" x="7886700" y="1822450"/>
          <p14:tracePt t="14595" x="7880350" y="1822450"/>
          <p14:tracePt t="15014" x="0" y="0"/>
        </p14:tracePtLst>
        <p14:tracePtLst>
          <p14:tracePt t="36119" x="3136900" y="1543050"/>
          <p14:tracePt t="36423" x="3130550" y="1543050"/>
          <p14:tracePt t="36439" x="3130550" y="1536700"/>
          <p14:tracePt t="36447" x="3130550" y="1530350"/>
          <p14:tracePt t="36449" x="3130550" y="1524000"/>
          <p14:tracePt t="36466" x="3124200" y="1511300"/>
          <p14:tracePt t="36483" x="3117850" y="1504950"/>
          <p14:tracePt t="36542" x="3111500" y="1498600"/>
          <p14:tracePt t="36551" x="3111500" y="1485900"/>
          <p14:tracePt t="36559" x="3105150" y="1479550"/>
          <p14:tracePt t="36568" x="3092450" y="1460500"/>
          <p14:tracePt t="36583" x="3079750" y="1441450"/>
          <p14:tracePt t="36600" x="3060700" y="1422400"/>
          <p14:tracePt t="36616" x="3048000" y="1416050"/>
          <p14:tracePt t="36633" x="3035300" y="1403350"/>
          <p14:tracePt t="36650" x="3028950" y="1397000"/>
          <p14:tracePt t="36666" x="3009900" y="1377950"/>
          <p14:tracePt t="36683" x="2984500" y="1358900"/>
          <p14:tracePt t="36700" x="2971800" y="1352550"/>
          <p14:tracePt t="36700" x="2959100" y="1346200"/>
          <p14:tracePt t="36719" x="2940050" y="1333500"/>
          <p14:tracePt t="36733" x="2844800" y="1301750"/>
          <p14:tracePt t="36733" x="2800350" y="1289050"/>
          <p14:tracePt t="36751" x="2724150" y="1250950"/>
          <p14:tracePt t="36767" x="2641600" y="1238250"/>
          <p14:tracePt t="36783" x="2571750" y="1225550"/>
          <p14:tracePt t="36800" x="2527300" y="1225550"/>
          <p14:tracePt t="36816" x="2489200" y="1219200"/>
          <p14:tracePt t="36833" x="2470150" y="1212850"/>
          <p14:tracePt t="36850" x="2457450" y="1212850"/>
          <p14:tracePt t="36867" x="2432050" y="1212850"/>
          <p14:tracePt t="36883" x="2374900" y="1212850"/>
          <p14:tracePt t="36901" x="2266950" y="1212850"/>
          <p14:tracePt t="36916" x="2114550" y="1212850"/>
          <p14:tracePt t="36933" x="1993900" y="1212850"/>
          <p14:tracePt t="36950" x="1879600" y="1219200"/>
          <p14:tracePt t="36967" x="1854200" y="1225550"/>
          <p14:tracePt t="37054" x="1847850" y="1231900"/>
          <p14:tracePt t="37063" x="1828800" y="1231900"/>
          <p14:tracePt t="37071" x="1803400" y="1231900"/>
          <p14:tracePt t="37076" x="1771650" y="1250950"/>
          <p14:tracePt t="37084" x="1695450" y="1289050"/>
          <p14:tracePt t="37100" x="1625600" y="1308100"/>
          <p14:tracePt t="37117" x="1568450" y="1320800"/>
          <p14:tracePt t="37136" x="1562100" y="1327150"/>
          <p14:tracePt t="37215" x="1555750" y="1327150"/>
          <p14:tracePt t="37223" x="1549400" y="1327150"/>
          <p14:tracePt t="37234" x="1536700" y="1333500"/>
          <p14:tracePt t="37263" x="1536700" y="1339850"/>
          <p14:tracePt t="37270" x="1530350" y="1346200"/>
          <p14:tracePt t="37294" x="1517650" y="1352550"/>
          <p14:tracePt t="37301" x="1511300" y="1352550"/>
          <p14:tracePt t="37310" x="1498600" y="1365250"/>
          <p14:tracePt t="37316" x="1479550" y="1390650"/>
          <p14:tracePt t="37334" x="1466850" y="1409700"/>
          <p14:tracePt t="37350" x="1466850" y="1441450"/>
          <p14:tracePt t="37367" x="1460500" y="1460500"/>
          <p14:tracePt t="37383" x="1447800" y="1492250"/>
          <p14:tracePt t="37400" x="1441450" y="1498600"/>
          <p14:tracePt t="37455" x="1441450" y="1504950"/>
          <p14:tracePt t="37493" x="1441450" y="1511300"/>
          <p14:tracePt t="37533" x="1447800" y="1511300"/>
          <p14:tracePt t="37559" x="1454150" y="1511300"/>
          <p14:tracePt t="37559" x="1460500" y="1511300"/>
          <p14:tracePt t="37567" x="1479550" y="1511300"/>
          <p14:tracePt t="37584" x="1492250" y="1511300"/>
          <p14:tracePt t="37600" x="1504950" y="1511300"/>
          <p14:tracePt t="37617" x="1517650" y="1511300"/>
          <p14:tracePt t="37634" x="1530350" y="1511300"/>
          <p14:tracePt t="37650" x="1562100" y="1511300"/>
          <p14:tracePt t="37667" x="1581150" y="1511300"/>
          <p14:tracePt t="37684" x="1612900" y="1511300"/>
          <p14:tracePt t="37700" x="1631950" y="1511300"/>
          <p14:tracePt t="37718" x="1663700" y="1511300"/>
          <p14:tracePt t="37734" x="1682750" y="1511300"/>
          <p14:tracePt t="37750" x="1695450" y="1511300"/>
          <p14:tracePt t="37767" x="1720850" y="1511300"/>
          <p14:tracePt t="37784" x="1778000" y="1511300"/>
          <p14:tracePt t="37800" x="1860550" y="1524000"/>
          <p14:tracePt t="37817" x="1962150" y="1543050"/>
          <p14:tracePt t="37834" x="2044700" y="1574800"/>
          <p14:tracePt t="37851" x="2139950" y="1581150"/>
          <p14:tracePt t="37867" x="2197100" y="1587500"/>
          <p14:tracePt t="37884" x="2235200" y="1587500"/>
          <p14:tracePt t="37884" x="2247900" y="1587500"/>
          <p14:tracePt t="37902" x="2254250" y="1587500"/>
          <p14:tracePt t="37916" x="2260600" y="1587500"/>
          <p14:tracePt t="37934" x="2266950" y="1587500"/>
          <p14:tracePt t="37952" x="2311400" y="1587500"/>
          <p14:tracePt t="37969" x="2413000" y="1587500"/>
          <p14:tracePt t="37985" x="2546350" y="1587500"/>
          <p14:tracePt t="38002" x="2686050" y="1587500"/>
          <p14:tracePt t="38018" x="2794000" y="1587500"/>
          <p14:tracePt t="38035" x="2870200" y="1587500"/>
          <p14:tracePt t="38051" x="2901950" y="1587500"/>
          <p14:tracePt t="38133" x="2908300" y="1587500"/>
          <p14:tracePt t="38143" x="2914650" y="1587500"/>
          <p14:tracePt t="38150" x="2933700" y="1581150"/>
          <p14:tracePt t="38150" x="3003550" y="1574800"/>
          <p14:tracePt t="38166" x="3143250" y="1555750"/>
          <p14:tracePt t="38184" x="3276600" y="1543050"/>
          <p14:tracePt t="38200" x="3390900" y="1517650"/>
          <p14:tracePt t="38218" x="3416300" y="1511300"/>
          <p14:tracePt t="38294" x="3416300" y="1504950"/>
          <p14:tracePt t="38301" x="3416300" y="1498600"/>
          <p14:tracePt t="38309" x="3416300" y="1492250"/>
          <p14:tracePt t="38318" x="3397250" y="1479550"/>
          <p14:tracePt t="38342" x="3378200" y="1479550"/>
          <p14:tracePt t="38350" x="3359150" y="1460500"/>
          <p14:tracePt t="38368" x="3327400" y="1435100"/>
          <p14:tracePt t="38369" x="3321050" y="1428750"/>
          <p14:tracePt t="38406" x="3314700" y="1422400"/>
          <p14:tracePt t="38418" x="3289300" y="1422400"/>
          <p14:tracePt t="38419" x="3200400" y="1403350"/>
          <p14:tracePt t="38435" x="3016250" y="1371600"/>
          <p14:tracePt t="38452" x="2851150" y="1371600"/>
          <p14:tracePt t="38468" x="2667000" y="1371600"/>
          <p14:tracePt t="38486" x="2559050" y="1365250"/>
          <p14:tracePt t="38502" x="2495550" y="1352550"/>
          <p14:tracePt t="38518" x="2457450" y="1346200"/>
          <p14:tracePt t="38535" x="2413000" y="1339850"/>
          <p14:tracePt t="38552" x="2374900" y="1333500"/>
          <p14:tracePt t="38569" x="2336800" y="1333500"/>
          <p14:tracePt t="38585" x="2324100" y="1333500"/>
          <p14:tracePt t="38602" x="2286000" y="1333500"/>
          <p14:tracePt t="38618" x="2203450" y="1327150"/>
          <p14:tracePt t="38635" x="2108200" y="1327150"/>
          <p14:tracePt t="38635" x="2082800" y="1327150"/>
          <p14:tracePt t="38654" x="2038350" y="1327150"/>
          <p14:tracePt t="38669" x="1962150" y="1327150"/>
          <p14:tracePt t="38686" x="1905000" y="1327150"/>
          <p14:tracePt t="38702" x="1879600" y="1327150"/>
          <p14:tracePt t="38719" x="1866900" y="1327150"/>
          <p14:tracePt t="38766" x="1854200" y="1327150"/>
          <p14:tracePt t="38774" x="1841500" y="1327150"/>
          <p14:tracePt t="38774" x="1822450" y="1327150"/>
          <p14:tracePt t="38790" x="1816100" y="1327150"/>
          <p14:tracePt t="38798" x="1809750" y="1327150"/>
          <p14:tracePt t="38806" x="1790700" y="1327150"/>
          <p14:tracePt t="38819" x="1752600" y="1327150"/>
          <p14:tracePt t="38835" x="1701800" y="1333500"/>
          <p14:tracePt t="38852" x="1676400" y="1352550"/>
          <p14:tracePt t="38869" x="1663700" y="1358900"/>
          <p14:tracePt t="38926" x="1657350" y="1358900"/>
          <p14:tracePt t="38942" x="1651000" y="1365250"/>
          <p14:tracePt t="38962" x="1644650" y="1371600"/>
          <p14:tracePt t="38963" x="1644650" y="1377950"/>
          <p14:tracePt t="38969" x="1625600" y="1384300"/>
          <p14:tracePt t="38986" x="1612900" y="1403350"/>
          <p14:tracePt t="39003" x="1593850" y="1416050"/>
          <p14:tracePt t="39038" x="1587500" y="1435100"/>
          <p14:tracePt t="39118" x="1587500" y="1454150"/>
          <p14:tracePt t="39135" x="1587500" y="1460500"/>
          <p14:tracePt t="39153" x="1600200" y="1473200"/>
          <p14:tracePt t="39153" x="1600200" y="1479550"/>
          <p14:tracePt t="39170" x="1606550" y="1479550"/>
          <p14:tracePt t="39186" x="1606550" y="1485900"/>
          <p14:tracePt t="39203" x="1612900" y="1492250"/>
          <p14:tracePt t="39219" x="1619250" y="1498600"/>
          <p14:tracePt t="39236" x="1625600" y="1498600"/>
          <p14:tracePt t="39277" x="1631950" y="1498600"/>
          <p14:tracePt t="39285" x="1638300" y="1504950"/>
          <p14:tracePt t="39295" x="1644650" y="1504950"/>
          <p14:tracePt t="39303" x="1657350" y="1504950"/>
          <p14:tracePt t="39320" x="1663700" y="1504950"/>
          <p14:tracePt t="39336" x="1682750" y="1504950"/>
          <p14:tracePt t="39353" x="1708150" y="1504950"/>
          <p14:tracePt t="39370" x="1758950" y="1504950"/>
          <p14:tracePt t="39387" x="1835150" y="1517650"/>
          <p14:tracePt t="39403" x="1974850" y="1543050"/>
          <p14:tracePt t="39420" x="2235200" y="1562100"/>
          <p14:tracePt t="39439" x="2406650" y="1568450"/>
          <p14:tracePt t="39454" x="2514600" y="1568450"/>
          <p14:tracePt t="39471" x="2552700" y="1574800"/>
          <p14:tracePt t="39487" x="2559050" y="1574800"/>
          <p14:tracePt t="39621" x="2565400" y="1574800"/>
          <p14:tracePt t="39643" x="2571750" y="1574800"/>
          <p14:tracePt t="39653" x="2578100" y="1574800"/>
          <p14:tracePt t="39661" x="2597150" y="1574800"/>
          <p14:tracePt t="39669" x="2641600" y="1574800"/>
          <p14:tracePt t="39681" x="2686050" y="1574800"/>
          <p14:tracePt t="39686" x="2800350" y="1574800"/>
          <p14:tracePt t="39703" x="2838450" y="1574800"/>
          <p14:tracePt t="39721" x="2895600" y="1574800"/>
          <p14:tracePt t="39737" x="2946400" y="1574800"/>
          <p14:tracePt t="39754" x="2971800" y="1574800"/>
          <p14:tracePt t="39770" x="2997200" y="1574800"/>
          <p14:tracePt t="39806" x="3009900" y="1574800"/>
          <p14:tracePt t="39830" x="3016250" y="1574800"/>
          <p14:tracePt t="39846" x="3022600" y="1574800"/>
          <p14:tracePt t="39855" x="3073400" y="1581150"/>
          <p14:tracePt t="39870" x="3092450" y="1581150"/>
          <p14:tracePt t="39871" x="3168650" y="1581150"/>
          <p14:tracePt t="39887" x="3219450" y="1581150"/>
          <p14:tracePt t="39904" x="3244850" y="1581150"/>
          <p14:tracePt t="39920" x="3257550" y="1581150"/>
          <p14:tracePt t="40086" x="3257550" y="1574800"/>
          <p14:tracePt t="40093" x="3244850" y="1562100"/>
          <p14:tracePt t="40102" x="3238500" y="1549400"/>
          <p14:tracePt t="40104" x="3232150" y="1530350"/>
          <p14:tracePt t="40121" x="3232150" y="1524000"/>
          <p14:tracePt t="40138" x="3225800" y="1517650"/>
          <p14:tracePt t="40154" x="3213100" y="1511300"/>
          <p14:tracePt t="40171" x="3206750" y="1504950"/>
          <p14:tracePt t="40188" x="3194050" y="1498600"/>
          <p14:tracePt t="40205" x="3187700" y="1492250"/>
          <p14:tracePt t="40223" x="3175000" y="1485900"/>
          <p14:tracePt t="40262" x="3168650" y="1485900"/>
          <p14:tracePt t="40278" x="3162300" y="1485900"/>
          <p14:tracePt t="40288" x="3155950" y="1485900"/>
          <p14:tracePt t="40288" x="3149600" y="1479550"/>
          <p14:tracePt t="40333" x="3143250" y="1479550"/>
          <p14:tracePt t="40350" x="3136900" y="1473200"/>
          <p14:tracePt t="40357" x="3130550" y="1460500"/>
          <p14:tracePt t="40365" x="3124200" y="1454150"/>
          <p14:tracePt t="40397" x="3111500" y="1447800"/>
          <p14:tracePt t="40405" x="3098800" y="1435100"/>
          <p14:tracePt t="40406" x="3092450" y="1435100"/>
          <p14:tracePt t="40422" x="3067050" y="1416050"/>
          <p14:tracePt t="40439" x="3041650" y="1409700"/>
          <p14:tracePt t="40455" x="3028950" y="1403350"/>
          <p14:tracePt t="40471" x="3016250" y="1403350"/>
          <p14:tracePt t="40488" x="2978150" y="1397000"/>
          <p14:tracePt t="40505" x="2927350" y="1390650"/>
          <p14:tracePt t="40522" x="2863850" y="1384300"/>
          <p14:tracePt t="40538" x="2787650" y="1384300"/>
          <p14:tracePt t="40555" x="2705100" y="1384300"/>
          <p14:tracePt t="40572" x="2641600" y="1384300"/>
          <p14:tracePt t="40588" x="2546350" y="1384300"/>
          <p14:tracePt t="40606" x="2514600" y="1377950"/>
          <p14:tracePt t="40623" x="2476500" y="1365250"/>
          <p14:tracePt t="40640" x="2470150" y="1365250"/>
          <p14:tracePt t="40678" x="2451100" y="1365250"/>
          <p14:tracePt t="40679" x="2438400" y="1365250"/>
          <p14:tracePt t="40693" x="2387600" y="1358900"/>
          <p14:tracePt t="40693" x="2343150" y="1358900"/>
          <p14:tracePt t="40710" x="2305050" y="1358900"/>
          <p14:tracePt t="40722" x="2228850" y="1358900"/>
          <p14:tracePt t="40739" x="2178050" y="1358900"/>
          <p14:tracePt t="40755" x="2127250" y="1358900"/>
          <p14:tracePt t="40772" x="2095500" y="1358900"/>
          <p14:tracePt t="40789" x="2032000" y="1358900"/>
          <p14:tracePt t="40806" x="1981200" y="1358900"/>
          <p14:tracePt t="40822" x="1936750" y="1358900"/>
          <p14:tracePt t="40839" x="1905000" y="1358900"/>
          <p14:tracePt t="40855" x="1866900" y="1358900"/>
          <p14:tracePt t="40872" x="1847850" y="1358900"/>
          <p14:tracePt t="40889" x="1816100" y="1358900"/>
          <p14:tracePt t="40906" x="1784350" y="1358900"/>
          <p14:tracePt t="40941" x="1771650" y="1358900"/>
          <p14:tracePt t="41006" x="1752600" y="1358900"/>
          <p14:tracePt t="41022" x="1733550" y="1358900"/>
          <p14:tracePt t="41032" x="1689100" y="1371600"/>
          <p14:tracePt t="41032" x="1670050" y="1371600"/>
          <p14:tracePt t="41038" x="1625600" y="1377950"/>
          <p14:tracePt t="41056" x="1587500" y="1384300"/>
          <p14:tracePt t="41056" x="1517650" y="1409700"/>
          <p14:tracePt t="41073" x="1447800" y="1416050"/>
          <p14:tracePt t="41089" x="1397000" y="1428750"/>
          <p14:tracePt t="41141" x="1390650" y="1435100"/>
          <p14:tracePt t="41302" x="1409700" y="1435100"/>
          <p14:tracePt t="41305" x="1441450" y="1435100"/>
          <p14:tracePt t="41323" x="1466850" y="1435100"/>
          <p14:tracePt t="41324" x="1555750" y="1435100"/>
          <p14:tracePt t="41340" x="1625600" y="1460500"/>
          <p14:tracePt t="41356" x="1676400" y="1485900"/>
          <p14:tracePt t="41374" x="1682750" y="1485900"/>
          <p14:tracePt t="41390" x="1695450" y="1492250"/>
          <p14:tracePt t="42281" x="0" y="0"/>
        </p14:tracePtLst>
        <p14:tracePtLst>
          <p14:tracePt t="73977" x="2584450" y="2095500"/>
          <p14:tracePt t="74026" x="2584450" y="2089150"/>
          <p14:tracePt t="74033" x="2584450" y="2076450"/>
          <p14:tracePt t="74050" x="2584450" y="2057400"/>
          <p14:tracePt t="74061" x="2578100" y="2038350"/>
          <p14:tracePt t="74074" x="2565400" y="2025650"/>
          <p14:tracePt t="74090" x="2546350" y="1993900"/>
          <p14:tracePt t="74106" x="2514600" y="1955800"/>
          <p14:tracePt t="74123" x="2489200" y="1943100"/>
          <p14:tracePt t="74146" x="2482850" y="1924050"/>
          <p14:tracePt t="74154" x="2457450" y="1911350"/>
          <p14:tracePt t="74171" x="2438400" y="1898650"/>
          <p14:tracePt t="74187" x="2400300" y="1873250"/>
          <p14:tracePt t="74219" x="2387600" y="1866900"/>
          <p14:tracePt t="74227" x="2349500" y="1860550"/>
          <p14:tracePt t="74235" x="2273300" y="1847850"/>
          <p14:tracePt t="74252" x="2159000" y="1835150"/>
          <p14:tracePt t="74274" x="2051050" y="1835150"/>
          <p14:tracePt t="74290" x="1911350" y="1816100"/>
          <p14:tracePt t="74307" x="1778000" y="1816100"/>
          <p14:tracePt t="74322" x="1657350" y="1816100"/>
          <p14:tracePt t="74336" x="1581150" y="1816100"/>
          <p14:tracePt t="74352" x="1530350" y="1816100"/>
          <p14:tracePt t="74369" x="1492250" y="1816100"/>
          <p14:tracePt t="74386" x="1473200" y="1809750"/>
          <p14:tracePt t="74402" x="1435100" y="1809750"/>
          <p14:tracePt t="74419" x="1377950" y="1809750"/>
          <p14:tracePt t="74436" x="1339850" y="1809750"/>
          <p14:tracePt t="74452" x="1301750" y="1809750"/>
          <p14:tracePt t="74469" x="1289050" y="1809750"/>
          <p14:tracePt t="74486" x="1276350" y="1809750"/>
          <p14:tracePt t="74502" x="1270000" y="1809750"/>
          <p14:tracePt t="74519" x="1250950" y="1816100"/>
          <p14:tracePt t="74536" x="1231900" y="1828800"/>
          <p14:tracePt t="74553" x="1193800" y="1847850"/>
          <p14:tracePt t="74569" x="1168400" y="1860550"/>
          <p14:tracePt t="74569" x="1143000" y="1885950"/>
          <p14:tracePt t="74587" x="1123950" y="1898650"/>
          <p14:tracePt t="74603" x="1092200" y="1930400"/>
          <p14:tracePt t="74619" x="1092200" y="1936750"/>
          <p14:tracePt t="74636" x="1073150" y="1949450"/>
          <p14:tracePt t="74653" x="1066800" y="1968500"/>
          <p14:tracePt t="74669" x="1060450" y="1987550"/>
          <p14:tracePt t="74685" x="1054100" y="2025650"/>
          <p14:tracePt t="74703" x="1054100" y="2063750"/>
          <p14:tracePt t="74721" x="1054100" y="2101850"/>
          <p14:tracePt t="74736" x="1066800" y="2127250"/>
          <p14:tracePt t="74736" x="1073150" y="2133600"/>
          <p14:tracePt t="74754" x="1085850" y="2152650"/>
          <p14:tracePt t="74769" x="1111250" y="2171700"/>
          <p14:tracePt t="74786" x="1130300" y="2190750"/>
          <p14:tracePt t="74803" x="1155700" y="2203450"/>
          <p14:tracePt t="74820" x="1181100" y="2209800"/>
          <p14:tracePt t="74836" x="1225550" y="2228850"/>
          <p14:tracePt t="74853" x="1270000" y="2247900"/>
          <p14:tracePt t="74869" x="1308100" y="2266950"/>
          <p14:tracePt t="74886" x="1339850" y="2292350"/>
          <p14:tracePt t="74903" x="1371600" y="2311400"/>
          <p14:tracePt t="74920" x="1416050" y="2330450"/>
          <p14:tracePt t="74937" x="1485900" y="2349500"/>
          <p14:tracePt t="74953" x="1549400" y="2349500"/>
          <p14:tracePt t="74970" x="1587500" y="2355850"/>
          <p14:tracePt t="74987" x="1625600" y="2362200"/>
          <p14:tracePt t="75003" x="1663700" y="2362200"/>
          <p14:tracePt t="75020" x="1682750" y="2362200"/>
          <p14:tracePt t="75036" x="1708150" y="2362200"/>
          <p14:tracePt t="75054" x="1790700" y="2368550"/>
          <p14:tracePt t="75070" x="1930400" y="2368550"/>
          <p14:tracePt t="75087" x="2089150" y="2368550"/>
          <p14:tracePt t="75103" x="2235200" y="2368550"/>
          <p14:tracePt t="75120" x="2330450" y="2368550"/>
          <p14:tracePt t="75137" x="2362200" y="2368550"/>
          <p14:tracePt t="75154" x="2368550" y="2362200"/>
          <p14:tracePt t="75170" x="2387600" y="2355850"/>
          <p14:tracePt t="75187" x="2419350" y="2349500"/>
          <p14:tracePt t="75203" x="2482850" y="2311400"/>
          <p14:tracePt t="75220" x="2533650" y="2279650"/>
          <p14:tracePt t="75237" x="2609850" y="2247900"/>
          <p14:tracePt t="75254" x="2667000" y="2216150"/>
          <p14:tracePt t="75271" x="2692400" y="2197100"/>
          <p14:tracePt t="75287" x="2724150" y="2171700"/>
          <p14:tracePt t="75304" x="2749550" y="2152650"/>
          <p14:tracePt t="75320" x="2787650" y="2114550"/>
          <p14:tracePt t="75338" x="2800350" y="2108200"/>
          <p14:tracePt t="75354" x="2813050" y="2076450"/>
          <p14:tracePt t="75371" x="2813050" y="2070100"/>
          <p14:tracePt t="75418" x="2813050" y="2063750"/>
          <p14:tracePt t="75426" x="2813050" y="2057400"/>
          <p14:tracePt t="75434" x="2806700" y="2044700"/>
          <p14:tracePt t="75439" x="2774950" y="2012950"/>
          <p14:tracePt t="75454" x="2736850" y="1981200"/>
          <p14:tracePt t="75471" x="2641600" y="1943100"/>
          <p14:tracePt t="75488" x="2540000" y="1898650"/>
          <p14:tracePt t="75506" x="2425700" y="1866900"/>
          <p14:tracePt t="75521" x="2317750" y="1847850"/>
          <p14:tracePt t="75538" x="2279650" y="1841500"/>
          <p14:tracePt t="75554" x="2254250" y="1841500"/>
          <p14:tracePt t="75571" x="2241550" y="1841500"/>
          <p14:tracePt t="75588" x="2203450" y="1841500"/>
          <p14:tracePt t="75604" x="2108200" y="1841500"/>
          <p14:tracePt t="75621" x="1993900" y="1847850"/>
          <p14:tracePt t="75638" x="1892300" y="1873250"/>
          <p14:tracePt t="75654" x="1803400" y="1879600"/>
          <p14:tracePt t="75671" x="1714500" y="1905000"/>
          <p14:tracePt t="75688" x="1631950" y="1924050"/>
          <p14:tracePt t="75704" x="1587500" y="1949450"/>
          <p14:tracePt t="75739" x="1581150" y="1949450"/>
          <p14:tracePt t="75739" x="1581150" y="1955800"/>
          <p14:tracePt t="75874" x="1587500" y="1955800"/>
          <p14:tracePt t="75883" x="1612900" y="1955800"/>
          <p14:tracePt t="75890" x="1644650" y="1962150"/>
          <p14:tracePt t="75904" x="1663700" y="1981200"/>
          <p14:tracePt t="75905" x="1708150" y="2006600"/>
          <p14:tracePt t="75921" x="1784350" y="2032000"/>
          <p14:tracePt t="75937" x="1809750" y="2044700"/>
          <p14:tracePt t="75954" x="1860550" y="2063750"/>
          <p14:tracePt t="75971" x="1885950" y="2070100"/>
          <p14:tracePt t="75988" x="1898650" y="2070100"/>
          <p14:tracePt t="76042" x="1911350" y="2070100"/>
          <p14:tracePt t="76058" x="1917700" y="2070100"/>
          <p14:tracePt t="76074" x="1924050" y="2070100"/>
          <p14:tracePt t="76083" x="1930400" y="2070100"/>
          <p14:tracePt t="76155" x="1936750" y="2070100"/>
          <p14:tracePt t="76306" x="1943100" y="2076450"/>
          <p14:tracePt t="76529" x="1949450" y="2076450"/>
          <p14:tracePt t="76554" x="1955800" y="2076450"/>
          <p14:tracePt t="76570" x="1968500" y="2076450"/>
          <p14:tracePt t="76578" x="1974850" y="2076450"/>
          <p14:tracePt t="76587" x="1981200" y="2076450"/>
          <p14:tracePt t="76589" x="2012950" y="2063750"/>
          <p14:tracePt t="76606" x="2038350" y="2057400"/>
          <p14:tracePt t="76623" x="2057400" y="2057400"/>
          <p14:tracePt t="76639" x="2063750" y="2057400"/>
          <p14:tracePt t="76835" x="2070100" y="2057400"/>
          <p14:tracePt t="76843" x="2076450" y="2057400"/>
          <p14:tracePt t="76856" x="2082800" y="2051050"/>
          <p14:tracePt t="76865" x="2089150" y="2051050"/>
          <p14:tracePt t="76890" x="2095500" y="2051050"/>
          <p14:tracePt t="76923" x="2101850" y="2051050"/>
          <p14:tracePt t="76940" x="2108200" y="2051050"/>
          <p14:tracePt t="76949" x="2120900" y="2051050"/>
          <p14:tracePt t="76956" x="2133600" y="2051050"/>
          <p14:tracePt t="76973" x="2146300" y="2057400"/>
          <p14:tracePt t="76990" x="2152650" y="2063750"/>
          <p14:tracePt t="77007" x="2165350" y="2063750"/>
          <p14:tracePt t="77023" x="2184400" y="2076450"/>
          <p14:tracePt t="77040" x="2197100" y="2082800"/>
          <p14:tracePt t="77056" x="2216150" y="2095500"/>
          <p14:tracePt t="77073" x="2222500" y="2101850"/>
          <p14:tracePt t="77587" x="2228850" y="2101850"/>
          <p14:tracePt t="77595" x="2235200" y="2101850"/>
          <p14:tracePt t="77603" x="2241550" y="2101850"/>
          <p14:tracePt t="77603" x="2254250" y="2101850"/>
          <p14:tracePt t="77612" x="2266950" y="2101850"/>
          <p14:tracePt t="77624" x="2298700" y="2101850"/>
          <p14:tracePt t="77624" x="2324100" y="2101850"/>
          <p14:tracePt t="77642" x="2349500" y="2101850"/>
          <p14:tracePt t="77657" x="2387600" y="2101850"/>
          <p14:tracePt t="77675" x="2400300" y="2101850"/>
          <p14:tracePt t="77883" x="2387600" y="2101850"/>
          <p14:tracePt t="77914" x="2387600" y="2089150"/>
          <p14:tracePt t="77930" x="2387600" y="2082800"/>
          <p14:tracePt t="77963" x="2387600" y="2076450"/>
          <p14:tracePt t="77971" x="2387600" y="2063750"/>
          <p14:tracePt t="77987" x="2374900" y="2057400"/>
          <p14:tracePt t="78010" x="2368550" y="2051050"/>
          <p14:tracePt t="78019" x="2368550" y="2044700"/>
          <p14:tracePt t="78027" x="2368550" y="2038350"/>
          <p14:tracePt t="78042" x="2362200" y="2032000"/>
          <p14:tracePt t="78042" x="2362200" y="2019300"/>
          <p14:tracePt t="78042" x="2355850" y="2000250"/>
          <p14:tracePt t="78059" x="2355850" y="1981200"/>
          <p14:tracePt t="78075" x="2349500" y="1974850"/>
          <p14:tracePt t="78092" x="2343150" y="1962150"/>
          <p14:tracePt t="78108" x="2336800" y="1955800"/>
          <p14:tracePt t="78195" x="2330450" y="1955800"/>
          <p14:tracePt t="78226" x="2311400" y="1949450"/>
          <p14:tracePt t="78234" x="2305050" y="1949450"/>
          <p14:tracePt t="78243" x="2266950" y="1930400"/>
          <p14:tracePt t="78259" x="2241550" y="1924050"/>
          <p14:tracePt t="78259" x="2222500" y="1911350"/>
          <p14:tracePt t="78275" x="2203450" y="1905000"/>
          <p14:tracePt t="78292" x="2190750" y="1905000"/>
          <p14:tracePt t="78309" x="2184400" y="1905000"/>
          <p14:tracePt t="78325" x="2178050" y="1905000"/>
          <p14:tracePt t="78342" x="2165350" y="1905000"/>
          <p14:tracePt t="78359" x="2108200" y="1905000"/>
          <p14:tracePt t="78376" x="2051050" y="1905000"/>
          <p14:tracePt t="78392" x="1936750" y="1955800"/>
          <p14:tracePt t="78409" x="1835150" y="2032000"/>
          <p14:tracePt t="78426" x="1676400" y="2178050"/>
          <p14:tracePt t="78443" x="1631950" y="2254250"/>
          <p14:tracePt t="78459" x="1625600" y="2279650"/>
          <p14:tracePt t="78476" x="1619250" y="2286000"/>
          <p14:tracePt t="78492" x="1619250" y="2298700"/>
          <p14:tracePt t="78509" x="1619250" y="2305050"/>
          <p14:tracePt t="78555" x="1619250" y="2311400"/>
          <p14:tracePt t="78568" x="1619250" y="2324100"/>
          <p14:tracePt t="78570" x="1619250" y="2330450"/>
          <p14:tracePt t="78576" x="1619250" y="2336800"/>
          <p14:tracePt t="78592" x="1631950" y="2355850"/>
          <p14:tracePt t="78609" x="1638300" y="2362200"/>
          <p14:tracePt t="78626" x="1657350" y="2368550"/>
          <p14:tracePt t="78643" x="1663700" y="2368550"/>
          <p14:tracePt t="78659" x="1670050" y="2368550"/>
          <p14:tracePt t="78676" x="1676400" y="2368550"/>
          <p14:tracePt t="78693" x="1695450" y="2368550"/>
          <p14:tracePt t="78709" x="1720850" y="2368550"/>
          <p14:tracePt t="78726" x="1765300" y="2368550"/>
          <p14:tracePt t="78743" x="1841500" y="2368550"/>
          <p14:tracePt t="78760" x="1962150" y="2368550"/>
          <p14:tracePt t="78776" x="2032000" y="2368550"/>
          <p14:tracePt t="78793" x="2089150" y="2368550"/>
          <p14:tracePt t="78809" x="2114550" y="2368550"/>
          <p14:tracePt t="78826" x="2120900" y="2368550"/>
          <p14:tracePt t="78938" x="2127250" y="2368550"/>
          <p14:tracePt t="79114" x="2133600" y="2362200"/>
          <p14:tracePt t="79139" x="2146300" y="2355850"/>
          <p14:tracePt t="79147" x="2152650" y="2355850"/>
          <p14:tracePt t="79162" x="2159000" y="2355850"/>
          <p14:tracePt t="79163" x="2171700" y="2349500"/>
          <p14:tracePt t="79177" x="2190750" y="2336800"/>
          <p14:tracePt t="79193" x="2203450" y="2330450"/>
          <p14:tracePt t="79211" x="2203450" y="2324100"/>
          <p14:tracePt t="79250" x="2209800" y="2324100"/>
          <p14:tracePt t="80118" x="0" y="0"/>
        </p14:tracePtLst>
        <p14:tracePtLst>
          <p14:tracePt t="92786" x="7518400" y="1784350"/>
          <p14:tracePt t="92972" x="7531100" y="1784350"/>
          <p14:tracePt t="92980" x="7537450" y="1784350"/>
          <p14:tracePt t="92993" x="7543800" y="1784350"/>
          <p14:tracePt t="92997" x="7550150" y="1784350"/>
          <p14:tracePt t="93017" x="7562850" y="1778000"/>
          <p14:tracePt t="93018" x="7575550" y="1771650"/>
          <p14:tracePt t="93053" x="7588250" y="1771650"/>
          <p14:tracePt t="93140" x="7594600" y="1771650"/>
          <p14:tracePt t="93164" x="7600950" y="1771650"/>
          <p14:tracePt t="93188" x="7613650" y="1765300"/>
          <p14:tracePt t="93197" x="7620000" y="1765300"/>
          <p14:tracePt t="93211" x="7626350" y="1765300"/>
          <p14:tracePt t="93229" x="7632700" y="1758950"/>
          <p14:tracePt t="93236" x="7639050" y="1758950"/>
          <p14:tracePt t="93251" x="7645400" y="1758950"/>
          <p14:tracePt t="93251" x="7658100" y="1752600"/>
          <p14:tracePt t="93268" x="7677150" y="1752600"/>
          <p14:tracePt t="93285" x="7683500" y="1752600"/>
          <p14:tracePt t="93301" x="7702550" y="1752600"/>
          <p14:tracePt t="93318" x="7715250" y="1765300"/>
          <p14:tracePt t="93334" x="7721600" y="1771650"/>
          <p14:tracePt t="93351" x="7734300" y="1784350"/>
          <p14:tracePt t="93368" x="7740650" y="1797050"/>
          <p14:tracePt t="93385" x="7747000" y="1803400"/>
          <p14:tracePt t="93401" x="7753350" y="1828800"/>
          <p14:tracePt t="93417" x="7753350" y="1854200"/>
          <p14:tracePt t="93434" x="7753350" y="1892300"/>
          <p14:tracePt t="93451" x="7753350" y="1943100"/>
          <p14:tracePt t="93468" x="7727950" y="2006600"/>
          <p14:tracePt t="93485" x="7696200" y="2051050"/>
          <p14:tracePt t="93501" x="7658100" y="2089150"/>
          <p14:tracePt t="93518" x="7600950" y="2139950"/>
          <p14:tracePt t="93535" x="7543800" y="2171700"/>
          <p14:tracePt t="93551" x="7480300" y="2209800"/>
          <p14:tracePt t="93568" x="7385050" y="2247900"/>
          <p14:tracePt t="93585" x="7289800" y="2298700"/>
          <p14:tracePt t="93602" x="7169150" y="2343150"/>
          <p14:tracePt t="93618" x="7067550" y="2374900"/>
          <p14:tracePt t="93635" x="6978650" y="2444750"/>
          <p14:tracePt t="93652" x="6832600" y="2565400"/>
          <p14:tracePt t="93669" x="6731000" y="2635250"/>
          <p14:tracePt t="93685" x="6616700" y="2711450"/>
          <p14:tracePt t="93701" x="6546850" y="2768600"/>
          <p14:tracePt t="93718" x="6483350" y="2838450"/>
          <p14:tracePt t="93734" x="6445250" y="2901950"/>
          <p14:tracePt t="93752" x="6407150" y="2978150"/>
          <p14:tracePt t="93768" x="6375400" y="3016250"/>
          <p14:tracePt t="93785" x="6369050" y="3060700"/>
          <p14:tracePt t="93802" x="6362700" y="3086100"/>
          <p14:tracePt t="93818" x="6362700" y="3124200"/>
          <p14:tracePt t="93835" x="6362700" y="3219450"/>
          <p14:tracePt t="93852" x="6350000" y="3365500"/>
          <p14:tracePt t="93869" x="6350000" y="3435350"/>
          <p14:tracePt t="93885" x="6337300" y="3479800"/>
          <p14:tracePt t="93902" x="6324600" y="3498850"/>
          <p14:tracePt t="93918" x="6311900" y="3536950"/>
          <p14:tracePt t="93935" x="6311900" y="3549650"/>
          <p14:tracePt t="93952" x="6311900" y="3581400"/>
          <p14:tracePt t="93969" x="6311900" y="3619500"/>
          <p14:tracePt t="93986" x="6311900" y="3651250"/>
          <p14:tracePt t="94002" x="6311900" y="3727450"/>
          <p14:tracePt t="94018" x="6311900" y="3803650"/>
          <p14:tracePt t="94037" x="6311900" y="3854450"/>
          <p14:tracePt t="94053" x="6311900" y="3892550"/>
          <p14:tracePt t="94069" x="6311900" y="3968750"/>
          <p14:tracePt t="94086" x="6305550" y="4057650"/>
          <p14:tracePt t="94102" x="6299200" y="4127500"/>
          <p14:tracePt t="94119" x="6292850" y="4210050"/>
          <p14:tracePt t="94135" x="6292850" y="4298950"/>
          <p14:tracePt t="94152" x="6292850" y="4400550"/>
          <p14:tracePt t="94170" x="6292850" y="4521200"/>
          <p14:tracePt t="94186" x="6292850" y="4629150"/>
          <p14:tracePt t="94202" x="6286500" y="4667250"/>
          <p14:tracePt t="94219" x="6286500" y="4692650"/>
          <p14:tracePt t="94219" x="6286500" y="4705350"/>
          <p14:tracePt t="94252" x="6286500" y="4718050"/>
          <p14:tracePt t="94253" x="6286500" y="4730750"/>
          <p14:tracePt t="94269" x="6286500" y="4749800"/>
          <p14:tracePt t="94286" x="6286500" y="4794250"/>
          <p14:tracePt t="94302" x="6286500" y="4832350"/>
          <p14:tracePt t="94319" x="6286500" y="4889500"/>
          <p14:tracePt t="94336" x="6286500" y="4959350"/>
          <p14:tracePt t="94353" x="6299200" y="5041900"/>
          <p14:tracePt t="94369" x="6305550" y="5060950"/>
          <p14:tracePt t="94386" x="6311900" y="5067300"/>
          <p14:tracePt t="94402" x="6350000" y="5067300"/>
          <p14:tracePt t="94420" x="6375400" y="5067300"/>
          <p14:tracePt t="94469" x="6381750" y="5067300"/>
          <p14:tracePt t="94484" x="6388100" y="5067300"/>
          <p14:tracePt t="94495" x="6394450" y="5067300"/>
          <p14:tracePt t="94509" x="6400800" y="5067300"/>
          <p14:tracePt t="94517" x="6407150" y="5067300"/>
          <p14:tracePt t="94564" x="6413500" y="5060950"/>
          <p14:tracePt t="94573" x="6426200" y="5048250"/>
          <p14:tracePt t="94580" x="6432550" y="5041900"/>
          <p14:tracePt t="94587" x="6432550" y="5022850"/>
          <p14:tracePt t="94603" x="6432550" y="4984750"/>
          <p14:tracePt t="94603" x="6432550" y="4965700"/>
          <p14:tracePt t="94621" x="6438900" y="4953000"/>
          <p14:tracePt t="94637" x="6438900" y="4946650"/>
          <p14:tracePt t="94772" x="6438900" y="4940300"/>
          <p14:tracePt t="94780" x="6438900" y="4933950"/>
          <p14:tracePt t="94788" x="6438900" y="4914900"/>
          <p14:tracePt t="94788" x="6438900" y="4908550"/>
          <p14:tracePt t="94804" x="6438900" y="4902200"/>
          <p14:tracePt t="94844" x="6438900" y="4895850"/>
          <p14:tracePt t="94853" x="6445250" y="4870450"/>
          <p14:tracePt t="94870" x="6445250" y="4845050"/>
          <p14:tracePt t="94871" x="6445250" y="4787900"/>
          <p14:tracePt t="94887" x="6451600" y="4730750"/>
          <p14:tracePt t="94903" x="6451600" y="4699000"/>
          <p14:tracePt t="94920" x="6451600" y="4673600"/>
          <p14:tracePt t="94937" x="6451600" y="4660900"/>
          <p14:tracePt t="94954" x="6451600" y="4641850"/>
          <p14:tracePt t="94970" x="6438900" y="4610100"/>
          <p14:tracePt t="94987" x="6419850" y="4578350"/>
          <p14:tracePt t="95003" x="6400800" y="4502150"/>
          <p14:tracePt t="95021" x="6388100" y="4464050"/>
          <p14:tracePt t="95038" x="6369050" y="4425950"/>
          <p14:tracePt t="95053" x="6362700" y="4394200"/>
          <p14:tracePt t="95070" x="6362700" y="4368800"/>
          <p14:tracePt t="95087" x="6362700" y="4349750"/>
          <p14:tracePt t="95104" x="6362700" y="4337050"/>
          <p14:tracePt t="95120" x="6362700" y="4318000"/>
          <p14:tracePt t="95156" x="6362700" y="4311650"/>
          <p14:tracePt t="95157" x="6362700" y="4298950"/>
          <p14:tracePt t="95171" x="6362700" y="4279900"/>
          <p14:tracePt t="95187" x="6362700" y="4248150"/>
          <p14:tracePt t="95205" x="6362700" y="4222750"/>
          <p14:tracePt t="95221" x="6362700" y="4210050"/>
          <p14:tracePt t="95237" x="6362700" y="4191000"/>
          <p14:tracePt t="95254" x="6362700" y="4165600"/>
          <p14:tracePt t="95271" x="6369050" y="4127500"/>
          <p14:tracePt t="95288" x="6375400" y="4089400"/>
          <p14:tracePt t="95304" x="6381750" y="4076700"/>
          <p14:tracePt t="95321" x="6394450" y="4038600"/>
          <p14:tracePt t="95337" x="6400800" y="4019550"/>
          <p14:tracePt t="95354" x="6407150" y="3994150"/>
          <p14:tracePt t="95371" x="6407150" y="3975100"/>
          <p14:tracePt t="95388" x="6407150" y="3956050"/>
          <p14:tracePt t="95405" x="6407150" y="3943350"/>
          <p14:tracePt t="95420" x="6413500" y="3924300"/>
          <p14:tracePt t="95437" x="6413500" y="3911600"/>
          <p14:tracePt t="95453" x="6419850" y="3892550"/>
          <p14:tracePt t="95470" x="6419850" y="3867150"/>
          <p14:tracePt t="95486" x="6426200" y="3854450"/>
          <p14:tracePt t="95503" x="6426200" y="3841750"/>
          <p14:tracePt t="95521" x="6438900" y="3810000"/>
          <p14:tracePt t="95538" x="6438900" y="3797300"/>
          <p14:tracePt t="95574" x="6445250" y="3771900"/>
          <p14:tracePt t="95588" x="6445250" y="3765550"/>
          <p14:tracePt t="95589" x="6451600" y="3746500"/>
          <p14:tracePt t="95605" x="6457950" y="3727450"/>
          <p14:tracePt t="95621" x="6464300" y="3702050"/>
          <p14:tracePt t="95638" x="6470650" y="3663950"/>
          <p14:tracePt t="95655" x="6470650" y="3657600"/>
          <p14:tracePt t="95671" x="6470650" y="3638550"/>
          <p14:tracePt t="95688" x="6470650" y="3625850"/>
          <p14:tracePt t="95705" x="6477000" y="3613150"/>
          <p14:tracePt t="95740" x="6483350" y="3600450"/>
          <p14:tracePt t="95741" x="6483350" y="3594100"/>
          <p14:tracePt t="95755" x="6489700" y="3587750"/>
          <p14:tracePt t="95772" x="6496050" y="3581400"/>
          <p14:tracePt t="95790" x="6496050" y="3575050"/>
          <p14:tracePt t="95805" x="6496050" y="3562350"/>
          <p14:tracePt t="95822" x="6496050" y="3543300"/>
          <p14:tracePt t="95838" x="6508750" y="3530600"/>
          <p14:tracePt t="95855" x="6515100" y="3517900"/>
          <p14:tracePt t="95872" x="6515100" y="3498850"/>
          <p14:tracePt t="95908" x="6521450" y="3486150"/>
          <p14:tracePt t="95909" x="6534150" y="3473450"/>
          <p14:tracePt t="96060" x="6534150" y="3467100"/>
          <p14:tracePt t="96077" x="6534150" y="3454400"/>
          <p14:tracePt t="96132" x="6534150" y="3441700"/>
          <p14:tracePt t="96148" x="6534150" y="3429000"/>
          <p14:tracePt t="96165" x="6534150" y="3416300"/>
          <p14:tracePt t="96173" x="6534150" y="3409950"/>
          <p14:tracePt t="96173" x="6534150" y="3403600"/>
          <p14:tracePt t="96189" x="6534150" y="3397250"/>
          <p14:tracePt t="96228" x="6540500" y="3397250"/>
          <p14:tracePt t="96236" x="6540500" y="3390900"/>
          <p14:tracePt t="96246" x="6540500" y="3384550"/>
          <p14:tracePt t="96256" x="6540500" y="3378200"/>
          <p14:tracePt t="96356" x="6546850" y="3371850"/>
          <p14:tracePt t="96372" x="6546850" y="3365500"/>
          <p14:tracePt t="96421" x="6546850" y="3359150"/>
          <p14:tracePt t="96540" x="6546850" y="3352800"/>
          <p14:tracePt t="96556" x="6546850" y="3346450"/>
          <p14:tracePt t="96565" x="6553200" y="3340100"/>
          <p14:tracePt t="96588" x="6559550" y="3333750"/>
          <p14:tracePt t="96596" x="6559550" y="3327400"/>
          <p14:tracePt t="96606" x="6559550" y="3321050"/>
          <p14:tracePt t="96606" x="6559550" y="3314700"/>
          <p14:tracePt t="96884" x="6559550" y="3308350"/>
          <p14:tracePt t="96892" x="6559550" y="3302000"/>
          <p14:tracePt t="96908" x="6565900" y="3295650"/>
          <p14:tracePt t="96908" x="6565900" y="3289300"/>
          <p14:tracePt t="96923" x="6565900" y="3282950"/>
          <p14:tracePt t="96940" x="6572250" y="3270250"/>
          <p14:tracePt t="96957" x="6572250" y="3257550"/>
          <p14:tracePt t="97204" x="6572250" y="3251200"/>
          <p14:tracePt t="97215" x="6572250" y="3244850"/>
          <p14:tracePt t="97229" x="6572250" y="3238500"/>
          <p14:tracePt t="97244" x="6572250" y="3232150"/>
          <p14:tracePt t="97260" x="6578600" y="3219450"/>
          <p14:tracePt t="97332" x="6578600" y="3206750"/>
          <p14:tracePt t="97356" x="6578600" y="3200400"/>
          <p14:tracePt t="97367" x="6578600" y="3194050"/>
          <p14:tracePt t="97367" x="6578600" y="3187700"/>
          <p14:tracePt t="97374" x="6578600" y="3181350"/>
          <p14:tracePt t="97391" x="6578600" y="3175000"/>
          <p14:tracePt t="97407" x="6578600" y="3168650"/>
          <p14:tracePt t="97444" x="6578600" y="3162300"/>
          <p14:tracePt t="97476" x="6578600" y="3155950"/>
          <p14:tracePt t="97484" x="6578600" y="3143250"/>
          <p14:tracePt t="97501" x="6578600" y="3136900"/>
          <p14:tracePt t="97508" x="6572250" y="3124200"/>
          <p14:tracePt t="97796" x="6565900" y="3117850"/>
          <p14:tracePt t="97804" x="6553200" y="3117850"/>
          <p14:tracePt t="97806" x="6534150" y="3117850"/>
          <p14:tracePt t="97825" x="6508750" y="3130550"/>
          <p14:tracePt t="97842" x="6502400" y="3136900"/>
          <p14:tracePt t="97858" x="6483350" y="3149600"/>
          <p14:tracePt t="97875" x="6470650" y="3149600"/>
          <p14:tracePt t="97890" x="6457950" y="3155950"/>
          <p14:tracePt t="98076" x="6464300" y="3155950"/>
          <p14:tracePt t="98085" x="6483350" y="3155950"/>
          <p14:tracePt t="98093" x="6502400" y="3155950"/>
          <p14:tracePt t="98094" x="6546850" y="3149600"/>
          <p14:tracePt t="98109" x="6572250" y="3143250"/>
          <p14:tracePt t="98125" x="6584950" y="3143250"/>
          <p14:tracePt t="98380" x="6597650" y="3155950"/>
          <p14:tracePt t="98389" x="6610350" y="3168650"/>
          <p14:tracePt t="98397" x="6616700" y="3213100"/>
          <p14:tracePt t="98404" x="6616700" y="3225800"/>
          <p14:tracePt t="98404" x="6616700" y="3238500"/>
          <p14:tracePt t="98413" x="6616700" y="3257550"/>
          <p14:tracePt t="98426" x="6616700" y="3270250"/>
          <p14:tracePt t="98637" x="6616700" y="3276600"/>
          <p14:tracePt t="98652" x="6610350" y="3282950"/>
          <p14:tracePt t="98773" x="6610350" y="3270250"/>
          <p14:tracePt t="98780" x="6610350" y="3257550"/>
          <p14:tracePt t="98788" x="6610350" y="3232150"/>
          <p14:tracePt t="98796" x="6610350" y="3181350"/>
          <p14:tracePt t="98810" x="6616700" y="3143250"/>
          <p14:tracePt t="98826" x="6635750" y="3079750"/>
          <p14:tracePt t="98843" x="6648450" y="3016250"/>
          <p14:tracePt t="98878" x="6648450" y="3009900"/>
          <p14:tracePt t="98878" x="6648450" y="2984500"/>
          <p14:tracePt t="98894" x="6661150" y="2952750"/>
          <p14:tracePt t="98910" x="6673850" y="2933700"/>
          <p14:tracePt t="98927" x="6692900" y="2889250"/>
          <p14:tracePt t="98943" x="6705600" y="2857500"/>
          <p14:tracePt t="98960" x="6718300" y="2819400"/>
          <p14:tracePt t="98977" x="6731000" y="2794000"/>
          <p14:tracePt t="98994" x="6743700" y="2774950"/>
          <p14:tracePt t="99010" x="6756400" y="2749550"/>
          <p14:tracePt t="99027" x="6769100" y="2730500"/>
          <p14:tracePt t="99044" x="6794500" y="2679700"/>
          <p14:tracePt t="99044" x="6813550" y="2654300"/>
          <p14:tracePt t="99061" x="6851650" y="2609850"/>
          <p14:tracePt t="99079" x="6870700" y="2571750"/>
          <p14:tracePt t="99093" x="6877050" y="2571750"/>
          <p14:tracePt t="99132" x="6883400" y="2565400"/>
          <p14:tracePt t="99144" x="6889750" y="2559050"/>
          <p14:tracePt t="99144" x="6889750" y="2552700"/>
          <p14:tracePt t="99160" x="6908800" y="2533650"/>
          <p14:tracePt t="99196" x="6915150" y="2527300"/>
          <p14:tracePt t="99210" x="6921500" y="2520950"/>
          <p14:tracePt t="99227" x="6927850" y="2514600"/>
          <p14:tracePt t="99228" x="6940550" y="2495550"/>
          <p14:tracePt t="99244" x="6959600" y="2482850"/>
          <p14:tracePt t="99261" x="6972300" y="2457450"/>
          <p14:tracePt t="99277" x="7004050" y="2425700"/>
          <p14:tracePt t="99294" x="7016750" y="2413000"/>
          <p14:tracePt t="99311" x="7029450" y="2400300"/>
          <p14:tracePt t="99327" x="7035800" y="2387600"/>
          <p14:tracePt t="99365" x="7042150" y="2381250"/>
          <p14:tracePt t="99397" x="7048500" y="2381250"/>
          <p14:tracePt t="99428" x="7048500" y="2374900"/>
          <p14:tracePt t="99431" x="7061200" y="2368550"/>
          <p14:tracePt t="99445" x="7080250" y="2362200"/>
          <p14:tracePt t="99445" x="7105650" y="2349500"/>
          <p14:tracePt t="99462" x="7118350" y="2349500"/>
          <p14:tracePt t="99478" x="7137400" y="2336800"/>
          <p14:tracePt t="99496" x="7150100" y="2330450"/>
          <p14:tracePt t="99511" x="7162800" y="2330450"/>
          <p14:tracePt t="99528" x="7169150" y="2324100"/>
          <p14:tracePt t="99572" x="7175500" y="2324100"/>
          <p14:tracePt t="99581" x="7181850" y="2317750"/>
          <p14:tracePt t="99597" x="7194550" y="2317750"/>
          <p14:tracePt t="99598" x="7194550" y="2311400"/>
          <p14:tracePt t="99629" x="7200900" y="2311400"/>
          <p14:tracePt t="99630" x="7207250" y="2311400"/>
          <p14:tracePt t="99630" x="7213600" y="2311400"/>
          <p14:tracePt t="99716" x="7219950" y="2311400"/>
          <p14:tracePt t="99732" x="7226300" y="2305050"/>
          <p14:tracePt t="99749" x="7232650" y="2305050"/>
          <p14:tracePt t="99770" x="7239000" y="2305050"/>
          <p14:tracePt t="99771" x="7258050" y="2298700"/>
          <p14:tracePt t="99836" x="7270750" y="2298700"/>
          <p14:tracePt t="99973" x="7277100" y="2298700"/>
          <p14:tracePt t="100021" x="7283450" y="2298700"/>
          <p14:tracePt t="100029" x="7289800" y="2298700"/>
          <p14:tracePt t="100061" x="7296150" y="2298700"/>
          <p14:tracePt t="100125" x="7302500" y="2298700"/>
          <p14:tracePt t="100140" x="7308850" y="2298700"/>
          <p14:tracePt t="100148" x="7308850" y="2317750"/>
          <p14:tracePt t="100156" x="7315200" y="2336800"/>
          <p14:tracePt t="100162" x="7321550" y="2387600"/>
          <p14:tracePt t="100179" x="7340600" y="2463800"/>
          <p14:tracePt t="100195" x="7397750" y="2679700"/>
          <p14:tracePt t="100213" x="7410450" y="2882900"/>
          <p14:tracePt t="100230" x="7410450" y="3111500"/>
          <p14:tracePt t="100246" x="7410450" y="3359150"/>
          <p14:tracePt t="100262" x="7372350" y="3549650"/>
          <p14:tracePt t="100281" x="7302500" y="3708400"/>
          <p14:tracePt t="100295" x="7200900" y="3892550"/>
          <p14:tracePt t="100312" x="7156450" y="4038600"/>
          <p14:tracePt t="100329" x="7124700" y="4152900"/>
          <p14:tracePt t="100346" x="7124700" y="4229100"/>
          <p14:tracePt t="100362" x="7124700" y="4279900"/>
          <p14:tracePt t="100379" x="7124700" y="4324350"/>
          <p14:tracePt t="100397" x="7124700" y="4337050"/>
          <p14:tracePt t="100412" x="7137400" y="4375150"/>
          <p14:tracePt t="100429" x="7156450" y="4464050"/>
          <p14:tracePt t="100446" x="7162800" y="4521200"/>
          <p14:tracePt t="100463" x="7175500" y="4616450"/>
          <p14:tracePt t="100479" x="7175500" y="4667250"/>
          <p14:tracePt t="100496" x="7175500" y="4705350"/>
          <p14:tracePt t="100513" x="7175500" y="4756150"/>
          <p14:tracePt t="100530" x="7200900" y="4832350"/>
          <p14:tracePt t="100546" x="7207250" y="4927600"/>
          <p14:tracePt t="100563" x="7207250" y="4978400"/>
          <p14:tracePt t="100579" x="7213600" y="5003800"/>
          <p14:tracePt t="100596" x="7213600" y="5010150"/>
          <p14:tracePt t="100645" x="7213600" y="5016500"/>
          <p14:tracePt t="100655" x="7213600" y="5022850"/>
          <p14:tracePt t="100661" x="7213600" y="5035550"/>
          <p14:tracePt t="100693" x="7213600" y="5041900"/>
          <p14:tracePt t="100746" x="7239000" y="5035550"/>
          <p14:tracePt t="100765" x="7239000" y="5029200"/>
          <p14:tracePt t="100772" x="7245350" y="5029200"/>
          <p14:tracePt t="100780" x="7258050" y="5016500"/>
          <p14:tracePt t="100797" x="7264400" y="5016500"/>
          <p14:tracePt t="100798" x="7277100" y="5016500"/>
          <p14:tracePt t="100814" x="7289800" y="5016500"/>
          <p14:tracePt t="100830" x="7296150" y="5022850"/>
          <p14:tracePt t="100868" x="7302500" y="5029200"/>
          <p14:tracePt t="100917" x="7302500" y="5035550"/>
          <p14:tracePt t="100940" x="7302500" y="5041900"/>
          <p14:tracePt t="100949" x="7302500" y="5048250"/>
          <p14:tracePt t="100973" x="7302500" y="5054600"/>
          <p14:tracePt t="100981" x="7302500" y="5067300"/>
          <p14:tracePt t="100997" x="7302500" y="5073650"/>
          <p14:tracePt t="100997" x="7296150" y="5080000"/>
          <p14:tracePt t="101068" x="7302500" y="5086350"/>
          <p14:tracePt t="101077" x="7321550" y="5086350"/>
          <p14:tracePt t="101085" x="7334250" y="5080000"/>
          <p14:tracePt t="101093" x="7346950" y="5073650"/>
          <p14:tracePt t="101097" x="7359650" y="5067300"/>
          <p14:tracePt t="101113" x="7378700" y="5060950"/>
          <p14:tracePt t="101130" x="7391400" y="5054600"/>
          <p14:tracePt t="101146" x="7397750" y="5054600"/>
          <p14:tracePt t="101162" x="7416800" y="5054600"/>
          <p14:tracePt t="101196" x="7423150" y="5054600"/>
          <p14:tracePt t="101213" x="7429500" y="5054600"/>
          <p14:tracePt t="101332" x="7429500" y="5060950"/>
          <p14:tracePt t="101429" x="7435850" y="5060950"/>
          <p14:tracePt t="101436" x="7448550" y="5054600"/>
          <p14:tracePt t="101450" x="7454900" y="5048250"/>
          <p14:tracePt t="101457" x="7461250" y="5048250"/>
          <p14:tracePt t="101464" x="7473950" y="5048250"/>
          <p14:tracePt t="101481" x="7486650" y="5041900"/>
          <p14:tracePt t="101498" x="7499350" y="5041900"/>
          <p14:tracePt t="101597" x="7505700" y="5041900"/>
          <p14:tracePt t="101629" x="7499350" y="5041900"/>
          <p14:tracePt t="101640" x="7486650" y="5048250"/>
          <p14:tracePt t="101650" x="7473950" y="5060950"/>
          <p14:tracePt t="101669" x="7473950" y="5067300"/>
          <p14:tracePt t="101701" x="7467600" y="5073650"/>
          <p14:tracePt t="101725" x="7461250" y="5073650"/>
          <p14:tracePt t="101964" x="7448550" y="5080000"/>
          <p14:tracePt t="101969" x="7442200" y="5086350"/>
          <p14:tracePt t="101989" x="7435850" y="5086350"/>
          <p14:tracePt t="101997" x="7416800" y="5099050"/>
          <p14:tracePt t="102015" x="7410450" y="5099050"/>
          <p14:tracePt t="102016" x="7404100" y="5099050"/>
          <p14:tracePt t="102031" x="7397750" y="5099050"/>
          <p14:tracePt t="102085" x="7378700" y="5105400"/>
          <p14:tracePt t="102117" x="7366000" y="5111750"/>
          <p14:tracePt t="102141" x="7359650" y="5118100"/>
          <p14:tracePt t="102158" x="7353300" y="5118100"/>
          <p14:tracePt t="102181" x="7346950" y="5118100"/>
          <p14:tracePt t="102221" x="7340600" y="5118100"/>
          <p14:tracePt t="102421" x="7353300" y="5118100"/>
          <p14:tracePt t="102429" x="7353300" y="5111750"/>
          <p14:tracePt t="102449" x="7359650" y="5111750"/>
          <p14:tracePt t="102450" x="7366000" y="5111750"/>
          <p14:tracePt t="102466" x="7378700" y="5105400"/>
          <p14:tracePt t="102661" x="7372350" y="5105400"/>
          <p14:tracePt t="102693" x="7366000" y="5105400"/>
          <p14:tracePt t="102781" x="7359650" y="5105400"/>
          <p14:tracePt t="102792" x="7359650" y="5080000"/>
          <p14:tracePt t="102797" x="7346950" y="5041900"/>
          <p14:tracePt t="102804" x="7340600" y="4953000"/>
          <p14:tracePt t="102816" x="7340600" y="4787900"/>
          <p14:tracePt t="102835" x="7340600" y="4552950"/>
          <p14:tracePt t="102850" x="7366000" y="4343400"/>
          <p14:tracePt t="102866" x="7385050" y="4102100"/>
          <p14:tracePt t="102882" x="7385050" y="3937000"/>
          <p14:tracePt t="102900" x="7385050" y="3702050"/>
          <p14:tracePt t="102917" x="7385050" y="3568700"/>
          <p14:tracePt t="102934" x="7385050" y="3429000"/>
          <p14:tracePt t="102950" x="7385050" y="3321050"/>
          <p14:tracePt t="102966" x="7385050" y="3238500"/>
          <p14:tracePt t="102983" x="7385050" y="3155950"/>
          <p14:tracePt t="103000" x="7372350" y="3073400"/>
          <p14:tracePt t="103017" x="7372350" y="3048000"/>
          <p14:tracePt t="103034" x="7372350" y="3022600"/>
          <p14:tracePt t="103050" x="7372350" y="3009900"/>
          <p14:tracePt t="103067" x="7372350" y="2997200"/>
          <p14:tracePt t="103084" x="7366000" y="2971800"/>
          <p14:tracePt t="103100" x="7359650" y="2908300"/>
          <p14:tracePt t="103118" x="7359650" y="2863850"/>
          <p14:tracePt t="103133" x="7359650" y="2813050"/>
          <p14:tracePt t="103150" x="7359650" y="2717800"/>
          <p14:tracePt t="103166" x="7359650" y="2654300"/>
          <p14:tracePt t="103183" x="7359650" y="2565400"/>
          <p14:tracePt t="103202" x="7366000" y="2476500"/>
          <p14:tracePt t="103217" x="7366000" y="2406650"/>
          <p14:tracePt t="103234" x="7366000" y="2362200"/>
          <p14:tracePt t="103250" x="7372350" y="2355850"/>
          <p14:tracePt t="103267" x="7372350" y="2349500"/>
          <p14:tracePt t="103284" x="7372350" y="2343150"/>
          <p14:tracePt t="103525" x="7378700" y="2336800"/>
          <p14:tracePt t="103532" x="7397750" y="2336800"/>
          <p14:tracePt t="103543" x="7410450" y="2336800"/>
          <p14:tracePt t="103557" x="7429500" y="2336800"/>
          <p14:tracePt t="103559" x="7448550" y="2336800"/>
          <p14:tracePt t="103567" x="7480300" y="2336800"/>
          <p14:tracePt t="103584" x="7550150" y="2355850"/>
          <p14:tracePt t="103601" x="7626350" y="2374900"/>
          <p14:tracePt t="103618" x="7658100" y="2387600"/>
          <p14:tracePt t="103634" x="7677150" y="2393950"/>
          <p14:tracePt t="103651" x="7677150" y="2400300"/>
          <p14:tracePt t="103717" x="7683500" y="2406650"/>
          <p14:tracePt t="103733" x="7696200" y="2419350"/>
          <p14:tracePt t="103744" x="7702550" y="2425700"/>
          <p14:tracePt t="103751" x="7702550" y="2432050"/>
          <p14:tracePt t="103752" x="7702550" y="2451100"/>
          <p14:tracePt t="103768" x="7721600" y="2482850"/>
          <p14:tracePt t="103785" x="7727950" y="2508250"/>
          <p14:tracePt t="103801" x="7740650" y="2533650"/>
          <p14:tracePt t="103818" x="7747000" y="2546350"/>
          <p14:tracePt t="103835" x="7759700" y="2571750"/>
          <p14:tracePt t="103851" x="7759700" y="2584450"/>
          <p14:tracePt t="103851" x="7772400" y="2603500"/>
          <p14:tracePt t="103885" x="7778750" y="2616200"/>
          <p14:tracePt t="103885" x="7785100" y="2622550"/>
          <p14:tracePt t="103902" x="7791450" y="2641600"/>
          <p14:tracePt t="103918" x="7804150" y="2654300"/>
          <p14:tracePt t="103935" x="7810500" y="2679700"/>
          <p14:tracePt t="103952" x="7823200" y="2692400"/>
          <p14:tracePt t="103968" x="7829550" y="2711450"/>
          <p14:tracePt t="103985" x="7854950" y="2730500"/>
          <p14:tracePt t="104001" x="7861300" y="2743200"/>
          <p14:tracePt t="104018" x="7867650" y="2749550"/>
          <p14:tracePt t="104035" x="7874000" y="2755900"/>
          <p14:tracePt t="104052" x="7893050" y="2774950"/>
          <p14:tracePt t="104070" x="7899400" y="2781300"/>
          <p14:tracePt t="104085" x="7912100" y="2794000"/>
          <p14:tracePt t="104125" x="7918450" y="2794000"/>
          <p14:tracePt t="104135" x="7918450" y="2800350"/>
          <p14:tracePt t="104135" x="7943850" y="2806700"/>
          <p14:tracePt t="104151" x="7988300" y="2825750"/>
          <p14:tracePt t="104169" x="8045450" y="2844800"/>
          <p14:tracePt t="104185" x="8108950" y="2863850"/>
          <p14:tracePt t="104202" x="8147050" y="2895600"/>
          <p14:tracePt t="104219" x="8191500" y="2914650"/>
          <p14:tracePt t="104236" x="8223250" y="2933700"/>
          <p14:tracePt t="104252" x="8242300" y="2946400"/>
          <p14:tracePt t="104269" x="8255000" y="2952750"/>
          <p14:tracePt t="104285" x="8261350" y="2952750"/>
          <p14:tracePt t="104302" x="8280400" y="2959100"/>
          <p14:tracePt t="104319" x="8293100" y="2959100"/>
          <p14:tracePt t="104357" x="8305800" y="2959100"/>
          <p14:tracePt t="104369" x="8312150" y="2965450"/>
          <p14:tracePt t="104374" x="8337550" y="2984500"/>
          <p14:tracePt t="104386" x="8388350" y="2997200"/>
          <p14:tracePt t="104402" x="8445500" y="3003550"/>
          <p14:tracePt t="104419" x="8496300" y="3016250"/>
          <p14:tracePt t="104436" x="8559800" y="3035300"/>
          <p14:tracePt t="104453" x="8578850" y="3041650"/>
          <p14:tracePt t="104688" x="8591550" y="3041650"/>
          <p14:tracePt t="104725" x="8604250" y="3041650"/>
          <p14:tracePt t="104733" x="8610600" y="3041650"/>
          <p14:tracePt t="104749" x="8616950" y="3041650"/>
          <p14:tracePt t="104761" x="8623300" y="3041650"/>
          <p14:tracePt t="104781" x="8629650" y="3041650"/>
          <p14:tracePt t="105012" x="0" y="0"/>
        </p14:tracePtLst>
        <p14:tracePtLst>
          <p14:tracePt t="106701" x="6565900" y="3422650"/>
          <p14:tracePt t="106878" x="6565900" y="3403600"/>
          <p14:tracePt t="106886" x="6559550" y="3397250"/>
          <p14:tracePt t="106895" x="6559550" y="3390900"/>
          <p14:tracePt t="106903" x="6559550" y="3384550"/>
          <p14:tracePt t="106949" x="6559550" y="3378200"/>
          <p14:tracePt t="106989" x="6559550" y="3371850"/>
          <p14:tracePt t="107007" x="6559550" y="3365500"/>
          <p14:tracePt t="107015" x="6559550" y="3359150"/>
          <p14:tracePt t="107041" x="6559550" y="3340100"/>
          <p14:tracePt t="107063" x="6559550" y="3327400"/>
          <p14:tracePt t="107078" x="6559550" y="3321050"/>
          <p14:tracePt t="107103" x="6559550" y="3314700"/>
          <p14:tracePt t="107135" x="6559550" y="3308350"/>
          <p14:tracePt t="107143" x="6559550" y="3295650"/>
          <p14:tracePt t="107147" x="6559550" y="3289300"/>
          <p14:tracePt t="107158" x="6559550" y="3276600"/>
          <p14:tracePt t="107174" x="6572250" y="3251200"/>
          <p14:tracePt t="107191" x="6578600" y="3238500"/>
          <p14:tracePt t="107208" x="6584950" y="3219450"/>
          <p14:tracePt t="107224" x="6591300" y="3213100"/>
          <p14:tracePt t="107242" x="6597650" y="3194050"/>
          <p14:tracePt t="107258" x="6604000" y="3175000"/>
          <p14:tracePt t="107275" x="6616700" y="3162300"/>
          <p14:tracePt t="107291" x="6623050" y="3149600"/>
          <p14:tracePt t="107334" x="6623050" y="3143250"/>
          <p14:tracePt t="107351" x="6623050" y="3130550"/>
          <p14:tracePt t="107366" x="6629400" y="3124200"/>
          <p14:tracePt t="107373" x="6635750" y="3117850"/>
          <p14:tracePt t="107384" x="6635750" y="3105150"/>
          <p14:tracePt t="107392" x="6635750" y="3098800"/>
          <p14:tracePt t="107408" x="6642100" y="3079750"/>
          <p14:tracePt t="107425" x="6648450" y="3067050"/>
          <p14:tracePt t="107442" x="6648450" y="3048000"/>
          <p14:tracePt t="107458" x="6654800" y="3035300"/>
          <p14:tracePt t="107475" x="6654800" y="3028950"/>
          <p14:tracePt t="107492" x="6661150" y="3022600"/>
          <p14:tracePt t="107526" x="6661150" y="3016250"/>
          <p14:tracePt t="107526" x="6667500" y="3003550"/>
          <p14:tracePt t="107566" x="6667500" y="2997200"/>
          <p14:tracePt t="107566" x="6667500" y="2990850"/>
          <p14:tracePt t="107575" x="6667500" y="2984500"/>
          <p14:tracePt t="107591" x="6667500" y="2978150"/>
          <p14:tracePt t="107609" x="6667500" y="2965450"/>
          <p14:tracePt t="107625" x="6673850" y="2946400"/>
          <p14:tracePt t="107642" x="6673850" y="2940050"/>
          <p14:tracePt t="107659" x="6673850" y="2921000"/>
          <p14:tracePt t="107675" x="6680200" y="2901950"/>
          <p14:tracePt t="107692" x="6680200" y="2895600"/>
          <p14:tracePt t="107709" x="6680200" y="2870200"/>
          <p14:tracePt t="107726" x="6686550" y="2863850"/>
          <p14:tracePt t="107744" x="6692900" y="2838450"/>
          <p14:tracePt t="107759" x="6692900" y="2832100"/>
          <p14:tracePt t="107775" x="6692900" y="2825750"/>
          <p14:tracePt t="107792" x="6692900" y="2819400"/>
          <p14:tracePt t="107809" x="6692900" y="2813050"/>
          <p14:tracePt t="107825" x="6692900" y="2806700"/>
          <p14:tracePt t="107842" x="6699250" y="2800350"/>
          <p14:tracePt t="107859" x="6705600" y="2787650"/>
          <p14:tracePt t="107876" x="6705600" y="2781300"/>
          <p14:tracePt t="107892" x="6711950" y="2768600"/>
          <p14:tracePt t="107892" x="6711950" y="2755900"/>
          <p14:tracePt t="107927" x="6718300" y="2749550"/>
          <p14:tracePt t="107927" x="6718300" y="2743200"/>
          <p14:tracePt t="107943" x="6724650" y="2736850"/>
          <p14:tracePt t="107959" x="6731000" y="2724150"/>
          <p14:tracePt t="107976" x="6731000" y="2717800"/>
          <p14:tracePt t="108031" x="6737350" y="2711450"/>
          <p14:tracePt t="108071" x="6737350" y="2705100"/>
          <p14:tracePt t="108078" x="6737350" y="2698750"/>
          <p14:tracePt t="108081" x="6743700" y="2698750"/>
          <p14:tracePt t="108093" x="6756400" y="2686050"/>
          <p14:tracePt t="108109" x="6769100" y="2667000"/>
          <p14:tracePt t="108126" x="6788150" y="2641600"/>
          <p14:tracePt t="108143" x="6788150" y="2635250"/>
          <p14:tracePt t="108160" x="6807200" y="2622550"/>
          <p14:tracePt t="108176" x="6813550" y="2609850"/>
          <p14:tracePt t="108215" x="6819900" y="2603500"/>
          <p14:tracePt t="108215" x="6826250" y="2597150"/>
          <p14:tracePt t="108243" x="6832600" y="2584450"/>
          <p14:tracePt t="108244" x="6845300" y="2565400"/>
          <p14:tracePt t="108260" x="6851650" y="2565400"/>
          <p14:tracePt t="108276" x="6864350" y="2546350"/>
          <p14:tracePt t="108293" x="6883400" y="2527300"/>
          <p14:tracePt t="108310" x="6889750" y="2514600"/>
          <p14:tracePt t="108327" x="6902450" y="2501900"/>
          <p14:tracePt t="108343" x="6908800" y="2495550"/>
          <p14:tracePt t="108391" x="6915150" y="2489200"/>
          <p14:tracePt t="108422" x="6921500" y="2489200"/>
          <p14:tracePt t="108431" x="6927850" y="2482850"/>
          <p14:tracePt t="108463" x="6934200" y="2476500"/>
          <p14:tracePt t="108470" x="6946900" y="2470150"/>
          <p14:tracePt t="108493" x="6953250" y="2470150"/>
          <p14:tracePt t="108503" x="6959600" y="2463800"/>
          <p14:tracePt t="108511" x="6965950" y="2457450"/>
          <p14:tracePt t="108511" x="6965950" y="2451100"/>
          <p14:tracePt t="108527" x="6985000" y="2444750"/>
          <p14:tracePt t="108543" x="6991350" y="2438400"/>
          <p14:tracePt t="108560" x="7004050" y="2425700"/>
          <p14:tracePt t="108577" x="7016750" y="2419350"/>
          <p14:tracePt t="108614" x="7016750" y="2413000"/>
          <p14:tracePt t="108617" x="7023100" y="2406650"/>
          <p14:tracePt t="108627" x="7035800" y="2400300"/>
          <p14:tracePt t="108644" x="7054850" y="2387600"/>
          <p14:tracePt t="108661" x="7067550" y="2381250"/>
          <p14:tracePt t="108702" x="7073900" y="2374900"/>
          <p14:tracePt t="108719" x="7080250" y="2368550"/>
          <p14:tracePt t="108775" x="7086600" y="2368550"/>
          <p14:tracePt t="108783" x="7092950" y="2368550"/>
          <p14:tracePt t="108790" x="7105650" y="2368550"/>
          <p14:tracePt t="108796" x="7131050" y="2355850"/>
          <p14:tracePt t="108811" x="7156450" y="2355850"/>
          <p14:tracePt t="108827" x="7169150" y="2349500"/>
          <p14:tracePt t="108862" x="7175500" y="2349500"/>
          <p14:tracePt t="108862" x="7181850" y="2349500"/>
          <p14:tracePt t="108877" x="7188200" y="2343150"/>
          <p14:tracePt t="108895" x="7194550" y="2343150"/>
          <p14:tracePt t="108990" x="7200900" y="2343150"/>
          <p14:tracePt t="109023" x="7213600" y="2343150"/>
          <p14:tracePt t="109037" x="7219950" y="2343150"/>
          <p14:tracePt t="109053" x="7226300" y="2343150"/>
          <p14:tracePt t="109062" x="7232650" y="2343150"/>
          <p14:tracePt t="109063" x="7239000" y="2343150"/>
          <p14:tracePt t="109079" x="7251700" y="2343150"/>
          <p14:tracePt t="109095" x="7258050" y="2343150"/>
          <p14:tracePt t="109111" x="7277100" y="2343150"/>
          <p14:tracePt t="109150" x="7283450" y="2343150"/>
          <p14:tracePt t="109198" x="7289800" y="2343150"/>
          <p14:tracePt t="109219" x="7302500" y="2343150"/>
          <p14:tracePt t="109230" x="7315200" y="2343150"/>
          <p14:tracePt t="109231" x="7321550" y="2343150"/>
          <p14:tracePt t="109407" x="7315200" y="2349500"/>
          <p14:tracePt t="109415" x="7302500" y="2355850"/>
          <p14:tracePt t="109422" x="7296150" y="2355850"/>
          <p14:tracePt t="109430" x="7264400" y="2362200"/>
          <p14:tracePt t="109430" x="7251700" y="2362200"/>
          <p14:tracePt t="109446" x="7239000" y="2368550"/>
          <p14:tracePt t="109463" x="7226300" y="2374900"/>
          <p14:tracePt t="109479" x="7219950" y="2374900"/>
          <p14:tracePt t="109495" x="7200900" y="2374900"/>
          <p14:tracePt t="109512" x="7188200" y="2381250"/>
          <p14:tracePt t="109548" x="7181850" y="2381250"/>
          <p14:tracePt t="109551" x="7175500" y="2381250"/>
          <p14:tracePt t="109562" x="7175500" y="2387600"/>
          <p14:tracePt t="109578" x="7169150" y="2387600"/>
          <p14:tracePt t="109734" x="7188200" y="2374900"/>
          <p14:tracePt t="109742" x="7207250" y="2374900"/>
          <p14:tracePt t="109750" x="7219950" y="2368550"/>
          <p14:tracePt t="109758" x="7232650" y="2362200"/>
          <p14:tracePt t="109762" x="7245350" y="2349500"/>
          <p14:tracePt t="109778" x="7251700" y="2343150"/>
          <p14:tracePt t="109854" x="7258050" y="2343150"/>
          <p14:tracePt t="109870" x="7270750" y="2343150"/>
          <p14:tracePt t="109879" x="7277100" y="2343150"/>
          <p14:tracePt t="109901" x="7283450" y="2330450"/>
          <p14:tracePt t="109998" x="7289800" y="2330450"/>
          <p14:tracePt t="110006" x="7302500" y="2330450"/>
          <p14:tracePt t="110030" x="7315200" y="2330450"/>
          <p14:tracePt t="110030" x="7321550" y="2330450"/>
          <p14:tracePt t="110055" x="7327900" y="2330450"/>
          <p14:tracePt t="110063" x="7346950" y="2330450"/>
          <p14:tracePt t="110079" x="7353300" y="2330450"/>
          <p14:tracePt t="110079" x="7378700" y="2343150"/>
          <p14:tracePt t="110096" x="7416800" y="2349500"/>
          <p14:tracePt t="110113" x="7454900" y="2355850"/>
          <p14:tracePt t="110129" x="7480300" y="2368550"/>
          <p14:tracePt t="110166" x="7486650" y="2368550"/>
          <p14:tracePt t="110303" x="7486650" y="2374900"/>
          <p14:tracePt t="110415" x="7493000" y="2374900"/>
          <p14:tracePt t="110438" x="7493000" y="2387600"/>
          <p14:tracePt t="110446" x="7499350" y="2393950"/>
          <p14:tracePt t="110470" x="7505700" y="2413000"/>
          <p14:tracePt t="110502" x="7512050" y="2419350"/>
          <p14:tracePt t="110513" x="7524750" y="2432050"/>
          <p14:tracePt t="110522" x="7524750" y="2438400"/>
          <p14:tracePt t="110530" x="7531100" y="2444750"/>
          <p14:tracePt t="110546" x="7531100" y="2451100"/>
          <p14:tracePt t="110582" x="7537450" y="2451100"/>
          <p14:tracePt t="110615" x="7543800" y="2457450"/>
          <p14:tracePt t="110678" x="7543800" y="2463800"/>
          <p14:tracePt t="110686" x="7550150" y="2470150"/>
          <p14:tracePt t="110686" x="7556500" y="2470150"/>
          <p14:tracePt t="110702" x="7562850" y="2476500"/>
          <p14:tracePt t="110710" x="7562850" y="2482850"/>
          <p14:tracePt t="110718" x="7581900" y="2495550"/>
          <p14:tracePt t="110730" x="7588250" y="2501900"/>
          <p14:tracePt t="110747" x="7600950" y="2514600"/>
          <p14:tracePt t="110764" x="7613650" y="2520950"/>
          <p14:tracePt t="110780" x="7626350" y="2520950"/>
          <p14:tracePt t="110797" x="7639050" y="2533650"/>
          <p14:tracePt t="110854" x="7645400" y="2540000"/>
          <p14:tracePt t="110958" x="7651750" y="2540000"/>
          <p14:tracePt t="110966" x="7658100" y="2540000"/>
          <p14:tracePt t="111070" x="7664450" y="2540000"/>
          <p14:tracePt t="111078" x="7670800" y="2546350"/>
          <p14:tracePt t="111085" x="7670800" y="2552700"/>
          <p14:tracePt t="111119" x="7677150" y="2559050"/>
          <p14:tracePt t="111143" x="7677150" y="2565400"/>
          <p14:tracePt t="111263" x="7683500" y="2578100"/>
          <p14:tracePt t="111286" x="7689850" y="2578100"/>
          <p14:tracePt t="111300" x="7689850" y="2584450"/>
          <p14:tracePt t="111315" x="7696200" y="2597150"/>
          <p14:tracePt t="111315" x="7702550" y="2603500"/>
          <p14:tracePt t="111331" x="7715250" y="2609850"/>
          <p14:tracePt t="111348" x="7727950" y="2628900"/>
          <p14:tracePt t="111365" x="7740650" y="2641600"/>
          <p14:tracePt t="111381" x="7753350" y="2660650"/>
          <p14:tracePt t="111399" x="7759700" y="2660650"/>
          <p14:tracePt t="111415" x="7766050" y="2667000"/>
          <p14:tracePt t="111432" x="7772400" y="2679700"/>
          <p14:tracePt t="111468" x="7778750" y="2679700"/>
          <p14:tracePt t="111558" x="7785100" y="2686050"/>
          <p14:tracePt t="111574" x="7785100" y="2692400"/>
          <p14:tracePt t="111591" x="7785100" y="2698750"/>
          <p14:tracePt t="111646" x="7791450" y="2698750"/>
          <p14:tracePt t="111654" x="7797800" y="2698750"/>
          <p14:tracePt t="111658" x="7804150" y="2698750"/>
          <p14:tracePt t="111665" x="7810500" y="2698750"/>
          <p14:tracePt t="111682" x="7823200" y="2698750"/>
          <p14:tracePt t="111699" x="7835900" y="2698750"/>
          <p14:tracePt t="111715" x="7848600" y="2698750"/>
          <p14:tracePt t="111732" x="7867650" y="2698750"/>
          <p14:tracePt t="111749" x="7874000" y="2698750"/>
          <p14:tracePt t="111765" x="7905750" y="2711450"/>
          <p14:tracePt t="111783" x="7912100" y="2717800"/>
          <p14:tracePt t="111822" x="7918450" y="2717800"/>
          <p14:tracePt t="111846" x="7924800" y="2717800"/>
          <p14:tracePt t="112078" x="7931150" y="2724150"/>
          <p14:tracePt t="112083" x="7937500" y="2724150"/>
          <p14:tracePt t="112091" x="7950200" y="2736850"/>
          <p14:tracePt t="112098" x="7962900" y="2749550"/>
          <p14:tracePt t="112116" x="7969250" y="2755900"/>
          <p14:tracePt t="112133" x="7975600" y="2762250"/>
          <p14:tracePt t="112149" x="7975600" y="2768600"/>
          <p14:tracePt t="112286" x="7981950" y="2768600"/>
          <p14:tracePt t="112319" x="7988300" y="2774950"/>
          <p14:tracePt t="112334" x="7994650" y="2787650"/>
          <p14:tracePt t="112350" x="8013700" y="2806700"/>
          <p14:tracePt t="112359" x="8020050" y="2806700"/>
          <p14:tracePt t="112367" x="8032750" y="2832100"/>
          <p14:tracePt t="112384" x="8051800" y="2838450"/>
          <p14:tracePt t="112400" x="8064500" y="2851150"/>
          <p14:tracePt t="112606" x="8070850" y="2851150"/>
          <p14:tracePt t="112646" x="8077200" y="2851150"/>
          <p14:tracePt t="112659" x="8083550" y="2857500"/>
          <p14:tracePt t="112670" x="8089900" y="2863850"/>
          <p14:tracePt t="112966" x="8096250" y="2863850"/>
          <p14:tracePt t="112974" x="8102600" y="2863850"/>
          <p14:tracePt t="112983" x="8108950" y="2863850"/>
          <p14:tracePt t="113000" x="8121650" y="2863850"/>
          <p14:tracePt t="113000" x="8134350" y="2863850"/>
          <p14:tracePt t="113017" x="8153400" y="2857500"/>
          <p14:tracePt t="113034" x="8178800" y="2857500"/>
          <p14:tracePt t="113051" x="8204200" y="2857500"/>
          <p14:tracePt t="113067" x="8223250" y="2857500"/>
          <p14:tracePt t="113084" x="8235950" y="2863850"/>
          <p14:tracePt t="113101" x="8235950" y="2870200"/>
          <p14:tracePt t="114803" x="0" y="0"/>
        </p14:tracePtLst>
        <p14:tracePtLst>
          <p14:tracePt t="115549" x="7734300" y="1885950"/>
          <p14:tracePt t="116046" x="7734300" y="1873250"/>
          <p14:tracePt t="116079" x="7734300" y="1866900"/>
          <p14:tracePt t="116089" x="7734300" y="1854200"/>
          <p14:tracePt t="116111" x="7734300" y="1847850"/>
          <p14:tracePt t="116111" x="7740650" y="1835150"/>
          <p14:tracePt t="116134" x="7747000" y="1828800"/>
          <p14:tracePt t="116142" x="7753350" y="1822450"/>
          <p14:tracePt t="116159" x="7753350" y="1816100"/>
          <p14:tracePt t="116160" x="7766050" y="1803400"/>
          <p14:tracePt t="116179" x="7778750" y="1797050"/>
          <p14:tracePt t="116189" x="7791450" y="1784350"/>
          <p14:tracePt t="116206" x="7804150" y="1778000"/>
          <p14:tracePt t="116224" x="7810500" y="1771650"/>
          <p14:tracePt t="116239" x="7810500" y="1765300"/>
          <p14:tracePt t="116303" x="7810500" y="1746250"/>
          <p14:tracePt t="116310" x="7816850" y="1733550"/>
          <p14:tracePt t="116318" x="7816850" y="1727200"/>
          <p14:tracePt t="116326" x="7816850" y="1701800"/>
          <p14:tracePt t="116340" x="7823200" y="1689100"/>
          <p14:tracePt t="116356" x="7823200" y="1670050"/>
          <p14:tracePt t="116373" x="7823200" y="1657350"/>
          <p14:tracePt t="116390" x="7823200" y="1644650"/>
          <p14:tracePt t="116406" x="7823200" y="1631950"/>
          <p14:tracePt t="116423" x="7823200" y="1612900"/>
          <p14:tracePt t="116440" x="7816850" y="1600200"/>
          <p14:tracePt t="116456" x="7810500" y="1587500"/>
          <p14:tracePt t="116473" x="7797800" y="1568450"/>
          <p14:tracePt t="116518" x="7797800" y="1562100"/>
          <p14:tracePt t="116552" x="7785100" y="1543050"/>
          <p14:tracePt t="116561" x="7772400" y="1543050"/>
          <p14:tracePt t="116583" x="7759700" y="1543050"/>
          <p14:tracePt t="116591" x="7753350" y="1543050"/>
          <p14:tracePt t="116631" x="7747000" y="1543050"/>
          <p14:tracePt t="116638" x="7702550" y="1543050"/>
          <p14:tracePt t="116649" x="7645400" y="1562100"/>
          <p14:tracePt t="116657" x="7550150" y="1612900"/>
          <p14:tracePt t="116673" x="7473950" y="1644650"/>
          <p14:tracePt t="116690" x="7423150" y="1663700"/>
          <p14:tracePt t="116707" x="7410450" y="1676400"/>
          <p14:tracePt t="116723" x="7410450" y="1682750"/>
          <p14:tracePt t="116740" x="7410450" y="1701800"/>
          <p14:tracePt t="116757" x="7410450" y="1733550"/>
          <p14:tracePt t="116773" x="7410450" y="1765300"/>
          <p14:tracePt t="116790" x="7416800" y="1797050"/>
          <p14:tracePt t="116807" x="7435850" y="1809750"/>
          <p14:tracePt t="116824" x="7448550" y="1816100"/>
          <p14:tracePt t="116840" x="7461250" y="1822450"/>
          <p14:tracePt t="116857" x="7486650" y="1828800"/>
          <p14:tracePt t="116875" x="7512050" y="1828800"/>
          <p14:tracePt t="116890" x="7524750" y="1828800"/>
          <p14:tracePt t="116907" x="7531100" y="1828800"/>
          <p14:tracePt t="116967" x="7550150" y="1822450"/>
          <p14:tracePt t="116975" x="7569200" y="1803400"/>
          <p14:tracePt t="116983" x="7569200" y="1797050"/>
          <p14:tracePt t="116991" x="7613650" y="1746250"/>
          <p14:tracePt t="117007" x="7632700" y="1720850"/>
          <p14:tracePt t="117008" x="7651750" y="1676400"/>
          <p14:tracePt t="117024" x="7651750" y="1651000"/>
          <p14:tracePt t="117041" x="7658100" y="1625600"/>
          <p14:tracePt t="117058" x="7664450" y="1606550"/>
          <p14:tracePt t="117074" x="7664450" y="1587500"/>
          <p14:tracePt t="117090" x="7664450" y="1574800"/>
          <p14:tracePt t="117107" x="7664450" y="1568450"/>
          <p14:tracePt t="117123" x="7664450" y="1562100"/>
          <p14:tracePt t="117159" x="7664450" y="1555750"/>
          <p14:tracePt t="117327" x="7645400" y="1581150"/>
          <p14:tracePt t="117335" x="7626350" y="1606550"/>
          <p14:tracePt t="117350" x="7575550" y="1676400"/>
          <p14:tracePt t="117359" x="7575550" y="1682750"/>
          <p14:tracePt t="117359" x="7569200" y="1720850"/>
          <p14:tracePt t="117375" x="7569200" y="1733550"/>
          <p14:tracePt t="117391" x="7569200" y="1746250"/>
          <p14:tracePt t="117408" x="7569200" y="1758950"/>
          <p14:tracePt t="117425" x="7569200" y="1771650"/>
          <p14:tracePt t="117441" x="7575550" y="1784350"/>
          <p14:tracePt t="117458" x="7588250" y="1790700"/>
          <p14:tracePt t="117475" x="7600950" y="1803400"/>
          <p14:tracePt t="117583" x="7607300" y="1803400"/>
          <p14:tracePt t="117600" x="7632700" y="1790700"/>
          <p14:tracePt t="117601" x="7658100" y="1771650"/>
          <p14:tracePt t="117608" x="7721600" y="1720850"/>
          <p14:tracePt t="117625" x="7759700" y="1676400"/>
          <p14:tracePt t="117642" x="7785100" y="1651000"/>
          <p14:tracePt t="117659" x="7804150" y="1625600"/>
          <p14:tracePt t="117675" x="7810500" y="1619250"/>
          <p14:tracePt t="117692" x="7810500" y="1612900"/>
          <p14:tracePt t="117710" x="7810500" y="1600200"/>
          <p14:tracePt t="117725" x="7810500" y="1587500"/>
          <p14:tracePt t="117742" x="7810500" y="1574800"/>
          <p14:tracePt t="117759" x="7797800" y="1568450"/>
          <p14:tracePt t="117806" x="7791450" y="1568450"/>
          <p14:tracePt t="117815" x="7778750" y="1568450"/>
          <p14:tracePt t="117839" x="7772400" y="1568450"/>
          <p14:tracePt t="117847" x="7753350" y="1562100"/>
          <p14:tracePt t="117854" x="7740650" y="1562100"/>
          <p14:tracePt t="117863" x="7664450" y="1562100"/>
          <p14:tracePt t="117875" x="7531100" y="1562100"/>
          <p14:tracePt t="117892" x="7410450" y="1562100"/>
          <p14:tracePt t="117909" x="7308850" y="1581150"/>
          <p14:tracePt t="117925" x="7270750" y="1606550"/>
          <p14:tracePt t="118031" x="7270750" y="1619250"/>
          <p14:tracePt t="118039" x="7277100" y="1638300"/>
          <p14:tracePt t="118042" x="7302500" y="1663700"/>
          <p14:tracePt t="118059" x="7340600" y="1689100"/>
          <p14:tracePt t="118076" x="7378700" y="1720850"/>
          <p14:tracePt t="118092" x="7416800" y="1752600"/>
          <p14:tracePt t="118109" x="7461250" y="1771650"/>
          <p14:tracePt t="118126" x="7505700" y="1784350"/>
          <p14:tracePt t="118183" x="7518400" y="1784350"/>
          <p14:tracePt t="118191" x="7524750" y="1784350"/>
          <p14:tracePt t="118209" x="7531100" y="1784350"/>
          <p14:tracePt t="118210" x="7543800" y="1784350"/>
          <p14:tracePt t="118226" x="7556500" y="1771650"/>
          <p14:tracePt t="118242" x="7575550" y="1758950"/>
          <p14:tracePt t="118259" x="7588250" y="1739900"/>
          <p14:tracePt t="118276" x="7588250" y="1708150"/>
          <p14:tracePt t="118293" x="7594600" y="1695450"/>
          <p14:tracePt t="118309" x="7594600" y="1676400"/>
          <p14:tracePt t="118343" x="7594600" y="1670050"/>
          <p14:tracePt t="118399" x="7594600" y="1663700"/>
          <p14:tracePt t="118439" x="7588250" y="1663700"/>
          <p14:tracePt t="118455" x="7581900" y="1663700"/>
          <p14:tracePt t="118471" x="7569200" y="1663700"/>
          <p14:tracePt t="118479" x="7550150" y="1670050"/>
          <p14:tracePt t="118493" x="7524750" y="1682750"/>
          <p14:tracePt t="118510" x="7397750" y="1720850"/>
          <p14:tracePt t="118511" x="7327900" y="1758950"/>
          <p14:tracePt t="118527" x="7308850" y="1771650"/>
          <p14:tracePt t="118543" x="7296150" y="1784350"/>
          <p14:tracePt t="118560" x="7296150" y="1790700"/>
          <p14:tracePt t="118576" x="7283450" y="1803400"/>
          <p14:tracePt t="118593" x="7283450" y="1809750"/>
          <p14:tracePt t="118610" x="7283450" y="1816100"/>
          <p14:tracePt t="118626" x="7283450" y="1828800"/>
          <p14:tracePt t="118687" x="7283450" y="1835150"/>
          <p14:tracePt t="118698" x="7289800" y="1835150"/>
          <p14:tracePt t="118711" x="7296150" y="1835150"/>
          <p14:tracePt t="118735" x="7302500" y="1835150"/>
          <p14:tracePt t="118743" x="7321550" y="1835150"/>
          <p14:tracePt t="118744" x="7429500" y="1828800"/>
          <p14:tracePt t="118760" x="7562850" y="1797050"/>
          <p14:tracePt t="118777" x="7683500" y="1765300"/>
          <p14:tracePt t="118793" x="7778750" y="1733550"/>
          <p14:tracePt t="118810" x="7823200" y="1695450"/>
          <p14:tracePt t="118828" x="7829550" y="1689100"/>
          <p14:tracePt t="118863" x="7829550" y="1676400"/>
          <p14:tracePt t="118879" x="7829550" y="1670050"/>
          <p14:tracePt t="118880" x="7829550" y="1663700"/>
          <p14:tracePt t="118894" x="7829550" y="1657350"/>
          <p14:tracePt t="118910" x="7829550" y="1651000"/>
          <p14:tracePt t="118947" x="7829550" y="1644650"/>
          <p14:tracePt t="118967" x="7823200" y="1638300"/>
          <p14:tracePt t="118975" x="7810500" y="1631950"/>
          <p14:tracePt t="118981" x="7759700" y="1612900"/>
          <p14:tracePt t="118994" x="7696200" y="1587500"/>
          <p14:tracePt t="119011" x="7677150" y="1587500"/>
          <p14:tracePt t="119027" x="7651750" y="1587500"/>
          <p14:tracePt t="119044" x="7620000" y="1587500"/>
          <p14:tracePt t="119061" x="7607300" y="1587500"/>
          <p14:tracePt t="119077" x="7588250" y="1587500"/>
          <p14:tracePt t="119287" x="7588250" y="1631950"/>
          <p14:tracePt t="119295" x="7588250" y="1695450"/>
          <p14:tracePt t="119304" x="7588250" y="1727200"/>
          <p14:tracePt t="119311" x="7588250" y="1847850"/>
          <p14:tracePt t="119328" x="7588250" y="1917700"/>
          <p14:tracePt t="119345" x="7588250" y="2006600"/>
          <p14:tracePt t="119361" x="7607300" y="2076450"/>
          <p14:tracePt t="119378" x="7620000" y="2165350"/>
          <p14:tracePt t="119394" x="7626350" y="2260600"/>
          <p14:tracePt t="119411" x="7626350" y="2374900"/>
          <p14:tracePt t="119428" x="7626350" y="2438400"/>
          <p14:tracePt t="119445" x="7626350" y="2470150"/>
          <p14:tracePt t="119631" x="7626350" y="2489200"/>
          <p14:tracePt t="119639" x="7626350" y="2501900"/>
          <p14:tracePt t="119655" x="7626350" y="2508250"/>
          <p14:tracePt t="119663" x="7626350" y="2514600"/>
          <p14:tracePt t="119839" x="7626350" y="2520950"/>
          <p14:tracePt t="119847" x="7626350" y="2559050"/>
          <p14:tracePt t="119847" x="7626350" y="2565400"/>
          <p14:tracePt t="119863" x="7632700" y="2578100"/>
          <p14:tracePt t="119872" x="7645400" y="2597150"/>
          <p14:tracePt t="119879" x="7664450" y="2622550"/>
          <p14:tracePt t="119895" x="7664450" y="2628900"/>
          <p14:tracePt t="119896" x="7683500" y="2654300"/>
          <p14:tracePt t="119912" x="7708900" y="2679700"/>
          <p14:tracePt t="119929" x="7721600" y="2692400"/>
          <p14:tracePt t="119945" x="7747000" y="2698750"/>
          <p14:tracePt t="119962" x="7747000" y="2705100"/>
          <p14:tracePt t="119979" x="7772400" y="2711450"/>
          <p14:tracePt t="119995" x="7797800" y="2724150"/>
          <p14:tracePt t="120012" x="7842250" y="2743200"/>
          <p14:tracePt t="120029" x="7893050" y="2768600"/>
          <p14:tracePt t="120046" x="8045450" y="2813050"/>
          <p14:tracePt t="120064" x="8108950" y="2844800"/>
          <p14:tracePt t="120079" x="8191500" y="2863850"/>
          <p14:tracePt t="120096" x="8274050" y="2889250"/>
          <p14:tracePt t="120112" x="8343900" y="2914650"/>
          <p14:tracePt t="120129" x="8382000" y="2921000"/>
          <p14:tracePt t="120146" x="8388350" y="2921000"/>
          <p14:tracePt t="120311" x="8394700" y="2921000"/>
          <p14:tracePt t="120327" x="8401050" y="2921000"/>
          <p14:tracePt t="120332" x="8439150" y="2946400"/>
          <p14:tracePt t="120346" x="8489950" y="3009900"/>
          <p14:tracePt t="120363" x="8540750" y="3048000"/>
          <p14:tracePt t="120379" x="8566150" y="3079750"/>
          <p14:tracePt t="120397" x="8578850" y="3092450"/>
          <p14:tracePt t="120413" x="8585200" y="3111500"/>
          <p14:tracePt t="120430" x="8591550" y="3117850"/>
          <p14:tracePt t="120551" x="8597900" y="3117850"/>
          <p14:tracePt t="120567" x="8616950" y="3124200"/>
          <p14:tracePt t="120583" x="8616950" y="3130550"/>
          <p14:tracePt t="120591" x="8623300" y="3130550"/>
          <p14:tracePt t="120607" x="8629650" y="3130550"/>
          <p14:tracePt t="120615" x="8636000" y="3130550"/>
          <p14:tracePt t="120623" x="8667750" y="3130550"/>
          <p14:tracePt t="120632" x="8674100" y="3136900"/>
          <p14:tracePt t="120647" x="8686800" y="3136900"/>
          <p14:tracePt t="120663" x="8693150" y="3136900"/>
          <p14:tracePt t="120703" x="8699500" y="3143250"/>
          <p14:tracePt t="120711" x="8705850" y="3143250"/>
          <p14:tracePt t="120735" x="8712200" y="3143250"/>
          <p14:tracePt t="120840" x="8718550" y="3143250"/>
          <p14:tracePt t="120871" x="8724900" y="3143250"/>
          <p14:tracePt t="121136" x="0" y="0"/>
        </p14:tracePtLst>
        <p14:tracePtLst>
          <p14:tracePt t="125519" x="2419350" y="2159000"/>
          <p14:tracePt t="125649" x="2419350" y="2152650"/>
          <p14:tracePt t="125656" x="2425700" y="2146300"/>
          <p14:tracePt t="125672" x="2444750" y="2120900"/>
          <p14:tracePt t="125682" x="2444750" y="2114550"/>
          <p14:tracePt t="125705" x="2444750" y="2089150"/>
          <p14:tracePt t="125719" x="2451100" y="2082800"/>
          <p14:tracePt t="125729" x="2451100" y="2070100"/>
          <p14:tracePt t="125745" x="2451100" y="2051050"/>
          <p14:tracePt t="125769" x="2451100" y="2038350"/>
          <p14:tracePt t="125775" x="2451100" y="2012950"/>
          <p14:tracePt t="125792" x="2451100" y="2000250"/>
          <p14:tracePt t="125823" x="2451100" y="1981200"/>
          <p14:tracePt t="125833" x="2444750" y="1962150"/>
          <p14:tracePt t="125839" x="2438400" y="1955800"/>
          <p14:tracePt t="125839" x="2432050" y="1949450"/>
          <p14:tracePt t="125857" x="2425700" y="1936750"/>
          <p14:tracePt t="125875" x="2406650" y="1924050"/>
          <p14:tracePt t="125895" x="2393950" y="1917700"/>
          <p14:tracePt t="125906" x="2355850" y="1898650"/>
          <p14:tracePt t="125923" x="2330450" y="1879600"/>
          <p14:tracePt t="125940" x="2266950" y="1866900"/>
          <p14:tracePt t="125957" x="2241550" y="1860550"/>
          <p14:tracePt t="125973" x="2222500" y="1860550"/>
          <p14:tracePt t="125990" x="2197100" y="1860550"/>
          <p14:tracePt t="126006" x="2184400" y="1860550"/>
          <p14:tracePt t="126023" x="2159000" y="1860550"/>
          <p14:tracePt t="126039" x="2133600" y="1860550"/>
          <p14:tracePt t="126057" x="2114550" y="1860550"/>
          <p14:tracePt t="126073" x="2101850" y="1860550"/>
          <p14:tracePt t="126090" x="2082800" y="1860550"/>
          <p14:tracePt t="126106" x="2057400" y="1866900"/>
          <p14:tracePt t="126123" x="2038350" y="1885950"/>
          <p14:tracePt t="126140" x="2019300" y="1892300"/>
          <p14:tracePt t="126156" x="2000250" y="1905000"/>
          <p14:tracePt t="126174" x="1987550" y="1924050"/>
          <p14:tracePt t="126189" x="1974850" y="1936750"/>
          <p14:tracePt t="126207" x="1936750" y="1962150"/>
          <p14:tracePt t="126223" x="1911350" y="1981200"/>
          <p14:tracePt t="126240" x="1905000" y="1987550"/>
          <p14:tracePt t="126393" x="1898650" y="1987550"/>
          <p14:tracePt t="126400" x="1905000" y="1993900"/>
          <p14:tracePt t="126408" x="1911350" y="2000250"/>
          <p14:tracePt t="126409" x="1924050" y="2000250"/>
          <p14:tracePt t="126423" x="1955800" y="2019300"/>
          <p14:tracePt t="126441" x="1968500" y="2025650"/>
          <p14:tracePt t="126457" x="1974850" y="2025650"/>
          <p14:tracePt t="126560" x="1981200" y="2025650"/>
          <p14:tracePt t="126608" x="1987550" y="2025650"/>
          <p14:tracePt t="127568" x="1993900" y="2032000"/>
          <p14:tracePt t="127576" x="2006600" y="2057400"/>
          <p14:tracePt t="127584" x="2019300" y="2076450"/>
          <p14:tracePt t="127592" x="2019300" y="2114550"/>
          <p14:tracePt t="127601" x="2025650" y="2120900"/>
          <p14:tracePt t="127609" x="2038350" y="2146300"/>
          <p14:tracePt t="127626" x="2051050" y="2171700"/>
          <p14:tracePt t="127642" x="2051050" y="2178050"/>
          <p14:tracePt t="127659" x="2051050" y="2184400"/>
          <p14:tracePt t="127676" x="2057400" y="2190750"/>
          <p14:tracePt t="127693" x="2063750" y="2203450"/>
          <p14:tracePt t="127709" x="2082800" y="2203450"/>
          <p14:tracePt t="127725" x="2108200" y="2203450"/>
          <p14:tracePt t="127742" x="2127250" y="2203450"/>
          <p14:tracePt t="127759" x="2133600" y="2203450"/>
          <p14:tracePt t="127872" x="2139950" y="2203450"/>
          <p14:tracePt t="128000" x="2108200" y="2203450"/>
          <p14:tracePt t="128008" x="2082800" y="2203450"/>
          <p14:tracePt t="128032" x="2070100" y="2203450"/>
          <p14:tracePt t="128040" x="2057400" y="2203450"/>
          <p14:tracePt t="128043" x="2051050" y="2197100"/>
          <p14:tracePt t="128060" x="2019300" y="2190750"/>
          <p14:tracePt t="128076" x="2006600" y="2184400"/>
          <p14:tracePt t="128093" x="2000250" y="2184400"/>
          <p14:tracePt t="128110" x="1993900" y="2184400"/>
          <p14:tracePt t="128126" x="1987550" y="2184400"/>
          <p14:tracePt t="128304" x="1968500" y="2184400"/>
          <p14:tracePt t="128312" x="1955800" y="2184400"/>
          <p14:tracePt t="128313" x="1936750" y="2203450"/>
          <p14:tracePt t="128327" x="1930400" y="2222500"/>
          <p14:tracePt t="128327" x="1924050" y="2222500"/>
          <p14:tracePt t="128360" x="1917700" y="2235200"/>
          <p14:tracePt t="128392" x="1917700" y="2241550"/>
          <p14:tracePt t="128481" x="1924050" y="2241550"/>
          <p14:tracePt t="128488" x="1936750" y="2241550"/>
          <p14:tracePt t="128496" x="1943100" y="2241550"/>
          <p14:tracePt t="128497" x="1962150" y="2241550"/>
          <p14:tracePt t="128512" x="1987550" y="2260600"/>
          <p14:tracePt t="128527" x="2000250" y="2266950"/>
          <p14:tracePt t="128543" x="2012950" y="2286000"/>
          <p14:tracePt t="128560" x="2025650" y="2286000"/>
          <p14:tracePt t="128577" x="2044700" y="2292350"/>
          <p14:tracePt t="128594" x="2057400" y="2292350"/>
          <p14:tracePt t="128610" x="2076450" y="2292350"/>
          <p14:tracePt t="128627" x="2089150" y="2298700"/>
          <p14:tracePt t="128644" x="2108200" y="2298700"/>
          <p14:tracePt t="128660" x="2114550" y="2298700"/>
          <p14:tracePt t="128677" x="2120900" y="2298700"/>
          <p14:tracePt t="128744" x="2127250" y="2298700"/>
          <p14:tracePt t="128752" x="2139950" y="2298700"/>
          <p14:tracePt t="128776" x="2152650" y="2298700"/>
          <p14:tracePt t="128784" x="2159000" y="2298700"/>
          <p14:tracePt t="128792" x="2165350" y="2292350"/>
          <p14:tracePt t="128816" x="2171700" y="2286000"/>
          <p14:tracePt t="128824" x="2178050" y="2286000"/>
          <p14:tracePt t="128829" x="2184400" y="2279650"/>
          <p14:tracePt t="128920" x="2197100" y="2279650"/>
          <p14:tracePt t="128928" x="2203450" y="2279650"/>
          <p14:tracePt t="128937" x="2209800" y="2279650"/>
          <p14:tracePt t="128944" x="2228850" y="2273300"/>
          <p14:tracePt t="128961" x="2235200" y="2266950"/>
          <p14:tracePt t="129272" x="2222500" y="2266950"/>
          <p14:tracePt t="129288" x="2216150" y="2266950"/>
          <p14:tracePt t="129296" x="2203450" y="2266950"/>
          <p14:tracePt t="129336" x="2197100" y="2266950"/>
          <p14:tracePt t="129344" x="2190750" y="2266950"/>
          <p14:tracePt t="129536" x="2197100" y="2266950"/>
          <p14:tracePt t="129555" x="2292350" y="2266950"/>
          <p14:tracePt t="129562" x="2425700" y="2330450"/>
          <p14:tracePt t="129563" x="2895600" y="2476500"/>
          <p14:tracePt t="129579" x="3422650" y="2616200"/>
          <p14:tracePt t="129595" x="4267200" y="2774950"/>
          <p14:tracePt t="129612" x="5035550" y="2901950"/>
          <p14:tracePt t="129629" x="5708650" y="3035300"/>
          <p14:tracePt t="129646" x="6140450" y="3143250"/>
          <p14:tracePt t="129663" x="6394450" y="3219450"/>
          <p14:tracePt t="129679" x="6546850" y="3270250"/>
          <p14:tracePt t="129697" x="6565900" y="3270250"/>
          <p14:tracePt t="129760" x="6578600" y="3270250"/>
          <p14:tracePt t="129768" x="6604000" y="3276600"/>
          <p14:tracePt t="129779" x="6623050" y="3276600"/>
          <p14:tracePt t="129784" x="6680200" y="3276600"/>
          <p14:tracePt t="129796" x="6731000" y="3276600"/>
          <p14:tracePt t="129812" x="6807200" y="3276600"/>
          <p14:tracePt t="129829" x="6896100" y="3276600"/>
          <p14:tracePt t="129846" x="6972300" y="3276600"/>
          <p14:tracePt t="129863" x="7042150" y="3276600"/>
          <p14:tracePt t="129879" x="7092950" y="3276600"/>
          <p14:tracePt t="129944" x="7067550" y="3276600"/>
          <p14:tracePt t="129955" x="7048500" y="3276600"/>
          <p14:tracePt t="129960" x="7023100" y="3282950"/>
          <p14:tracePt t="129968" x="6953250" y="3282950"/>
          <p14:tracePt t="129979" x="6908800" y="3282950"/>
          <p14:tracePt t="129996" x="6794500" y="3244850"/>
          <p14:tracePt t="130013" x="6692900" y="3194050"/>
          <p14:tracePt t="130031" x="6597650" y="3175000"/>
          <p14:tracePt t="130046" x="6572250" y="3168650"/>
          <p14:tracePt t="130080" x="6559550" y="3168650"/>
          <p14:tracePt t="130081" x="6546850" y="3168650"/>
          <p14:tracePt t="130097" x="6508750" y="3162300"/>
          <p14:tracePt t="130114" x="6496050" y="3162300"/>
          <p14:tracePt t="130130" x="6489700" y="3162300"/>
          <p14:tracePt t="130146" x="6477000" y="3162300"/>
          <p14:tracePt t="130163" x="6451600" y="3162300"/>
          <p14:tracePt t="130180" x="6407150" y="3162300"/>
          <p14:tracePt t="130196" x="6356350" y="3143250"/>
          <p14:tracePt t="130213" x="6330950" y="3143250"/>
          <p14:tracePt t="130385" x="6324600" y="3136900"/>
          <p14:tracePt t="130400" x="6324600" y="3130550"/>
          <p14:tracePt t="130425" x="6324600" y="3124200"/>
          <p14:tracePt t="130431" x="6337300" y="3111500"/>
          <p14:tracePt t="130456" x="6343650" y="3111500"/>
          <p14:tracePt t="130473" x="6350000" y="3105150"/>
          <p14:tracePt t="130488" x="6356350" y="3105150"/>
          <p14:tracePt t="130496" x="6375400" y="3092450"/>
          <p14:tracePt t="130506" x="6388100" y="3092450"/>
          <p14:tracePt t="130514" x="6400800" y="3092450"/>
          <p14:tracePt t="130530" x="6413500" y="3092450"/>
          <p14:tracePt t="130547" x="6419850" y="3092450"/>
          <p14:tracePt t="130564" x="6432550" y="3086100"/>
          <p14:tracePt t="130580" x="6445250" y="3079750"/>
          <p14:tracePt t="130597" x="6445250" y="3073400"/>
          <p14:tracePt t="130641" x="6451600" y="3073400"/>
          <p14:tracePt t="130664" x="6457950" y="3073400"/>
          <p14:tracePt t="130712" x="6464300" y="3073400"/>
          <p14:tracePt t="130824" x="6470650" y="3073400"/>
          <p14:tracePt t="130840" x="6470650" y="3086100"/>
          <p14:tracePt t="130848" x="6470650" y="3092450"/>
          <p14:tracePt t="130848" x="6470650" y="3105150"/>
          <p14:tracePt t="130864" x="6470650" y="3136900"/>
          <p14:tracePt t="130882" x="6470650" y="3168650"/>
          <p14:tracePt t="130897" x="6470650" y="3181350"/>
          <p14:tracePt t="130914" x="6470650" y="3194050"/>
          <p14:tracePt t="131913" x="6470650" y="3200400"/>
          <p14:tracePt t="131944" x="6464300" y="3200400"/>
          <p14:tracePt t="131961" x="6457950" y="3200400"/>
          <p14:tracePt t="131969" x="6445250" y="3213100"/>
          <p14:tracePt t="131976" x="6438900" y="3213100"/>
          <p14:tracePt t="132001" x="6426200" y="3219450"/>
          <p14:tracePt t="132017" x="6413500" y="3225800"/>
          <p14:tracePt t="132057" x="6407150" y="3225800"/>
          <p14:tracePt t="132064" x="6388100" y="3225800"/>
          <p14:tracePt t="132077" x="6375400" y="3225800"/>
          <p14:tracePt t="132083" x="6356350" y="3206750"/>
          <p14:tracePt t="132120" x="6350000" y="3187700"/>
          <p14:tracePt t="132134" x="6350000" y="3175000"/>
          <p14:tracePt t="132152" x="6350000" y="3168650"/>
          <p14:tracePt t="132152" x="6350000" y="3162300"/>
          <p14:tracePt t="132185" x="6350000" y="3155950"/>
          <p14:tracePt t="132185" x="6350000" y="3143250"/>
          <p14:tracePt t="132249" x="6343650" y="3136900"/>
          <p14:tracePt t="132264" x="6337300" y="3130550"/>
          <p14:tracePt t="132353" x="6337300" y="3124200"/>
          <p14:tracePt t="132489" x="6337300" y="3111500"/>
          <p14:tracePt t="132520" x="6343650" y="3105150"/>
          <p14:tracePt t="132528" x="6350000" y="3105150"/>
          <p14:tracePt t="132542" x="6356350" y="3105150"/>
          <p14:tracePt t="132552" x="6362700" y="3105150"/>
          <p14:tracePt t="132576" x="6369050" y="3105150"/>
          <p14:tracePt t="132581" x="6375400" y="3105150"/>
          <p14:tracePt t="132584" x="6388100" y="3098800"/>
          <p14:tracePt t="132600" x="6407150" y="3092450"/>
          <p14:tracePt t="132618" x="6419850" y="3092450"/>
          <p14:tracePt t="132634" x="6426200" y="3092450"/>
          <p14:tracePt t="132671" x="6438900" y="3092450"/>
          <p14:tracePt t="132689" x="6445250" y="3092450"/>
          <p14:tracePt t="132713" x="6451600" y="3092450"/>
          <p14:tracePt t="132801" x="6457950" y="3092450"/>
          <p14:tracePt t="132889" x="6464300" y="3092450"/>
          <p14:tracePt t="132929" x="6457950" y="3105150"/>
          <p14:tracePt t="132937" x="6438900" y="3117850"/>
          <p14:tracePt t="132952" x="6419850" y="3124200"/>
          <p14:tracePt t="132977" x="6407150" y="3130550"/>
          <p14:tracePt t="133000" x="6400800" y="3130550"/>
          <p14:tracePt t="133017" x="6394450" y="3130550"/>
          <p14:tracePt t="133027" x="6388100" y="3136900"/>
          <p14:tracePt t="133033" x="6369050" y="3136900"/>
          <p14:tracePt t="133044" x="6356350" y="3143250"/>
          <p14:tracePt t="133097" x="6350000" y="3143250"/>
          <p14:tracePt t="133257" x="6356350" y="3143250"/>
          <p14:tracePt t="133265" x="6381750" y="3136900"/>
          <p14:tracePt t="133270" x="6419850" y="3124200"/>
          <p14:tracePt t="133285" x="6445250" y="3117850"/>
          <p14:tracePt t="133301" x="6464300" y="3111500"/>
          <p14:tracePt t="133318" x="6470650" y="3105150"/>
          <p14:tracePt t="133841" x="6477000" y="3111500"/>
          <p14:tracePt t="133857" x="6464300" y="3117850"/>
          <p14:tracePt t="133857" x="6445250" y="3130550"/>
          <p14:tracePt t="133869" x="6400800" y="3149600"/>
          <p14:tracePt t="133886" x="6267450" y="3168650"/>
          <p14:tracePt t="133902" x="6159500" y="3187700"/>
          <p14:tracePt t="133920" x="6026150" y="3200400"/>
          <p14:tracePt t="133936" x="5556250" y="3200400"/>
          <p14:tracePt t="133953" x="4921250" y="3200400"/>
          <p14:tracePt t="133969" x="4019550" y="3200400"/>
          <p14:tracePt t="133986" x="3270250" y="3200400"/>
          <p14:tracePt t="134003" x="2908300" y="3194050"/>
          <p14:tracePt t="134019" x="2724150" y="3187700"/>
          <p14:tracePt t="134036" x="2705100" y="3181350"/>
          <p14:tracePt t="134377" x="2698750" y="3181350"/>
          <p14:tracePt t="134409" x="2705100" y="3206750"/>
          <p14:tracePt t="134417" x="2730500" y="3257550"/>
          <p14:tracePt t="134436" x="2736850" y="3308350"/>
          <p14:tracePt t="134437" x="2743200" y="3352800"/>
          <p14:tracePt t="134454" x="2743200" y="3390900"/>
          <p14:tracePt t="134470" x="2743200" y="3397250"/>
          <p14:tracePt t="134681" x="2743200" y="3403600"/>
          <p14:tracePt t="134689" x="2743200" y="3409950"/>
          <p14:tracePt t="134696" x="2743200" y="3422650"/>
          <p14:tracePt t="134704" x="2762250" y="3486150"/>
          <p14:tracePt t="134721" x="2781300" y="3530600"/>
          <p14:tracePt t="134737" x="2787650" y="3543300"/>
          <p14:tracePt t="134985" x="2800350" y="3543300"/>
          <p14:tracePt t="134993" x="2800350" y="3467100"/>
          <p14:tracePt t="135004" x="2800350" y="3384550"/>
          <p14:tracePt t="135004" x="2749550" y="3263900"/>
          <p14:tracePt t="135010" x="2730500" y="3168650"/>
          <p14:tracePt t="135021" x="2597150" y="2787650"/>
          <p14:tracePt t="135039" x="2533650" y="2597150"/>
          <p14:tracePt t="135054" x="2482850" y="2438400"/>
          <p14:tracePt t="135071" x="2470150" y="2400300"/>
          <p14:tracePt t="135088" x="2463800" y="2374900"/>
          <p14:tracePt t="135106" x="2463800" y="2368550"/>
          <p14:tracePt t="135177" x="2457450" y="2362200"/>
          <p14:tracePt t="135241" x="2457450" y="2330450"/>
          <p14:tracePt t="135247" x="2457450" y="2292350"/>
          <p14:tracePt t="135257" x="2457450" y="2254250"/>
          <p14:tracePt t="135257" x="2457450" y="2228850"/>
          <p14:tracePt t="135271" x="2457450" y="2184400"/>
          <p14:tracePt t="135271" x="2457450" y="2159000"/>
          <p14:tracePt t="135289" x="2457450" y="2139950"/>
          <p14:tracePt t="135305" x="2451100" y="2133600"/>
          <p14:tracePt t="135377" x="2444750" y="2127250"/>
          <p14:tracePt t="135385" x="2432050" y="2120900"/>
          <p14:tracePt t="135393" x="2419350" y="2108200"/>
          <p14:tracePt t="135405" x="2387600" y="2082800"/>
          <p14:tracePt t="135422" x="2374900" y="2076450"/>
          <p14:tracePt t="135553" x="2362200" y="2095500"/>
          <p14:tracePt t="135561" x="2349500" y="2165350"/>
          <p14:tracePt t="135569" x="2330450" y="2203450"/>
          <p14:tracePt t="135575" x="2311400" y="2292350"/>
          <p14:tracePt t="135589" x="2279650" y="2406650"/>
          <p14:tracePt t="135606" x="2247900" y="2501900"/>
          <p14:tracePt t="135622" x="2235200" y="2546350"/>
          <p14:tracePt t="135639" x="2228850" y="2552700"/>
          <p14:tracePt t="135769" x="2228850" y="2533650"/>
          <p14:tracePt t="135777" x="2228850" y="2508250"/>
          <p14:tracePt t="135788" x="2222500" y="2482850"/>
          <p14:tracePt t="135789" x="2222500" y="2444750"/>
          <p14:tracePt t="135806" x="2222500" y="2381250"/>
          <p14:tracePt t="135822" x="2209800" y="2343150"/>
          <p14:tracePt t="135839" x="2203450" y="2311400"/>
          <p14:tracePt t="135856" x="2203450" y="2292350"/>
          <p14:tracePt t="135977" x="2203450" y="2336800"/>
          <p14:tracePt t="135985" x="2241550" y="2393950"/>
          <p14:tracePt t="135985" x="2266950" y="2463800"/>
          <p14:tracePt t="136001" x="2305050" y="2565400"/>
          <p14:tracePt t="136009" x="2349500" y="2654300"/>
          <p14:tracePt t="136023" x="2406650" y="2774950"/>
          <p14:tracePt t="136024" x="2546350" y="3028950"/>
          <p14:tracePt t="136039" x="2673350" y="3244850"/>
          <p14:tracePt t="136039" x="2724150" y="3302000"/>
          <p14:tracePt t="136057" x="2825750" y="3422650"/>
          <p14:tracePt t="136073" x="2863850" y="3467100"/>
          <p14:tracePt t="136273" x="2863850" y="3473450"/>
          <p14:tracePt t="136282" x="2863850" y="3492500"/>
          <p14:tracePt t="136289" x="2863850" y="3524250"/>
          <p14:tracePt t="136306" x="2863850" y="3530600"/>
          <p14:tracePt t="136307" x="2901950" y="3625850"/>
          <p14:tracePt t="136323" x="2940050" y="3708400"/>
          <p14:tracePt t="136340" x="2990850" y="3771900"/>
          <p14:tracePt t="136357" x="3003550" y="3784600"/>
          <p14:tracePt t="136657" x="3016250" y="3784600"/>
          <p14:tracePt t="136665" x="3028950" y="3778250"/>
          <p14:tracePt t="136673" x="3054350" y="3759200"/>
          <p14:tracePt t="136683" x="3086100" y="3733800"/>
          <p14:tracePt t="136690" x="3200400" y="3695700"/>
          <p14:tracePt t="136707" x="3384550" y="3670300"/>
          <p14:tracePt t="136724" x="3619500" y="3657600"/>
          <p14:tracePt t="136741" x="3994150" y="3657600"/>
          <p14:tracePt t="136757" x="4375150" y="3657600"/>
          <p14:tracePt t="136774" x="4641850" y="3657600"/>
          <p14:tracePt t="136791" x="4737100" y="3651250"/>
          <p14:tracePt t="136808" x="4756150" y="3644900"/>
          <p14:tracePt t="136905" x="4762500" y="3644900"/>
          <p14:tracePt t="136913" x="4775200" y="3644900"/>
          <p14:tracePt t="136921" x="4794250" y="3644900"/>
          <p14:tracePt t="136927" x="4870450" y="3644900"/>
          <p14:tracePt t="136941" x="4959350" y="3644900"/>
          <p14:tracePt t="136958" x="5048250" y="3644900"/>
          <p14:tracePt t="136974" x="5156200" y="3644900"/>
          <p14:tracePt t="136991" x="5207000" y="3638550"/>
          <p14:tracePt t="137008" x="5232400" y="3632200"/>
          <p14:tracePt t="137026" x="5245100" y="3632200"/>
          <p14:tracePt t="137145" x="5251450" y="3632200"/>
          <p14:tracePt t="137153" x="5289550" y="3632200"/>
          <p14:tracePt t="137161" x="5334000" y="3632200"/>
          <p14:tracePt t="137174" x="5378450" y="3632200"/>
          <p14:tracePt t="137175" x="5499100" y="3619500"/>
          <p14:tracePt t="137191" x="5626100" y="3613150"/>
          <p14:tracePt t="137191" x="5683250" y="3613150"/>
          <p14:tracePt t="137209" x="5803900" y="3600450"/>
          <p14:tracePt t="137226" x="5905500" y="3587750"/>
          <p14:tracePt t="137241" x="5924550" y="3581400"/>
          <p14:tracePt t="137327" x="5930900" y="3581400"/>
          <p14:tracePt t="137352" x="5949950" y="3562350"/>
          <p14:tracePt t="137361" x="5969000" y="3549650"/>
          <p14:tracePt t="137369" x="6007100" y="3530600"/>
          <p14:tracePt t="137375" x="6064250" y="3486150"/>
          <p14:tracePt t="137392" x="6165850" y="3422650"/>
          <p14:tracePt t="137410" x="6254750" y="3365500"/>
          <p14:tracePt t="137425" x="6350000" y="3327400"/>
          <p14:tracePt t="137442" x="6394450" y="3295650"/>
          <p14:tracePt t="137458" x="6407150" y="3289300"/>
          <p14:tracePt t="137475" x="6419850" y="3282950"/>
          <p14:tracePt t="137492" x="6426200" y="3270250"/>
          <p14:tracePt t="137508" x="6432550" y="3263900"/>
          <p14:tracePt t="137525" x="6451600" y="3244850"/>
          <p14:tracePt t="137542" x="6470650" y="3238500"/>
          <p14:tracePt t="137558" x="6489700" y="3225800"/>
          <p14:tracePt t="137574" x="6496050" y="3219450"/>
          <p14:tracePt t="137591" x="6496050" y="3206750"/>
          <p14:tracePt t="137608" x="6502400" y="3206750"/>
          <p14:tracePt t="137625" x="6508750" y="3187700"/>
          <p14:tracePt t="137643" x="6515100" y="3187700"/>
          <p14:tracePt t="137704" x="6521450" y="3181350"/>
          <p14:tracePt t="137720" x="6527800" y="3175000"/>
          <p14:tracePt t="137744" x="6540500" y="3168650"/>
          <p14:tracePt t="137761" x="6546850" y="3168650"/>
          <p14:tracePt t="137769" x="6559550" y="3162300"/>
          <p14:tracePt t="137777" x="6572250" y="3162300"/>
          <p14:tracePt t="137793" x="6578600" y="3155950"/>
          <p14:tracePt t="137793" x="6584950" y="3155950"/>
          <p14:tracePt t="137985" x="6584950" y="3149600"/>
          <p14:tracePt t="137993" x="6584950" y="3124200"/>
          <p14:tracePt t="137993" x="6584950" y="3098800"/>
          <p14:tracePt t="138018" x="6584950" y="3086100"/>
          <p14:tracePt t="138018" x="6584950" y="3073400"/>
          <p14:tracePt t="138026" x="6584950" y="3048000"/>
          <p14:tracePt t="138043" x="6584950" y="3041650"/>
          <p14:tracePt t="138059" x="6584950" y="3035300"/>
          <p14:tracePt t="138449" x="6584950" y="3054350"/>
          <p14:tracePt t="138449" x="6578600" y="3079750"/>
          <p14:tracePt t="138465" x="6572250" y="3111500"/>
          <p14:tracePt t="138473" x="6572250" y="3130550"/>
          <p14:tracePt t="138480" x="6559550" y="3149600"/>
          <p14:tracePt t="138494" x="6553200" y="3168650"/>
          <p14:tracePt t="138510" x="6553200" y="3175000"/>
          <p14:tracePt t="138745" x="6553200" y="3168650"/>
          <p14:tracePt t="138753" x="6559550" y="3162300"/>
          <p14:tracePt t="138770" x="6572250" y="3143250"/>
          <p14:tracePt t="138771" x="6578600" y="3130550"/>
          <p14:tracePt t="138777" x="6591300" y="3117850"/>
          <p14:tracePt t="138795" x="6604000" y="3105150"/>
          <p14:tracePt t="138811" x="6610350" y="3098800"/>
          <p14:tracePt t="138827" x="6610350" y="3092450"/>
          <p14:tracePt t="138844" x="6616700" y="3086100"/>
          <p14:tracePt t="138861" x="6623050" y="3079750"/>
          <p14:tracePt t="141354" x="0" y="0"/>
        </p14:tracePtLst>
        <p14:tracePtLst>
          <p14:tracePt t="148121" x="2279650" y="3835400"/>
          <p14:tracePt t="148386" x="2292350" y="3835400"/>
          <p14:tracePt t="148394" x="2305050" y="3835400"/>
          <p14:tracePt t="148411" x="2311400" y="3835400"/>
          <p14:tracePt t="148419" x="2324100" y="3835400"/>
          <p14:tracePt t="148436" x="2336800" y="3835400"/>
          <p14:tracePt t="148450" x="2355850" y="3835400"/>
          <p14:tracePt t="148499" x="2362200" y="3835400"/>
          <p14:tracePt t="149523" x="2368550" y="3835400"/>
          <p14:tracePt t="149546" x="2374900" y="3835400"/>
          <p14:tracePt t="149747" x="2381250" y="3835400"/>
          <p14:tracePt t="149762" x="2381250" y="3841750"/>
          <p14:tracePt t="149770" x="2381250" y="3867150"/>
          <p14:tracePt t="149779" x="2381250" y="3873500"/>
          <p14:tracePt t="149785" x="2374900" y="3892550"/>
          <p14:tracePt t="149796" x="2368550" y="3898900"/>
          <p14:tracePt t="149813" x="2368550" y="3911600"/>
          <p14:tracePt t="149851" x="2355850" y="3930650"/>
          <p14:tracePt t="149859" x="2349500" y="3937000"/>
          <p14:tracePt t="149867" x="2330450" y="3956050"/>
          <p14:tracePt t="149880" x="2305050" y="3981450"/>
          <p14:tracePt t="149896" x="2292350" y="4000500"/>
          <p14:tracePt t="149913" x="2254250" y="4013200"/>
          <p14:tracePt t="149930" x="2228850" y="4019550"/>
          <p14:tracePt t="149948" x="2216150" y="4032250"/>
          <p14:tracePt t="149965" x="2190750" y="4038600"/>
          <p14:tracePt t="150011" x="2184400" y="4044950"/>
          <p14:tracePt t="150027" x="2178050" y="4051300"/>
          <p14:tracePt t="150035" x="2171700" y="4051300"/>
          <p14:tracePt t="150047" x="2159000" y="4051300"/>
          <p14:tracePt t="150063" x="2152650" y="4057650"/>
          <p14:tracePt t="150064" x="2139950" y="4064000"/>
          <p14:tracePt t="150080" x="2127250" y="4070350"/>
          <p14:tracePt t="150097" x="2120900" y="4076700"/>
          <p14:tracePt t="150097" x="2114550" y="4076700"/>
          <p14:tracePt t="150171" x="2108200" y="4076700"/>
          <p14:tracePt t="150835" x="2101850" y="4076700"/>
          <p14:tracePt t="150851" x="2108200" y="4076700"/>
          <p14:tracePt t="150859" x="2120900" y="4076700"/>
          <p14:tracePt t="150867" x="2139950" y="4076700"/>
          <p14:tracePt t="150874" x="2165350" y="4108450"/>
          <p14:tracePt t="150881" x="2216150" y="4140200"/>
          <p14:tracePt t="150899" x="2254250" y="4178300"/>
          <p14:tracePt t="150915" x="2273300" y="4216400"/>
          <p14:tracePt t="150932" x="2279650" y="4229100"/>
          <p14:tracePt t="150948" x="2286000" y="4248150"/>
          <p14:tracePt t="150965" x="2298700" y="4260850"/>
          <p14:tracePt t="150981" x="2311400" y="4273550"/>
          <p14:tracePt t="150998" x="2311400" y="4279900"/>
          <p14:tracePt t="151015" x="2317750" y="4286250"/>
          <p14:tracePt t="151032" x="2330450" y="4298950"/>
          <p14:tracePt t="151048" x="2343150" y="4318000"/>
          <p14:tracePt t="151065" x="2343150" y="4324350"/>
          <p14:tracePt t="151082" x="2349500" y="4330700"/>
          <p14:tracePt t="151098" x="2362200" y="4343400"/>
          <p14:tracePt t="151115" x="2362200" y="4356100"/>
          <p14:tracePt t="151131" x="2374900" y="4381500"/>
          <p14:tracePt t="151699" x="2374900" y="4406900"/>
          <p14:tracePt t="151715" x="2374900" y="4419600"/>
          <p14:tracePt t="151731" x="2374900" y="4425950"/>
          <p14:tracePt t="151739" x="2374900" y="4432300"/>
          <p14:tracePt t="151749" x="2374900" y="4438650"/>
          <p14:tracePt t="151750" x="2368550" y="4457700"/>
          <p14:tracePt t="151766" x="2343150" y="4489450"/>
          <p14:tracePt t="151783" x="2330450" y="4495800"/>
          <p14:tracePt t="151799" x="2311400" y="4508500"/>
          <p14:tracePt t="151816" x="2292350" y="4521200"/>
          <p14:tracePt t="151833" x="2273300" y="4527550"/>
          <p14:tracePt t="151850" x="2235200" y="4540250"/>
          <p14:tracePt t="151867" x="2197100" y="4552950"/>
          <p14:tracePt t="151883" x="2184400" y="4565650"/>
          <p14:tracePt t="151900" x="2159000" y="4578350"/>
          <p14:tracePt t="151916" x="2139950" y="4584700"/>
          <p14:tracePt t="151933" x="2133600" y="4584700"/>
          <p14:tracePt t="152451" x="2127250" y="4584700"/>
          <p14:tracePt t="152475" x="2133600" y="4584700"/>
          <p14:tracePt t="152483" x="2139950" y="4572000"/>
          <p14:tracePt t="152523" x="2146300" y="4572000"/>
          <p14:tracePt t="152587" x="2165350" y="4565650"/>
          <p14:tracePt t="152610" x="2178050" y="4559300"/>
          <p14:tracePt t="152627" x="2190750" y="4552950"/>
          <p14:tracePt t="152643" x="2197100" y="4546600"/>
          <p14:tracePt t="152675" x="2203450" y="4546600"/>
          <p14:tracePt t="152683" x="2209800" y="4546600"/>
          <p14:tracePt t="152731" x="2216150" y="4546600"/>
          <p14:tracePt t="152755" x="2216150" y="4540250"/>
          <p14:tracePt t="152763" x="2222500" y="4540250"/>
          <p14:tracePt t="153011" x="2241550" y="4533900"/>
          <p14:tracePt t="153027" x="2247900" y="4527550"/>
          <p14:tracePt t="153027" x="2266950" y="4527550"/>
          <p14:tracePt t="153044" x="2292350" y="4527550"/>
          <p14:tracePt t="153045" x="2298700" y="4527550"/>
          <p14:tracePt t="153052" x="2324100" y="4527550"/>
          <p14:tracePt t="153068" x="2349500" y="4533900"/>
          <p14:tracePt t="153085" x="2362200" y="4533900"/>
          <p14:tracePt t="153102" x="2368550" y="4540250"/>
          <p14:tracePt t="153268" x="2374900" y="4540250"/>
          <p14:tracePt t="153277" x="2381250" y="4546600"/>
          <p14:tracePt t="153299" x="2387600" y="4546600"/>
          <p14:tracePt t="153403" x="2393950" y="4546600"/>
          <p14:tracePt t="153427" x="2400300" y="4546600"/>
          <p14:tracePt t="153435" x="2406650" y="4546600"/>
          <p14:tracePt t="153452" x="2419350" y="4546600"/>
          <p14:tracePt t="153475" x="2425700" y="4546600"/>
          <p14:tracePt t="153491" x="2432050" y="4546600"/>
          <p14:tracePt t="153499" x="2444750" y="4546600"/>
          <p14:tracePt t="153512" x="2451100" y="4546600"/>
          <p14:tracePt t="153547" x="2457450" y="4546600"/>
          <p14:tracePt t="153619" x="2470150" y="4546600"/>
          <p14:tracePt t="153844" x="2476500" y="4546600"/>
          <p14:tracePt t="153851" x="2489200" y="4546600"/>
          <p14:tracePt t="153852" x="2514600" y="4546600"/>
          <p14:tracePt t="153869" x="2527300" y="4546600"/>
          <p14:tracePt t="153887" x="2546350" y="4546600"/>
          <p14:tracePt t="153903" x="2565400" y="4546600"/>
          <p14:tracePt t="153920" x="2578100" y="4546600"/>
          <p14:tracePt t="153936" x="2590800" y="4546600"/>
          <p14:tracePt t="153953" x="2609850" y="4546600"/>
          <p14:tracePt t="153970" x="2628900" y="4546600"/>
          <p14:tracePt t="154155" x="2628900" y="4552950"/>
          <p14:tracePt t="154330" x="2622550" y="4559300"/>
          <p14:tracePt t="155662" x="0" y="0"/>
        </p14:tracePtLst>
        <p14:tracePtLst>
          <p14:tracePt t="165204" x="3187700" y="5302250"/>
          <p14:tracePt t="165309" x="3200400" y="5295900"/>
          <p14:tracePt t="165317" x="3206750" y="5295900"/>
          <p14:tracePt t="165325" x="3225800" y="5289550"/>
          <p14:tracePt t="165332" x="3244850" y="5283200"/>
          <p14:tracePt t="165372" x="3251200" y="5283200"/>
          <p14:tracePt t="165412" x="3257550" y="5283200"/>
          <p14:tracePt t="165420" x="3263900" y="5283200"/>
          <p14:tracePt t="165429" x="3263900" y="5276850"/>
          <p14:tracePt t="165445" x="3270250" y="5270500"/>
          <p14:tracePt t="165581" x="3257550" y="5270500"/>
          <p14:tracePt t="165588" x="3251200" y="5270500"/>
          <p14:tracePt t="165604" x="3244850" y="5270500"/>
          <p14:tracePt t="165606" x="3232150" y="5270500"/>
          <p14:tracePt t="165623" x="3213100" y="5276850"/>
          <p14:tracePt t="165640" x="3175000" y="5289550"/>
          <p14:tracePt t="165656" x="3143250" y="5289550"/>
          <p14:tracePt t="165673" x="3079750" y="5289550"/>
          <p14:tracePt t="165690" x="2959100" y="5276850"/>
          <p14:tracePt t="165707" x="2832100" y="5270500"/>
          <p14:tracePt t="165723" x="2724150" y="5245100"/>
          <p14:tracePt t="165740" x="2590800" y="5232400"/>
          <p14:tracePt t="165781" x="2584450" y="5232400"/>
          <p14:tracePt t="165797" x="2578100" y="5232400"/>
          <p14:tracePt t="165805" x="2565400" y="5232400"/>
          <p14:tracePt t="165823" x="2559050" y="5232400"/>
          <p14:tracePt t="165824" x="2533650" y="5232400"/>
          <p14:tracePt t="165840" x="2438400" y="5232400"/>
          <p14:tracePt t="165857" x="2330450" y="5232400"/>
          <p14:tracePt t="165874" x="2178050" y="5219700"/>
          <p14:tracePt t="165890" x="2044700" y="5219700"/>
          <p14:tracePt t="165907" x="1955800" y="5219700"/>
          <p14:tracePt t="165923" x="1885950" y="5219700"/>
          <p14:tracePt t="165940" x="1873250" y="5219700"/>
          <p14:tracePt t="166021" x="1866900" y="5219700"/>
          <p14:tracePt t="166023" x="1860550" y="5219700"/>
          <p14:tracePt t="166040" x="1854200" y="5219700"/>
          <p14:tracePt t="166041" x="1822450" y="5219700"/>
          <p14:tracePt t="166057" x="1803400" y="5219700"/>
          <p14:tracePt t="166074" x="1790700" y="5219700"/>
          <p14:tracePt t="166245" x="1778000" y="5226050"/>
          <p14:tracePt t="166253" x="1771650" y="5232400"/>
          <p14:tracePt t="166253" x="1765300" y="5232400"/>
          <p14:tracePt t="166276" x="1758950" y="5245100"/>
          <p14:tracePt t="166285" x="1758950" y="5251450"/>
          <p14:tracePt t="166291" x="1752600" y="5251450"/>
          <p14:tracePt t="166307" x="1752600" y="5276850"/>
          <p14:tracePt t="166309" x="1752600" y="5295900"/>
          <p14:tracePt t="166325" x="1752600" y="5321300"/>
          <p14:tracePt t="166341" x="1752600" y="5353050"/>
          <p14:tracePt t="166358" x="1758950" y="5372100"/>
          <p14:tracePt t="166374" x="1778000" y="5378450"/>
          <p14:tracePt t="166391" x="1797050" y="5378450"/>
          <p14:tracePt t="166408" x="1816100" y="5378450"/>
          <p14:tracePt t="166424" x="1828800" y="5378450"/>
          <p14:tracePt t="166441" x="1847850" y="5378450"/>
          <p14:tracePt t="166458" x="1860550" y="5378450"/>
          <p14:tracePt t="166475" x="1879600" y="5378450"/>
          <p14:tracePt t="166491" x="1892300" y="5378450"/>
          <p14:tracePt t="166508" x="1917700" y="5372100"/>
          <p14:tracePt t="166525" x="1943100" y="5365750"/>
          <p14:tracePt t="166541" x="1968500" y="5359400"/>
          <p14:tracePt t="166558" x="1987550" y="5353050"/>
          <p14:tracePt t="166575" x="2025650" y="5346700"/>
          <p14:tracePt t="166591" x="2051050" y="5340350"/>
          <p14:tracePt t="166608" x="2082800" y="5340350"/>
          <p14:tracePt t="166625" x="2114550" y="5340350"/>
          <p14:tracePt t="166641" x="2171700" y="5340350"/>
          <p14:tracePt t="166658" x="2235200" y="5372100"/>
          <p14:tracePt t="166675" x="2311400" y="5403850"/>
          <p14:tracePt t="166692" x="2432050" y="5441950"/>
          <p14:tracePt t="166710" x="2463800" y="5454650"/>
          <p14:tracePt t="166725" x="2495550" y="5461000"/>
          <p14:tracePt t="166742" x="2527300" y="5467350"/>
          <p14:tracePt t="166758" x="2578100" y="5467350"/>
          <p14:tracePt t="166775" x="2628900" y="5467350"/>
          <p14:tracePt t="166792" x="2698750" y="5492750"/>
          <p14:tracePt t="166809" x="2768600" y="5505450"/>
          <p14:tracePt t="166825" x="2882900" y="5530850"/>
          <p14:tracePt t="166842" x="2978150" y="5537200"/>
          <p14:tracePt t="166858" x="3054350" y="5549900"/>
          <p14:tracePt t="166875" x="3105150" y="5556250"/>
          <p14:tracePt t="166892" x="3136900" y="5562600"/>
          <p14:tracePt t="166908" x="3143250" y="5562600"/>
          <p14:tracePt t="166925" x="3175000" y="5581650"/>
          <p14:tracePt t="166942" x="3206750" y="5588000"/>
          <p14:tracePt t="166959" x="3276600" y="5594350"/>
          <p14:tracePt t="166975" x="3359150" y="5607050"/>
          <p14:tracePt t="166992" x="3460750" y="5619750"/>
          <p14:tracePt t="167009" x="3575050" y="5619750"/>
          <p14:tracePt t="167025" x="3657600" y="5619750"/>
          <p14:tracePt t="167043" x="3733800" y="5619750"/>
          <p14:tracePt t="167059" x="3822700" y="5619750"/>
          <p14:tracePt t="167076" x="3911600" y="5619750"/>
          <p14:tracePt t="167092" x="4032250" y="5613400"/>
          <p14:tracePt t="167109" x="4133850" y="5600700"/>
          <p14:tracePt t="167126" x="4203700" y="5600700"/>
          <p14:tracePt t="167142" x="4260850" y="5594350"/>
          <p14:tracePt t="167159" x="4292600" y="5594350"/>
          <p14:tracePt t="167175" x="4311650" y="5588000"/>
          <p14:tracePt t="167192" x="4330700" y="5588000"/>
          <p14:tracePt t="167209" x="4362450" y="5581650"/>
          <p14:tracePt t="167226" x="4406900" y="5575300"/>
          <p14:tracePt t="167242" x="4483100" y="5568950"/>
          <p14:tracePt t="167259" x="4565650" y="5556250"/>
          <p14:tracePt t="167276" x="4686300" y="5549900"/>
          <p14:tracePt t="167293" x="4787900" y="5543550"/>
          <p14:tracePt t="167309" x="4889500" y="5537200"/>
          <p14:tracePt t="167326" x="4927600" y="5524500"/>
          <p14:tracePt t="167343" x="4965700" y="5505450"/>
          <p14:tracePt t="167359" x="5003800" y="5480050"/>
          <p14:tracePt t="167376" x="5016500" y="5467350"/>
          <p14:tracePt t="167393" x="5022850" y="5454650"/>
          <p14:tracePt t="167409" x="5022850" y="5441950"/>
          <p14:tracePt t="167426" x="5022850" y="5416550"/>
          <p14:tracePt t="167443" x="5022850" y="5397500"/>
          <p14:tracePt t="167460" x="5022850" y="5378450"/>
          <p14:tracePt t="167476" x="5022850" y="5346700"/>
          <p14:tracePt t="167493" x="4997450" y="5308600"/>
          <p14:tracePt t="167509" x="4978400" y="5295900"/>
          <p14:tracePt t="167526" x="4940300" y="5251450"/>
          <p14:tracePt t="167543" x="4876800" y="5207000"/>
          <p14:tracePt t="167560" x="4781550" y="5162550"/>
          <p14:tracePt t="167576" x="4679950" y="5130800"/>
          <p14:tracePt t="167593" x="4565650" y="5099050"/>
          <p14:tracePt t="167610" x="4483100" y="5092700"/>
          <p14:tracePt t="167626" x="4432300" y="5080000"/>
          <p14:tracePt t="167643" x="4368800" y="5080000"/>
          <p14:tracePt t="167660" x="4273550" y="5080000"/>
          <p14:tracePt t="167678" x="4197350" y="5080000"/>
          <p14:tracePt t="167693" x="4089400" y="5080000"/>
          <p14:tracePt t="167710" x="3937000" y="5080000"/>
          <p14:tracePt t="167726" x="3784600" y="5080000"/>
          <p14:tracePt t="167743" x="3625850" y="5080000"/>
          <p14:tracePt t="167760" x="3467100" y="5099050"/>
          <p14:tracePt t="167777" x="3295650" y="5118100"/>
          <p14:tracePt t="167793" x="3130550" y="5118100"/>
          <p14:tracePt t="167810" x="2946400" y="5118100"/>
          <p14:tracePt t="167827" x="2806700" y="5118100"/>
          <p14:tracePt t="167843" x="2686050" y="5124450"/>
          <p14:tracePt t="167843" x="2641600" y="5124450"/>
          <p14:tracePt t="167861" x="2508250" y="5143500"/>
          <p14:tracePt t="167877" x="2400300" y="5156200"/>
          <p14:tracePt t="167893" x="2279650" y="5168900"/>
          <p14:tracePt t="167910" x="2178050" y="5175250"/>
          <p14:tracePt t="167927" x="2089150" y="5181600"/>
          <p14:tracePt t="167943" x="2006600" y="5187950"/>
          <p14:tracePt t="167960" x="1949450" y="5194300"/>
          <p14:tracePt t="167977" x="1898650" y="5207000"/>
          <p14:tracePt t="167993" x="1860550" y="5219700"/>
          <p14:tracePt t="168009" x="1822450" y="5219700"/>
          <p14:tracePt t="168026" x="1771650" y="5226050"/>
          <p14:tracePt t="168044" x="1708150" y="5238750"/>
          <p14:tracePt t="168062" x="1663700" y="5238750"/>
          <p14:tracePt t="168077" x="1631950" y="5251450"/>
          <p14:tracePt t="168094" x="1619250" y="5257800"/>
          <p14:tracePt t="168133" x="1606550" y="5257800"/>
          <p14:tracePt t="168143" x="1600200" y="5264150"/>
          <p14:tracePt t="168262" x="1619250" y="5264150"/>
          <p14:tracePt t="168277" x="1638300" y="5264150"/>
          <p14:tracePt t="168285" x="1651000" y="5264150"/>
          <p14:tracePt t="168294" x="1670050" y="5264150"/>
          <p14:tracePt t="168299" x="1727200" y="5276850"/>
          <p14:tracePt t="168311" x="1803400" y="5327650"/>
          <p14:tracePt t="168329" x="1841500" y="5346700"/>
          <p14:tracePt t="168344" x="1879600" y="5378450"/>
          <p14:tracePt t="168361" x="1917700" y="5397500"/>
          <p14:tracePt t="168378" x="1943100" y="5429250"/>
          <p14:tracePt t="168395" x="1968500" y="5448300"/>
          <p14:tracePt t="168411" x="1974850" y="5448300"/>
          <p14:tracePt t="168428" x="1993900" y="5448300"/>
          <p14:tracePt t="168445" x="2032000" y="5454650"/>
          <p14:tracePt t="168461" x="2095500" y="5467350"/>
          <p14:tracePt t="168477" x="2165350" y="5486400"/>
          <p14:tracePt t="168494" x="2266950" y="5499100"/>
          <p14:tracePt t="168511" x="2387600" y="5530850"/>
          <p14:tracePt t="168528" x="2501900" y="5556250"/>
          <p14:tracePt t="168545" x="2565400" y="5556250"/>
          <p14:tracePt t="168580" x="2578100" y="5556250"/>
          <p14:tracePt t="168581" x="2584450" y="5562600"/>
          <p14:tracePt t="168595" x="2597150" y="5562600"/>
          <p14:tracePt t="168611" x="2647950" y="5562600"/>
          <p14:tracePt t="168628" x="2781300" y="5562600"/>
          <p14:tracePt t="168645" x="2876550" y="5562600"/>
          <p14:tracePt t="168661" x="2965450" y="5562600"/>
          <p14:tracePt t="168678" x="2997200" y="5562600"/>
          <p14:tracePt t="168695" x="3009900" y="5562600"/>
          <p14:tracePt t="168711" x="3028950" y="5562600"/>
          <p14:tracePt t="168728" x="3060700" y="5568950"/>
          <p14:tracePt t="168744" x="3092450" y="5568950"/>
          <p14:tracePt t="168762" x="3168650" y="5568950"/>
          <p14:tracePt t="168778" x="3232150" y="5568950"/>
          <p14:tracePt t="168795" x="3289300" y="5568950"/>
          <p14:tracePt t="168812" x="3340100" y="5568950"/>
          <p14:tracePt t="168829" x="3371850" y="5568950"/>
          <p14:tracePt t="168846" x="3378200" y="5568950"/>
          <p14:tracePt t="168917" x="3378200" y="5575300"/>
          <p14:tracePt t="168949" x="3371850" y="5588000"/>
          <p14:tracePt t="168957" x="3359150" y="5594350"/>
          <p14:tracePt t="168957" x="3352800" y="5600700"/>
          <p14:tracePt t="168972" x="3333750" y="5607050"/>
          <p14:tracePt t="168981" x="3314700" y="5626100"/>
          <p14:tracePt t="168989" x="3263900" y="5651500"/>
          <p14:tracePt t="168995" x="3219450" y="5670550"/>
          <p14:tracePt t="169012" x="3149600" y="5695950"/>
          <p14:tracePt t="169030" x="3130550" y="5702300"/>
          <p14:tracePt t="169133" x="3136900" y="5702300"/>
          <p14:tracePt t="169141" x="3149600" y="5702300"/>
          <p14:tracePt t="169144" x="3155950" y="5702300"/>
          <p14:tracePt t="169221" x="3149600" y="5702300"/>
          <p14:tracePt t="169229" x="3124200" y="5708650"/>
          <p14:tracePt t="169238" x="3117850" y="5715000"/>
          <p14:tracePt t="169245" x="3098800" y="5721350"/>
          <p14:tracePt t="169263" x="3048000" y="5727700"/>
          <p14:tracePt t="169279" x="2990850" y="5734050"/>
          <p14:tracePt t="169296" x="2901950" y="5734050"/>
          <p14:tracePt t="169312" x="2857500" y="5740400"/>
          <p14:tracePt t="169329" x="2851150" y="5746750"/>
          <p14:tracePt t="169346" x="2844800" y="5746750"/>
          <p14:tracePt t="169389" x="2838450" y="5746750"/>
          <p14:tracePt t="169405" x="2832100" y="5753100"/>
          <p14:tracePt t="169412" x="2825750" y="5753100"/>
          <p14:tracePt t="169422" x="2819400" y="5753100"/>
          <p14:tracePt t="169429" x="2806700" y="5753100"/>
          <p14:tracePt t="169446" x="2787650" y="5753100"/>
          <p14:tracePt t="169463" x="2774950" y="5753100"/>
          <p14:tracePt t="169480" x="2743200" y="5753100"/>
          <p14:tracePt t="169496" x="2711450" y="5753100"/>
          <p14:tracePt t="169513" x="2686050" y="5753100"/>
          <p14:tracePt t="169529" x="2673350" y="5753100"/>
          <p14:tracePt t="169546" x="2667000" y="5753100"/>
          <p14:tracePt t="169780" x="2673350" y="5753100"/>
          <p14:tracePt t="169781" x="2679700" y="5753100"/>
          <p14:tracePt t="169812" x="2686050" y="5753100"/>
          <p14:tracePt t="169813" x="2692400" y="5746750"/>
          <p14:tracePt t="169853" x="2698750" y="5746750"/>
          <p14:tracePt t="169853" x="2711450" y="5740400"/>
          <p14:tracePt t="169885" x="2717800" y="5740400"/>
          <p14:tracePt t="169897" x="2724150" y="5734050"/>
          <p14:tracePt t="169917" x="2730500" y="5734050"/>
          <p14:tracePt t="169925" x="2736850" y="5734050"/>
          <p14:tracePt t="169930" x="2755900" y="5727700"/>
          <p14:tracePt t="169947" x="2774950" y="5715000"/>
          <p14:tracePt t="169964" x="2806700" y="5695950"/>
          <p14:tracePt t="169980" x="2819400" y="5695950"/>
          <p14:tracePt t="169997" x="2832100" y="5689600"/>
          <p14:tracePt t="170013" x="2838450" y="5689600"/>
          <p14:tracePt t="170030" x="2844800" y="5689600"/>
          <p14:tracePt t="170049" x="2851150" y="5689600"/>
          <p14:tracePt t="170064" x="2863850" y="5683250"/>
          <p14:tracePt t="170080" x="2870200" y="5683250"/>
          <p14:tracePt t="170116" x="2876550" y="5670550"/>
          <p14:tracePt t="170149" x="2889250" y="5670550"/>
          <p14:tracePt t="170157" x="2895600" y="5670550"/>
          <p14:tracePt t="170173" x="2895600" y="5664200"/>
          <p14:tracePt t="170189" x="2901950" y="5664200"/>
          <p14:tracePt t="170194" x="2914650" y="5664200"/>
          <p14:tracePt t="170405" x="2908300" y="5664200"/>
          <p14:tracePt t="170412" x="2908300" y="5670550"/>
          <p14:tracePt t="170421" x="2901950" y="5670550"/>
          <p14:tracePt t="170429" x="2889250" y="5683250"/>
          <p14:tracePt t="170436" x="2876550" y="5683250"/>
          <p14:tracePt t="170448" x="2870200" y="5695950"/>
          <p14:tracePt t="170466" x="2857500" y="5695950"/>
          <p14:tracePt t="170481" x="2851150" y="5702300"/>
          <p14:tracePt t="170498" x="2844800" y="5708650"/>
          <p14:tracePt t="170514" x="2838450" y="5715000"/>
          <p14:tracePt t="170531" x="2832100" y="5715000"/>
          <p14:tracePt t="170531" x="2825750" y="5715000"/>
          <p14:tracePt t="170549" x="2806700" y="5721350"/>
          <p14:tracePt t="170566" x="2787650" y="5727700"/>
          <p14:tracePt t="170581" x="2774950" y="5734050"/>
          <p14:tracePt t="170598" x="2768600" y="5753100"/>
          <p14:tracePt t="170638" x="2755900" y="5753100"/>
          <p14:tracePt t="170645" x="2749550" y="5753100"/>
          <p14:tracePt t="170780" x="2762250" y="5753100"/>
          <p14:tracePt t="170796" x="2768600" y="5746750"/>
          <p14:tracePt t="170802" x="2774950" y="5746750"/>
          <p14:tracePt t="170815" x="2787650" y="5746750"/>
          <p14:tracePt t="170816" x="2794000" y="5746750"/>
          <p14:tracePt t="170832" x="2800350" y="5740400"/>
          <p14:tracePt t="170848" x="2832100" y="5727700"/>
          <p14:tracePt t="170865" x="2851150" y="5727700"/>
          <p14:tracePt t="170882" x="2876550" y="5727700"/>
          <p14:tracePt t="170899" x="2908300" y="5727700"/>
          <p14:tracePt t="170915" x="2921000" y="5727700"/>
          <p14:tracePt t="170931" x="2940050" y="5727700"/>
          <p14:tracePt t="170948" x="2952750" y="5727700"/>
          <p14:tracePt t="170965" x="2959100" y="5727700"/>
          <p14:tracePt t="171013" x="2965450" y="5727700"/>
          <p14:tracePt t="171037" x="2971800" y="5727700"/>
          <p14:tracePt t="171076" x="2978150" y="5727700"/>
          <p14:tracePt t="171148" x="2984500" y="5727700"/>
          <p14:tracePt t="171189" x="2984500" y="5734050"/>
          <p14:tracePt t="171196" x="2978150" y="5740400"/>
          <p14:tracePt t="171206" x="2971800" y="5753100"/>
          <p14:tracePt t="171206" x="2959100" y="5765800"/>
          <p14:tracePt t="171229" x="2952750" y="5765800"/>
          <p14:tracePt t="171237" x="2940050" y="5772150"/>
          <p14:tracePt t="171245" x="2921000" y="5772150"/>
          <p14:tracePt t="171251" x="2914650" y="5778500"/>
          <p14:tracePt t="171265" x="2895600" y="5791200"/>
          <p14:tracePt t="171282" x="2882900" y="5797550"/>
          <p14:tracePt t="171299" x="2863850" y="5803900"/>
          <p14:tracePt t="171316" x="2851150" y="5816600"/>
          <p14:tracePt t="171333" x="2844800" y="5816600"/>
          <p14:tracePt t="171349" x="2838450" y="5829300"/>
          <p14:tracePt t="171366" x="2825750" y="5829300"/>
          <p14:tracePt t="171414" x="2806700" y="5835650"/>
          <p14:tracePt t="171429" x="2800350" y="5842000"/>
          <p14:tracePt t="171453" x="2794000" y="5848350"/>
          <p14:tracePt t="171541" x="2800350" y="5835650"/>
          <p14:tracePt t="171565" x="2813050" y="5829300"/>
          <p14:tracePt t="171573" x="2825750" y="5822950"/>
          <p14:tracePt t="171581" x="2825750" y="5816600"/>
          <p14:tracePt t="171581" x="2838450" y="5810250"/>
          <p14:tracePt t="171589" x="2844800" y="5810250"/>
          <p14:tracePt t="171600" x="2851150" y="5803900"/>
          <p14:tracePt t="171616" x="2876550" y="5791200"/>
          <p14:tracePt t="171633" x="2889250" y="5784850"/>
          <p14:tracePt t="171650" x="2895600" y="5784850"/>
          <p14:tracePt t="171666" x="2908300" y="5778500"/>
          <p14:tracePt t="171683" x="2921000" y="5778500"/>
          <p14:tracePt t="171700" x="2959100" y="5753100"/>
          <p14:tracePt t="171717" x="2971800" y="5746750"/>
          <p14:tracePt t="171758" x="2978150" y="5740400"/>
          <p14:tracePt t="171949" x="2984500" y="5734050"/>
          <p14:tracePt t="171965" x="3003550" y="5734050"/>
          <p14:tracePt t="171972" x="3022600" y="5734050"/>
          <p14:tracePt t="171983" x="3028950" y="5734050"/>
          <p14:tracePt t="171984" x="3048000" y="5740400"/>
          <p14:tracePt t="172000" x="3060700" y="5740400"/>
          <p14:tracePt t="172017" x="3067050" y="5740400"/>
          <p14:tracePt t="172033" x="3073400" y="5740400"/>
          <p14:tracePt t="172078" x="3079750" y="5753100"/>
          <p14:tracePt t="172085" x="3092450" y="5753100"/>
          <p14:tracePt t="172093" x="3098800" y="5759450"/>
          <p14:tracePt t="172100" x="3175000" y="5778500"/>
          <p14:tracePt t="172118" x="3244850" y="5784850"/>
          <p14:tracePt t="172134" x="3289300" y="5784850"/>
          <p14:tracePt t="172150" x="3333750" y="5784850"/>
          <p14:tracePt t="172167" x="3371850" y="5791200"/>
          <p14:tracePt t="172183" x="3403600" y="5791200"/>
          <p14:tracePt t="172200" x="3441700" y="5791200"/>
          <p14:tracePt t="172217" x="3467100" y="5791200"/>
          <p14:tracePt t="172233" x="3511550" y="5791200"/>
          <p14:tracePt t="172250" x="3568700" y="5797550"/>
          <p14:tracePt t="172267" x="3613150" y="5797550"/>
          <p14:tracePt t="172284" x="3644900" y="5803900"/>
          <p14:tracePt t="172301" x="3670300" y="5803900"/>
          <p14:tracePt t="172317" x="3689350" y="5803900"/>
          <p14:tracePt t="172335" x="3695700" y="5803900"/>
          <p14:tracePt t="172351" x="3708400" y="5803900"/>
          <p14:tracePt t="172368" x="3733800" y="5803900"/>
          <p14:tracePt t="172384" x="3759200" y="5803900"/>
          <p14:tracePt t="172401" x="3784600" y="5803900"/>
          <p14:tracePt t="172417" x="3803650" y="5803900"/>
          <p14:tracePt t="172434" x="3829050" y="5810250"/>
          <p14:tracePt t="172451" x="3841750" y="5816600"/>
          <p14:tracePt t="172493" x="3848100" y="5816600"/>
          <p14:tracePt t="172517" x="3860800" y="5816600"/>
          <p14:tracePt t="172527" x="3879850" y="5822950"/>
          <p14:tracePt t="172528" x="3905250" y="5822950"/>
          <p14:tracePt t="172534" x="3962400" y="5822950"/>
          <p14:tracePt t="172551" x="4000500" y="5829300"/>
          <p14:tracePt t="172568" x="4070350" y="5835650"/>
          <p14:tracePt t="172584" x="4121150" y="5842000"/>
          <p14:tracePt t="172601" x="4165600" y="5842000"/>
          <p14:tracePt t="172618" x="4191000" y="5842000"/>
          <p14:tracePt t="172635" x="4216400" y="5842000"/>
          <p14:tracePt t="172651" x="4241800" y="5842000"/>
          <p14:tracePt t="172668" x="4279900" y="5842000"/>
          <p14:tracePt t="172685" x="4286250" y="5842000"/>
          <p14:tracePt t="172703" x="4292600" y="5842000"/>
          <p14:tracePt t="172718" x="4298950" y="5842000"/>
          <p14:tracePt t="172735" x="4305300" y="5842000"/>
          <p14:tracePt t="172751" x="4311650" y="5842000"/>
          <p14:tracePt t="172768" x="4324350" y="5842000"/>
          <p14:tracePt t="172785" x="4337050" y="5842000"/>
          <p14:tracePt t="172802" x="4349750" y="5842000"/>
          <p14:tracePt t="172818" x="4362450" y="5842000"/>
          <p14:tracePt t="172835" x="4368800" y="5842000"/>
          <p14:tracePt t="172851" x="4381500" y="5842000"/>
          <p14:tracePt t="172868" x="4413250" y="5829300"/>
          <p14:tracePt t="172885" x="4432300" y="5822950"/>
          <p14:tracePt t="172902" x="4451350" y="5822950"/>
          <p14:tracePt t="172918" x="4476750" y="5810250"/>
          <p14:tracePt t="172935" x="4495800" y="5803900"/>
          <p14:tracePt t="172951" x="4514850" y="5797550"/>
          <p14:tracePt t="172968" x="4540250" y="5791200"/>
          <p14:tracePt t="172985" x="4559300" y="5772150"/>
          <p14:tracePt t="173001" x="4572000" y="5765800"/>
          <p14:tracePt t="173018" x="4584700" y="5753100"/>
          <p14:tracePt t="173035" x="4597400" y="5740400"/>
          <p14:tracePt t="173053" x="4603750" y="5715000"/>
          <p14:tracePt t="173069" x="4616450" y="5702300"/>
          <p14:tracePt t="173086" x="4616450" y="5683250"/>
          <p14:tracePt t="173101" x="4616450" y="5664200"/>
          <p14:tracePt t="173120" x="4616450" y="5651500"/>
          <p14:tracePt t="173135" x="4616450" y="5645150"/>
          <p14:tracePt t="173153" x="4616450" y="5632450"/>
          <p14:tracePt t="173189" x="4616450" y="5626100"/>
          <p14:tracePt t="173197" x="4616450" y="5619750"/>
          <p14:tracePt t="173209" x="4610100" y="5613400"/>
          <p14:tracePt t="173219" x="4597400" y="5600700"/>
          <p14:tracePt t="173235" x="4578350" y="5588000"/>
          <p14:tracePt t="173235" x="4572000" y="5575300"/>
          <p14:tracePt t="173252" x="4546600" y="5549900"/>
          <p14:tracePt t="173268" x="4502150" y="5524500"/>
          <p14:tracePt t="173286" x="4483100" y="5518150"/>
          <p14:tracePt t="173302" x="4425950" y="5480050"/>
          <p14:tracePt t="173318" x="4349750" y="5461000"/>
          <p14:tracePt t="173335" x="4298950" y="5441950"/>
          <p14:tracePt t="173352" x="4229100" y="5435600"/>
          <p14:tracePt t="173368" x="4140200" y="5435600"/>
          <p14:tracePt t="173385" x="4051300" y="5435600"/>
          <p14:tracePt t="173401" x="3949700" y="5448300"/>
          <p14:tracePt t="173418" x="3822700" y="5518150"/>
          <p14:tracePt t="173437" x="3790950" y="5556250"/>
          <p14:tracePt t="173453" x="3765550" y="5588000"/>
          <p14:tracePt t="173469" x="3759200" y="5632450"/>
          <p14:tracePt t="173486" x="3759200" y="5651500"/>
          <p14:tracePt t="173503" x="3759200" y="5670550"/>
          <p14:tracePt t="173520" x="3759200" y="5708650"/>
          <p14:tracePt t="173536" x="3778250" y="5746750"/>
          <p14:tracePt t="173553" x="3810000" y="5778500"/>
          <p14:tracePt t="173569" x="3835400" y="5816600"/>
          <p14:tracePt t="173586" x="3860800" y="5842000"/>
          <p14:tracePt t="173603" x="3879850" y="5848350"/>
          <p14:tracePt t="173603" x="3886200" y="5854700"/>
          <p14:tracePt t="173621" x="3898900" y="5854700"/>
          <p14:tracePt t="173636" x="3924300" y="5867400"/>
          <p14:tracePt t="173654" x="3937000" y="5880100"/>
          <p14:tracePt t="173670" x="3981450" y="5886450"/>
          <p14:tracePt t="173686" x="4070350" y="5937250"/>
          <p14:tracePt t="173703" x="4203700" y="5949950"/>
          <p14:tracePt t="173720" x="4298950" y="5949950"/>
          <p14:tracePt t="173736" x="4400550" y="5949950"/>
          <p14:tracePt t="173753" x="4502150" y="5949950"/>
          <p14:tracePt t="173770" x="4540250" y="5949950"/>
          <p14:tracePt t="173786" x="4559300" y="5949950"/>
          <p14:tracePt t="173803" x="4584700" y="5949950"/>
          <p14:tracePt t="173820" x="4616450" y="5924550"/>
          <p14:tracePt t="173836" x="4635500" y="5880100"/>
          <p14:tracePt t="173854" x="4654550" y="5854700"/>
          <p14:tracePt t="173870" x="4654550" y="5829300"/>
          <p14:tracePt t="173886" x="4654550" y="5816600"/>
          <p14:tracePt t="173957" x="4654550" y="5803900"/>
          <p14:tracePt t="173966" x="4654550" y="5797550"/>
          <p14:tracePt t="173981" x="4641850" y="5797550"/>
          <p14:tracePt t="173990" x="4635500" y="5791200"/>
          <p14:tracePt t="174005" x="4622800" y="5778500"/>
          <p14:tracePt t="174005" x="4603750" y="5778500"/>
          <p14:tracePt t="174020" x="4533900" y="5765800"/>
          <p14:tracePt t="174038" x="4451350" y="5746750"/>
          <p14:tracePt t="174054" x="4368800" y="5740400"/>
          <p14:tracePt t="174070" x="4279900" y="5740400"/>
          <p14:tracePt t="174087" x="4235450" y="5740400"/>
          <p14:tracePt t="174104" x="4203700" y="5740400"/>
          <p14:tracePt t="174121" x="4133850" y="5759450"/>
          <p14:tracePt t="174137" x="4089400" y="5784850"/>
          <p14:tracePt t="174154" x="4064000" y="5803900"/>
          <p14:tracePt t="174170" x="4038600" y="5829300"/>
          <p14:tracePt t="174187" x="4025900" y="5842000"/>
          <p14:tracePt t="174204" x="4019550" y="5848350"/>
          <p14:tracePt t="174260" x="4025900" y="5848350"/>
          <p14:tracePt t="174269" x="4032250" y="5848350"/>
          <p14:tracePt t="174277" x="4044950" y="5842000"/>
          <p14:tracePt t="174292" x="4057650" y="5835650"/>
          <p14:tracePt t="174308" x="4064000" y="5835650"/>
          <p14:tracePt t="174317" x="4070350" y="5829300"/>
          <p14:tracePt t="174322" x="4070350" y="5822950"/>
          <p14:tracePt t="174337" x="4102100" y="5822950"/>
          <p14:tracePt t="174354" x="4184650" y="5822950"/>
          <p14:tracePt t="174371" x="4286250" y="5822950"/>
          <p14:tracePt t="174387" x="4394200" y="5822950"/>
          <p14:tracePt t="174404" x="4546600" y="5822950"/>
          <p14:tracePt t="174421" x="4578350" y="5822950"/>
          <p14:tracePt t="174438" x="4603750" y="5822950"/>
          <p14:tracePt t="174454" x="4629150" y="5822950"/>
          <p14:tracePt t="174471" x="4641850" y="5816600"/>
          <p14:tracePt t="174487" x="4660900" y="5803900"/>
          <p14:tracePt t="174504" x="4673600" y="5791200"/>
          <p14:tracePt t="174549" x="4679950" y="5791200"/>
          <p14:tracePt t="174652" x="4686300" y="5791200"/>
          <p14:tracePt t="174654" x="4692650" y="5791200"/>
          <p14:tracePt t="174664" x="4699000" y="5784850"/>
          <p14:tracePt t="174671" x="4705350" y="5778500"/>
          <p14:tracePt t="174688" x="4711700" y="5778500"/>
          <p14:tracePt t="174734" x="4718050" y="5772150"/>
          <p14:tracePt t="174757" x="4724400" y="5772150"/>
          <p14:tracePt t="174965" x="4730750" y="5772150"/>
          <p14:tracePt t="17592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 coefficient and stoichiometry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66800"/>
                <a:ext cx="8686800" cy="54864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Plot log </a:t>
                </a:r>
                <a:r>
                  <a:rPr lang="en-US" dirty="0" err="1"/>
                  <a:t>K</a:t>
                </a:r>
                <a:r>
                  <a:rPr lang="en-US" baseline="-25000" dirty="0" err="1"/>
                  <a:t>d</a:t>
                </a:r>
                <a:r>
                  <a:rPr lang="en-US" dirty="0"/>
                  <a:t> versus log [X</a:t>
                </a:r>
                <a:r>
                  <a:rPr lang="en-US" dirty="0" smtClean="0"/>
                  <a:t>]</a:t>
                </a:r>
              </a:p>
              <a:p>
                <a:pPr lvl="1"/>
                <a:r>
                  <a:rPr lang="en-US" dirty="0" smtClean="0"/>
                  <a:t>slope </a:t>
                </a:r>
                <a:r>
                  <a:rPr lang="en-US" dirty="0"/>
                  <a:t>is </a:t>
                </a:r>
                <a:r>
                  <a:rPr lang="en-US" dirty="0" smtClean="0"/>
                  <a:t>stoichiometry of evaluated parameter</a:t>
                </a:r>
              </a:p>
              <a:p>
                <a:r>
                  <a:rPr lang="en-US" dirty="0" smtClean="0"/>
                  <a:t>Consider reaction</a:t>
                </a:r>
              </a:p>
              <a:p>
                <a:pPr lvl="1"/>
                <a:r>
                  <a:rPr lang="en-US" dirty="0" err="1" smtClean="0"/>
                  <a:t>xM</a:t>
                </a:r>
                <a:r>
                  <a:rPr lang="en-US" dirty="0" smtClean="0"/>
                  <a:t> + </a:t>
                </a:r>
                <a:r>
                  <a:rPr lang="en-US" dirty="0" err="1" smtClean="0"/>
                  <a:t>yL</a:t>
                </a:r>
                <a:r>
                  <a:rPr lang="en-US" dirty="0" smtClean="0">
                    <a:sym typeface="Wingdings" panose="05000000000000000000" pitchFamily="2" charset="2"/>
                  </a:rPr>
                  <a:t></a:t>
                </a:r>
                <a:r>
                  <a:rPr lang="en-US" dirty="0" err="1" smtClean="0">
                    <a:sym typeface="Wingdings" panose="05000000000000000000" pitchFamily="2" charset="2"/>
                  </a:rPr>
                  <a:t>M</a:t>
                </a:r>
                <a:r>
                  <a:rPr lang="en-US" baseline="-25000" dirty="0" err="1" smtClean="0">
                    <a:sym typeface="Wingdings" panose="05000000000000000000" pitchFamily="2" charset="2"/>
                  </a:rPr>
                  <a:t>x</a:t>
                </a:r>
                <a:r>
                  <a:rPr lang="en-US" dirty="0" err="1" smtClean="0">
                    <a:sym typeface="Wingdings" panose="05000000000000000000" pitchFamily="2" charset="2"/>
                  </a:rPr>
                  <a:t>L</a:t>
                </a:r>
                <a:r>
                  <a:rPr lang="en-US" baseline="-25000" dirty="0" err="1" smtClean="0">
                    <a:sym typeface="Wingdings" panose="05000000000000000000" pitchFamily="2" charset="2"/>
                  </a:rPr>
                  <a:t>y</a:t>
                </a:r>
                <a:endParaRPr lang="en-US" dirty="0" smtClean="0">
                  <a:sym typeface="Wingdings" panose="05000000000000000000" pitchFamily="2" charset="2"/>
                </a:endParaRPr>
              </a:p>
              <a:p>
                <a:pPr lvl="2"/>
                <a:r>
                  <a:rPr lang="en-US" dirty="0" smtClean="0">
                    <a:sym typeface="Wingdings" panose="05000000000000000000" pitchFamily="2" charset="2"/>
                  </a:rPr>
                  <a:t>Want to determine value for y</a:t>
                </a:r>
              </a:p>
              <a:p>
                <a:pPr lvl="2"/>
                <a:r>
                  <a:rPr lang="en-US" dirty="0" smtClean="0">
                    <a:sym typeface="Wingdings" panose="05000000000000000000" pitchFamily="2" charset="2"/>
                  </a:rPr>
                  <a:t>Plot log </a:t>
                </a:r>
                <a:r>
                  <a:rPr lang="en-US" dirty="0" err="1" smtClean="0">
                    <a:sym typeface="Wingdings" panose="05000000000000000000" pitchFamily="2" charset="2"/>
                  </a:rPr>
                  <a:t>K</a:t>
                </a:r>
                <a:r>
                  <a:rPr lang="en-US" baseline="-25000" dirty="0" err="1" smtClean="0">
                    <a:sym typeface="Wingdings" panose="05000000000000000000" pitchFamily="2" charset="2"/>
                  </a:rPr>
                  <a:t>d</a:t>
                </a:r>
                <a:r>
                  <a:rPr lang="en-US" dirty="0" smtClean="0">
                    <a:sym typeface="Wingdings" panose="05000000000000000000" pitchFamily="2" charset="2"/>
                  </a:rPr>
                  <a:t> against log [L]</a:t>
                </a: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Use complexation constant and distribution coefficient 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𝑲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ym typeface="Wingdings" panose="05000000000000000000" pitchFamily="2" charset="2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b="1" i="1" dirty="0" smtClean="0">
                            <a:latin typeface="Cambria Math"/>
                            <a:sym typeface="Wingdings" panose="05000000000000000000" pitchFamily="2" charset="2"/>
                          </a:rPr>
                          <m:t>]</m:t>
                        </m:r>
                      </m:num>
                      <m:den>
                        <m:r>
                          <a:rPr lang="en-US" b="1" i="1" dirty="0" smtClean="0">
                            <a:latin typeface="Cambria Math"/>
                            <a:sym typeface="Wingdings" panose="05000000000000000000" pitchFamily="2" charset="2"/>
                          </a:rPr>
                          <m:t>[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𝑴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𝒙</m:t>
                            </m:r>
                          </m:sup>
                        </m:sSup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[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𝑳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𝒚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𝒅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[</m:t>
                            </m:r>
                            <m:r>
                              <a:rPr lang="en-US" i="1">
                                <a:latin typeface="Cambria Math"/>
                              </a:rPr>
                              <m:t>𝑴</m:t>
                            </m:r>
                            <m:r>
                              <a:rPr lang="en-US" i="1">
                                <a:latin typeface="Cambria Math"/>
                              </a:rPr>
                              <m:t>]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𝒐𝒓𝒈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𝑴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𝒂𝒒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ym typeface="Wingdings" panose="05000000000000000000" pitchFamily="2" charset="2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ym typeface="Wingdings" panose="05000000000000000000" pitchFamily="2" charset="2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dirty="0"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i="1" dirty="0">
                            <a:latin typeface="Cambria Math"/>
                            <a:sym typeface="Wingdings" panose="05000000000000000000" pitchFamily="2" charset="2"/>
                          </a:rPr>
                          <m:t>]</m:t>
                        </m:r>
                      </m:num>
                      <m:den>
                        <m:r>
                          <a:rPr lang="en-US" i="1" dirty="0">
                            <a:latin typeface="Cambria Math"/>
                            <a:sym typeface="Wingdings" panose="05000000000000000000" pitchFamily="2" charset="2"/>
                          </a:rPr>
                          <m:t>[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𝑴</m:t>
                            </m:r>
                            <m:r>
                              <a:rPr lang="en-US" i="1">
                                <a:latin typeface="Cambria Math"/>
                              </a:rPr>
                              <m:t>]</m:t>
                            </m:r>
                          </m:e>
                          <m:sup/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Substitute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d</a:t>
                </a:r>
                <a:r>
                  <a:rPr lang="en-US" dirty="0" smtClean="0"/>
                  <a:t> into K equation, x=1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𝑲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𝑲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𝒅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[</m:t>
                            </m:r>
                            <m:r>
                              <a:rPr lang="en-US" i="1">
                                <a:latin typeface="Cambria Math"/>
                              </a:rPr>
                              <m:t>𝑳</m:t>
                            </m:r>
                            <m:r>
                              <a:rPr lang="en-US" i="1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𝒚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Log of equation</a:t>
                </a:r>
              </a:p>
              <a:p>
                <a:pPr lvl="1"/>
                <a:r>
                  <a:rPr lang="en-US" dirty="0" smtClean="0"/>
                  <a:t>Log K = log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d</a:t>
                </a:r>
                <a:r>
                  <a:rPr lang="en-US" dirty="0"/>
                  <a:t> </a:t>
                </a:r>
                <a:r>
                  <a:rPr lang="en-US" dirty="0" smtClean="0"/>
                  <a:t>– y log [L]; rearrange equation</a:t>
                </a:r>
              </a:p>
              <a:p>
                <a:pPr lvl="1"/>
                <a:r>
                  <a:rPr lang="en-US" dirty="0" smtClean="0"/>
                  <a:t>Log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d</a:t>
                </a:r>
                <a:r>
                  <a:rPr lang="en-US" dirty="0" smtClean="0"/>
                  <a:t> = Log K + y log [L]</a:t>
                </a:r>
              </a:p>
              <a:p>
                <a:pPr lvl="2"/>
                <a:r>
                  <a:rPr lang="en-US" dirty="0" smtClean="0"/>
                  <a:t>Log K is constant</a:t>
                </a:r>
              </a:p>
              <a:p>
                <a:pPr lvl="2"/>
                <a:r>
                  <a:rPr lang="en-US" dirty="0" smtClean="0"/>
                  <a:t>Slope of log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d</a:t>
                </a:r>
                <a:r>
                  <a:rPr lang="en-US" dirty="0" smtClean="0"/>
                  <a:t> versus log L gives y, the L stoichiometry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66800"/>
                <a:ext cx="8686800" cy="5486400"/>
              </a:xfrm>
              <a:blipFill rotWithShape="1">
                <a:blip r:embed="rId5"/>
                <a:stretch>
                  <a:fillRect l="-63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rved Left Arrow 3"/>
          <p:cNvSpPr/>
          <p:nvPr/>
        </p:nvSpPr>
        <p:spPr bwMode="auto">
          <a:xfrm flipH="1" flipV="1">
            <a:off x="76200" y="1981200"/>
            <a:ext cx="609600" cy="1571625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429000" y="5410200"/>
            <a:ext cx="16002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9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18"/>
    </mc:Choice>
    <mc:Fallback xmlns="">
      <p:transition spd="slow" advTm="14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>
    <p:ext uri="{3A86A75C-4F4B-4683-9AE1-C65F6400EC91}">
      <p14:laserTraceLst xmlns:p14="http://schemas.microsoft.com/office/powerpoint/2010/main">
        <p14:tracePtLst>
          <p14:tracePt t="12242" x="1733550" y="2146300"/>
          <p14:tracePt t="12394" x="1720850" y="2127250"/>
          <p14:tracePt t="12403" x="1701800" y="2114550"/>
          <p14:tracePt t="12419" x="1689100" y="2114550"/>
          <p14:tracePt t="12435" x="1676400" y="2114550"/>
          <p14:tracePt t="12459" x="1670050" y="2114550"/>
          <p14:tracePt t="12514" x="1663700" y="2114550"/>
          <p14:tracePt t="12592" x="1657350" y="2114550"/>
          <p14:tracePt t="12602" x="1651000" y="2114550"/>
          <p14:tracePt t="12618" x="1638300" y="2114550"/>
          <p14:tracePt t="12629" x="1631950" y="2114550"/>
          <p14:tracePt t="12636" x="1612900" y="2114550"/>
          <p14:tracePt t="12637" x="1549400" y="2114550"/>
          <p14:tracePt t="12653" x="1498600" y="2114550"/>
          <p14:tracePt t="12670" x="1466850" y="2114550"/>
          <p14:tracePt t="12707" x="1460500" y="2114550"/>
          <p14:tracePt t="12714" x="1454150" y="2114550"/>
          <p14:tracePt t="12800" x="1447800" y="2114550"/>
          <p14:tracePt t="12804" x="1441450" y="2114550"/>
          <p14:tracePt t="12820" x="1435100" y="2114550"/>
          <p14:tracePt t="12821" x="1403350" y="2114550"/>
          <p14:tracePt t="12837" x="1397000" y="2114550"/>
          <p14:tracePt t="12907" x="1377950" y="2120900"/>
          <p14:tracePt t="12915" x="1371600" y="2120900"/>
          <p14:tracePt t="12931" x="1371600" y="2127250"/>
          <p14:tracePt t="12979" x="1371600" y="2133600"/>
          <p14:tracePt t="12987" x="1371600" y="2139950"/>
          <p14:tracePt t="12996" x="1371600" y="2159000"/>
          <p14:tracePt t="13011" x="1371600" y="2171700"/>
          <p14:tracePt t="13026" x="1371600" y="2190750"/>
          <p14:tracePt t="13043" x="1371600" y="2197100"/>
          <p14:tracePt t="13059" x="1371600" y="2209800"/>
          <p14:tracePt t="13070" x="1377950" y="2216150"/>
          <p14:tracePt t="13072" x="1384300" y="2222500"/>
          <p14:tracePt t="13086" x="1403350" y="2222500"/>
          <p14:tracePt t="13104" x="1416050" y="2228850"/>
          <p14:tracePt t="13121" x="1441450" y="2228850"/>
          <p14:tracePt t="13137" x="1473200" y="2228850"/>
          <p14:tracePt t="13154" x="1492250" y="2228850"/>
          <p14:tracePt t="13171" x="1498600" y="2228850"/>
          <p14:tracePt t="13187" x="1517650" y="2228850"/>
          <p14:tracePt t="13204" x="1543050" y="2222500"/>
          <p14:tracePt t="13221" x="1555750" y="2209800"/>
          <p14:tracePt t="13237" x="1587500" y="2184400"/>
          <p14:tracePt t="13254" x="1587500" y="2178050"/>
          <p14:tracePt t="13271" x="1593850" y="2178050"/>
          <p14:tracePt t="13287" x="1600200" y="2171700"/>
          <p14:tracePt t="13442" x="1593850" y="2171700"/>
          <p14:tracePt t="13514" x="1581150" y="2178050"/>
          <p14:tracePt t="13546" x="1574800" y="2178050"/>
          <p14:tracePt t="13555" x="1568450" y="2178050"/>
          <p14:tracePt t="13563" x="1568450" y="2184400"/>
          <p14:tracePt t="13571" x="1549400" y="2197100"/>
          <p14:tracePt t="13595" x="1536700" y="2197100"/>
          <p14:tracePt t="13603" x="1511300" y="2203450"/>
          <p14:tracePt t="13621" x="1504950" y="2203450"/>
          <p14:tracePt t="13622" x="1492250" y="2209800"/>
          <p14:tracePt t="13639" x="1485900" y="2209800"/>
          <p14:tracePt t="13655" x="1473200" y="2209800"/>
          <p14:tracePt t="13671" x="1447800" y="2222500"/>
          <p14:tracePt t="13688" x="1435100" y="2228850"/>
          <p14:tracePt t="13705" x="1409700" y="2228850"/>
          <p14:tracePt t="13923" x="1403350" y="2228850"/>
          <p14:tracePt t="13955" x="1422400" y="2222500"/>
          <p14:tracePt t="13963" x="1428750" y="2222500"/>
          <p14:tracePt t="13972" x="1441450" y="2216150"/>
          <p14:tracePt t="13972" x="1473200" y="2203450"/>
          <p14:tracePt t="13989" x="1511300" y="2190750"/>
          <p14:tracePt t="14005" x="1549400" y="2171700"/>
          <p14:tracePt t="14022" x="1568450" y="2159000"/>
          <p14:tracePt t="14402" x="1600200" y="2152650"/>
          <p14:tracePt t="14411" x="1625600" y="2146300"/>
          <p14:tracePt t="14419" x="1663700" y="2139950"/>
          <p14:tracePt t="14424" x="1701800" y="2139950"/>
          <p14:tracePt t="14439" x="1714500" y="2139950"/>
          <p14:tracePt t="14475" x="1733550" y="2139950"/>
          <p14:tracePt t="14475" x="1739900" y="2133600"/>
          <p14:tracePt t="14489" x="1765300" y="2133600"/>
          <p14:tracePt t="14506" x="1790700" y="2127250"/>
          <p14:tracePt t="14523" x="1809750" y="2120900"/>
          <p14:tracePt t="14540" x="1828800" y="2120900"/>
          <p14:tracePt t="14556" x="1854200" y="2108200"/>
          <p14:tracePt t="14573" x="1866900" y="2108200"/>
          <p14:tracePt t="14590" x="1879600" y="2108200"/>
          <p14:tracePt t="14606" x="1892300" y="2108200"/>
          <p14:tracePt t="14675" x="1898650" y="2108200"/>
          <p14:tracePt t="14915" x="1905000" y="2108200"/>
          <p14:tracePt t="14939" x="1905000" y="2114550"/>
          <p14:tracePt t="14955" x="1905000" y="2120900"/>
          <p14:tracePt t="14971" x="1905000" y="2127250"/>
          <p14:tracePt t="14979" x="1911350" y="2133600"/>
          <p14:tracePt t="14987" x="1911350" y="2139950"/>
          <p14:tracePt t="15007" x="1917700" y="2146300"/>
          <p14:tracePt t="15008" x="1930400" y="2165350"/>
          <p14:tracePt t="15024" x="1949450" y="2171700"/>
          <p14:tracePt t="15040" x="1981200" y="2178050"/>
          <p14:tracePt t="15057" x="1987550" y="2178050"/>
          <p14:tracePt t="15074" x="2000250" y="2184400"/>
          <p14:tracePt t="15458" x="2006600" y="2184400"/>
          <p14:tracePt t="15467" x="2012950" y="2184400"/>
          <p14:tracePt t="15475" x="2019300" y="2184400"/>
          <p14:tracePt t="15499" x="2032000" y="2184400"/>
          <p14:tracePt t="15507" x="2038350" y="2184400"/>
          <p14:tracePt t="15524" x="2051050" y="2178050"/>
          <p14:tracePt t="15525" x="2101850" y="2178050"/>
          <p14:tracePt t="15541" x="2159000" y="2178050"/>
          <p14:tracePt t="15558" x="2216150" y="2178050"/>
          <p14:tracePt t="15575" x="2260600" y="2165350"/>
          <p14:tracePt t="15591" x="2311400" y="2165350"/>
          <p14:tracePt t="15608" x="2362200" y="2159000"/>
          <p14:tracePt t="15625" x="2413000" y="2152650"/>
          <p14:tracePt t="15642" x="2451100" y="2152650"/>
          <p14:tracePt t="15642" x="2470150" y="2152650"/>
          <p14:tracePt t="15659" x="2514600" y="2152650"/>
          <p14:tracePt t="15675" x="2527300" y="2152650"/>
          <p14:tracePt t="15692" x="2533650" y="2152650"/>
          <p14:tracePt t="15708" x="2552700" y="2152650"/>
          <p14:tracePt t="15725" x="2578100" y="2146300"/>
          <p14:tracePt t="15741" x="2616200" y="2146300"/>
          <p14:tracePt t="15758" x="2673350" y="2146300"/>
          <p14:tracePt t="15776" x="2692400" y="2146300"/>
          <p14:tracePt t="15810" x="2705100" y="2146300"/>
          <p14:tracePt t="15850" x="2711450" y="2146300"/>
          <p14:tracePt t="15859" x="2736850" y="2146300"/>
          <p14:tracePt t="15867" x="2743200" y="2146300"/>
          <p14:tracePt t="15875" x="2762250" y="2146300"/>
          <p14:tracePt t="15892" x="2768600" y="2146300"/>
          <p14:tracePt t="15908" x="2787650" y="2146300"/>
          <p14:tracePt t="15925" x="2794000" y="2146300"/>
          <p14:tracePt t="15941" x="2800350" y="2146300"/>
          <p14:tracePt t="15959" x="2813050" y="2146300"/>
          <p14:tracePt t="16403" x="2819400" y="2146300"/>
          <p14:tracePt t="16707" x="2825750" y="2146300"/>
          <p14:tracePt t="16710" x="2832100" y="2152650"/>
          <p14:tracePt t="16719" x="2838450" y="2165350"/>
          <p14:tracePt t="16726" x="2857500" y="2184400"/>
          <p14:tracePt t="16743" x="2870200" y="2203450"/>
          <p14:tracePt t="16760" x="2882900" y="2209800"/>
          <p14:tracePt t="16777" x="2889250" y="2222500"/>
          <p14:tracePt t="16793" x="2914650" y="2235200"/>
          <p14:tracePt t="16809" x="2927350" y="2254250"/>
          <p14:tracePt t="16963" x="2933700" y="2254250"/>
          <p14:tracePt t="16986" x="2940050" y="2254250"/>
          <p14:tracePt t="17211" x="2946400" y="2254250"/>
          <p14:tracePt t="17236" x="2959100" y="2247900"/>
          <p14:tracePt t="17236" x="2971800" y="2235200"/>
          <p14:tracePt t="17244" x="2990850" y="2209800"/>
          <p14:tracePt t="17261" x="3009900" y="2190750"/>
          <p14:tracePt t="17277" x="3016250" y="2178050"/>
          <p14:tracePt t="17294" x="3028950" y="2178050"/>
          <p14:tracePt t="17311" x="3035300" y="2159000"/>
          <p14:tracePt t="17403" x="3041650" y="2159000"/>
          <p14:tracePt t="17467" x="3048000" y="2159000"/>
          <p14:tracePt t="17474" x="3048000" y="2152650"/>
          <p14:tracePt t="17506" x="3054350" y="2152650"/>
          <p14:tracePt t="17515" x="3060700" y="2146300"/>
          <p14:tracePt t="17531" x="3067050" y="2146300"/>
          <p14:tracePt t="17546" x="3073400" y="2146300"/>
          <p14:tracePt t="17562" x="3086100" y="2146300"/>
          <p14:tracePt t="17786" x="3105150" y="2159000"/>
          <p14:tracePt t="17794" x="3136900" y="2197100"/>
          <p14:tracePt t="17811" x="3149600" y="2209800"/>
          <p14:tracePt t="17812" x="3194050" y="2241550"/>
          <p14:tracePt t="17828" x="3225800" y="2279650"/>
          <p14:tracePt t="17845" x="3244850" y="2298700"/>
          <p14:tracePt t="17862" x="3251200" y="2298700"/>
          <p14:tracePt t="17878" x="3251200" y="2305050"/>
          <p14:tracePt t="18202" x="3263900" y="2305050"/>
          <p14:tracePt t="18212" x="3282950" y="2305050"/>
          <p14:tracePt t="18219" x="3321050" y="2286000"/>
          <p14:tracePt t="18229" x="3346450" y="2254250"/>
          <p14:tracePt t="18245" x="3352800" y="2241550"/>
          <p14:tracePt t="18262" x="3359150" y="2209800"/>
          <p14:tracePt t="18279" x="3359150" y="2197100"/>
          <p14:tracePt t="18296" x="3359150" y="2178050"/>
          <p14:tracePt t="18312" x="3359150" y="2165350"/>
          <p14:tracePt t="18329" x="3359150" y="2139950"/>
          <p14:tracePt t="18346" x="3346450" y="2120900"/>
          <p14:tracePt t="18362" x="3308350" y="2076450"/>
          <p14:tracePt t="18379" x="3289300" y="2063750"/>
          <p14:tracePt t="18396" x="3251200" y="2044700"/>
          <p14:tracePt t="18412" x="3232150" y="2032000"/>
          <p14:tracePt t="18429" x="3187700" y="2012950"/>
          <p14:tracePt t="18446" x="3149600" y="1981200"/>
          <p14:tracePt t="18463" x="3048000" y="1949450"/>
          <p14:tracePt t="18479" x="2984500" y="1943100"/>
          <p14:tracePt t="18496" x="2927350" y="1936750"/>
          <p14:tracePt t="18513" x="2882900" y="1936750"/>
          <p14:tracePt t="18530" x="2838450" y="1930400"/>
          <p14:tracePt t="18546" x="2794000" y="1930400"/>
          <p14:tracePt t="18563" x="2781300" y="1930400"/>
          <p14:tracePt t="18603" x="2774950" y="1930400"/>
          <p14:tracePt t="18642" x="2768600" y="1930400"/>
          <p14:tracePt t="18650" x="2762250" y="1936750"/>
          <p14:tracePt t="18660" x="2749550" y="1943100"/>
          <p14:tracePt t="18668" x="2705100" y="1955800"/>
          <p14:tracePt t="18680" x="2667000" y="1981200"/>
          <p14:tracePt t="18697" x="2647950" y="1987550"/>
          <p14:tracePt t="18713" x="2628900" y="2006600"/>
          <p14:tracePt t="18730" x="2609850" y="2019300"/>
          <p14:tracePt t="18747" x="2590800" y="2038350"/>
          <p14:tracePt t="18763" x="2584450" y="2063750"/>
          <p14:tracePt t="18780" x="2571750" y="2082800"/>
          <p14:tracePt t="18796" x="2571750" y="2108200"/>
          <p14:tracePt t="18813" x="2571750" y="2152650"/>
          <p14:tracePt t="18830" x="2571750" y="2184400"/>
          <p14:tracePt t="18847" x="2571750" y="2216150"/>
          <p14:tracePt t="18863" x="2571750" y="2228850"/>
          <p14:tracePt t="18880" x="2571750" y="2235200"/>
          <p14:tracePt t="18897" x="2590800" y="2247900"/>
          <p14:tracePt t="18914" x="2609850" y="2247900"/>
          <p14:tracePt t="18947" x="2628900" y="2247900"/>
          <p14:tracePt t="18948" x="2667000" y="2247900"/>
          <p14:tracePt t="18964" x="2755900" y="2260600"/>
          <p14:tracePt t="18980" x="2914650" y="2292350"/>
          <p14:tracePt t="18997" x="3079750" y="2311400"/>
          <p14:tracePt t="19014" x="3238500" y="2317750"/>
          <p14:tracePt t="19030" x="3346450" y="2317750"/>
          <p14:tracePt t="19047" x="3448050" y="2317750"/>
          <p14:tracePt t="19063" x="3511550" y="2317750"/>
          <p14:tracePt t="19080" x="3549650" y="2317750"/>
          <p14:tracePt t="19097" x="3575050" y="2317750"/>
          <p14:tracePt t="19114" x="3587750" y="2317750"/>
          <p14:tracePt t="19130" x="3594100" y="2317750"/>
          <p14:tracePt t="19147" x="3613150" y="2311400"/>
          <p14:tracePt t="19164" x="3619500" y="2292350"/>
          <p14:tracePt t="19181" x="3638550" y="2260600"/>
          <p14:tracePt t="19197" x="3644900" y="2222500"/>
          <p14:tracePt t="19214" x="3644900" y="2209800"/>
          <p14:tracePt t="19230" x="3644900" y="2197100"/>
          <p14:tracePt t="19247" x="3644900" y="2178050"/>
          <p14:tracePt t="19264" x="3644900" y="2159000"/>
          <p14:tracePt t="19281" x="3632200" y="2133600"/>
          <p14:tracePt t="19297" x="3613150" y="2108200"/>
          <p14:tracePt t="19314" x="3556000" y="2051050"/>
          <p14:tracePt t="19331" x="3530600" y="2032000"/>
          <p14:tracePt t="19347" x="3448050" y="1993900"/>
          <p14:tracePt t="19365" x="3352800" y="1936750"/>
          <p14:tracePt t="19381" x="3244850" y="1898650"/>
          <p14:tracePt t="19397" x="3143250" y="1873250"/>
          <p14:tracePt t="19414" x="3079750" y="1828800"/>
          <p14:tracePt t="19431" x="3028950" y="1822450"/>
          <p14:tracePt t="19447" x="2990850" y="1822450"/>
          <p14:tracePt t="19464" x="2940050" y="1822450"/>
          <p14:tracePt t="19481" x="2882900" y="1822450"/>
          <p14:tracePt t="19498" x="2705100" y="1822450"/>
          <p14:tracePt t="19515" x="2590800" y="1854200"/>
          <p14:tracePt t="19532" x="2501900" y="1873250"/>
          <p14:tracePt t="19548" x="2425700" y="1905000"/>
          <p14:tracePt t="19564" x="2406650" y="1911350"/>
          <p14:tracePt t="19581" x="2387600" y="1924050"/>
          <p14:tracePt t="19598" x="2349500" y="1955800"/>
          <p14:tracePt t="19614" x="2324100" y="1974850"/>
          <p14:tracePt t="19631" x="2305050" y="2006600"/>
          <p14:tracePt t="19648" x="2286000" y="2019300"/>
          <p14:tracePt t="19665" x="2273300" y="2051050"/>
          <p14:tracePt t="19681" x="2260600" y="2082800"/>
          <p14:tracePt t="19699" x="2260600" y="2101850"/>
          <p14:tracePt t="19715" x="2254250" y="2165350"/>
          <p14:tracePt t="19732" x="2254250" y="2190750"/>
          <p14:tracePt t="19748" x="2254250" y="2209800"/>
          <p14:tracePt t="19765" x="2254250" y="2216150"/>
          <p14:tracePt t="19782" x="2254250" y="2222500"/>
          <p14:tracePt t="19798" x="2254250" y="2228850"/>
          <p14:tracePt t="19815" x="2279650" y="2228850"/>
          <p14:tracePt t="19831" x="2305050" y="2228850"/>
          <p14:tracePt t="19848" x="2324100" y="2228850"/>
          <p14:tracePt t="19865" x="2349500" y="2228850"/>
          <p14:tracePt t="19882" x="2381250" y="2228850"/>
          <p14:tracePt t="19898" x="2432050" y="2228850"/>
          <p14:tracePt t="19915" x="2489200" y="2228850"/>
          <p14:tracePt t="19932" x="2578100" y="2260600"/>
          <p14:tracePt t="19948" x="2705100" y="2286000"/>
          <p14:tracePt t="19965" x="2844800" y="2305050"/>
          <p14:tracePt t="19982" x="2997200" y="2311400"/>
          <p14:tracePt t="19998" x="3143250" y="2311400"/>
          <p14:tracePt t="20015" x="3238500" y="2311400"/>
          <p14:tracePt t="20032" x="3282950" y="2311400"/>
          <p14:tracePt t="20048" x="3314700" y="2311400"/>
          <p14:tracePt t="20065" x="3333750" y="2311400"/>
          <p14:tracePt t="20082" x="3352800" y="2305050"/>
          <p14:tracePt t="20099" x="3371850" y="2292350"/>
          <p14:tracePt t="20117" x="3390900" y="2266950"/>
          <p14:tracePt t="20132" x="3416300" y="2247900"/>
          <p14:tracePt t="20149" x="3429000" y="2241550"/>
          <p14:tracePt t="20338" x="3416300" y="2241550"/>
          <p14:tracePt t="20346" x="3409950" y="2241550"/>
          <p14:tracePt t="20356" x="3397250" y="2241550"/>
          <p14:tracePt t="20366" x="3397250" y="2247900"/>
          <p14:tracePt t="20427" x="3390900" y="2247900"/>
          <p14:tracePt t="20435" x="3384550" y="2247900"/>
          <p14:tracePt t="20443" x="3384550" y="2254250"/>
          <p14:tracePt t="20931" x="3403600" y="2247900"/>
          <p14:tracePt t="20940" x="3429000" y="2247900"/>
          <p14:tracePt t="20947" x="3441700" y="2247900"/>
          <p14:tracePt t="20954" x="3498850" y="2235200"/>
          <p14:tracePt t="20967" x="3695700" y="2241550"/>
          <p14:tracePt t="20983" x="4000500" y="2305050"/>
          <p14:tracePt t="21000" x="4330700" y="2349500"/>
          <p14:tracePt t="21017" x="4527550" y="2381250"/>
          <p14:tracePt t="21034" x="4597400" y="2406650"/>
          <p14:tracePt t="21107" x="4610100" y="2419350"/>
          <p14:tracePt t="21131" x="4616450" y="2425700"/>
          <p14:tracePt t="21138" x="4648200" y="2444750"/>
          <p14:tracePt t="21150" x="4654550" y="2444750"/>
          <p14:tracePt t="21151" x="4692650" y="2451100"/>
          <p14:tracePt t="21167" x="4711700" y="2457450"/>
          <p14:tracePt t="21267" x="4718050" y="2457450"/>
          <p14:tracePt t="21276" x="4724400" y="2457450"/>
          <p14:tracePt t="21284" x="4730750" y="2457450"/>
          <p14:tracePt t="21284" x="4762500" y="2463800"/>
          <p14:tracePt t="21301" x="4781550" y="2463800"/>
          <p14:tracePt t="21524" x="4787900" y="2463800"/>
          <p14:tracePt t="21531" x="4800600" y="2463800"/>
          <p14:tracePt t="21644" x="4806950" y="2463800"/>
          <p14:tracePt t="21764" x="4819650" y="2463800"/>
          <p14:tracePt t="21780" x="4819650" y="2470150"/>
          <p14:tracePt t="21812" x="4826000" y="2470150"/>
          <p14:tracePt t="21827" x="4832350" y="2470150"/>
          <p14:tracePt t="21861" x="4838700" y="2470150"/>
          <p14:tracePt t="21898" x="4845050" y="2470150"/>
          <p14:tracePt t="21916" x="4851400" y="2470150"/>
          <p14:tracePt t="21920" x="4857750" y="2470150"/>
          <p14:tracePt t="21945" x="4870450" y="2470150"/>
          <p14:tracePt t="21964" x="4876800" y="2470150"/>
          <p14:tracePt t="21996" x="4883150" y="2470150"/>
          <p14:tracePt t="22438" x="4889500" y="2470150"/>
          <p14:tracePt t="22453" x="4889500" y="2476500"/>
          <p14:tracePt t="22460" x="4870450" y="2482850"/>
          <p14:tracePt t="22470" x="4857750" y="2495550"/>
          <p14:tracePt t="22470" x="4819650" y="2514600"/>
          <p14:tracePt t="22487" x="4768850" y="2546350"/>
          <p14:tracePt t="22504" x="4730750" y="2565400"/>
          <p14:tracePt t="22520" x="4686300" y="2590800"/>
          <p14:tracePt t="22537" x="4648200" y="2603500"/>
          <p14:tracePt t="22554" x="4616450" y="2622550"/>
          <p14:tracePt t="22570" x="4572000" y="2654300"/>
          <p14:tracePt t="22587" x="4514850" y="2673350"/>
          <p14:tracePt t="22604" x="4464050" y="2698750"/>
          <p14:tracePt t="22621" x="4356100" y="2730500"/>
          <p14:tracePt t="22637" x="4216400" y="2749550"/>
          <p14:tracePt t="22654" x="4057650" y="2768600"/>
          <p14:tracePt t="22670" x="3917950" y="2768600"/>
          <p14:tracePt t="22687" x="3797300" y="2768600"/>
          <p14:tracePt t="22704" x="3721100" y="2768600"/>
          <p14:tracePt t="22721" x="3657600" y="2768600"/>
          <p14:tracePt t="22737" x="3625850" y="2768600"/>
          <p14:tracePt t="22754" x="3568700" y="2768600"/>
          <p14:tracePt t="22770" x="3524250" y="2768600"/>
          <p14:tracePt t="22787" x="3492500" y="2768600"/>
          <p14:tracePt t="22804" x="3435350" y="2768600"/>
          <p14:tracePt t="22821" x="3327400" y="2755900"/>
          <p14:tracePt t="22837" x="3213100" y="2755900"/>
          <p14:tracePt t="22854" x="3073400" y="2749550"/>
          <p14:tracePt t="22871" x="2965450" y="2749550"/>
          <p14:tracePt t="22887" x="2908300" y="2749550"/>
          <p14:tracePt t="22904" x="2882900" y="2749550"/>
          <p14:tracePt t="22980" x="2870200" y="2749550"/>
          <p14:tracePt t="23012" x="2863850" y="2749550"/>
          <p14:tracePt t="23028" x="2851150" y="2749550"/>
          <p14:tracePt t="23028" x="2838450" y="2749550"/>
          <p14:tracePt t="23052" x="2825750" y="2762250"/>
          <p14:tracePt t="23068" x="2800350" y="2774950"/>
          <p14:tracePt t="23074" x="2781300" y="2781300"/>
          <p14:tracePt t="23088" x="2755900" y="2787650"/>
          <p14:tracePt t="23089" x="2711450" y="2813050"/>
          <p14:tracePt t="23105" x="2686050" y="2819400"/>
          <p14:tracePt t="23121" x="2673350" y="2819400"/>
          <p14:tracePt t="23138" x="2660650" y="2825750"/>
          <p14:tracePt t="23155" x="2647950" y="2825750"/>
          <p14:tracePt t="23171" x="2628900" y="2838450"/>
          <p14:tracePt t="23532" x="2635250" y="2838450"/>
          <p14:tracePt t="23540" x="2654300" y="2832100"/>
          <p14:tracePt t="23556" x="2673350" y="2825750"/>
          <p14:tracePt t="23557" x="2698750" y="2825750"/>
          <p14:tracePt t="23573" x="2730500" y="2819400"/>
          <p14:tracePt t="23589" x="2736850" y="2813050"/>
          <p14:tracePt t="23605" x="2743200" y="2813050"/>
          <p14:tracePt t="23622" x="2749550" y="2813050"/>
          <p14:tracePt t="23639" x="2768600" y="2813050"/>
          <p14:tracePt t="23655" x="2787650" y="2800350"/>
          <p14:tracePt t="23672" x="2800350" y="2794000"/>
          <p14:tracePt t="23687" x="2825750" y="2794000"/>
          <p14:tracePt t="23705" x="2832100" y="2787650"/>
          <p14:tracePt t="23972" x="2838450" y="2787650"/>
          <p14:tracePt t="23988" x="2832100" y="2794000"/>
          <p14:tracePt t="24004" x="2825750" y="2800350"/>
          <p14:tracePt t="24020" x="2819400" y="2800350"/>
          <p14:tracePt t="24036" x="2813050" y="2806700"/>
          <p14:tracePt t="24060" x="2806700" y="2813050"/>
          <p14:tracePt t="24084" x="2794000" y="2825750"/>
          <p14:tracePt t="24100" x="2787650" y="2851150"/>
          <p14:tracePt t="24116" x="2781300" y="2851150"/>
          <p14:tracePt t="24124" x="2768600" y="2863850"/>
          <p14:tracePt t="24140" x="2768600" y="2870200"/>
          <p14:tracePt t="24884" x="2774950" y="2870200"/>
          <p14:tracePt t="24892" x="2781300" y="2870200"/>
          <p14:tracePt t="24989" x="2787650" y="2870200"/>
          <p14:tracePt t="25020" x="2800350" y="2870200"/>
          <p14:tracePt t="25029" x="2806700" y="2870200"/>
          <p14:tracePt t="25041" x="2819400" y="2863850"/>
          <p14:tracePt t="25041" x="2838450" y="2851150"/>
          <p14:tracePt t="25057" x="2870200" y="2851150"/>
          <p14:tracePt t="25074" x="2901950" y="2838450"/>
          <p14:tracePt t="25091" x="2952750" y="2819400"/>
          <p14:tracePt t="25109" x="3009900" y="2806700"/>
          <p14:tracePt t="25124" x="3048000" y="2794000"/>
          <p14:tracePt t="25141" x="3105150" y="2787650"/>
          <p14:tracePt t="25158" x="3143250" y="2781300"/>
          <p14:tracePt t="25174" x="3168650" y="2774950"/>
          <p14:tracePt t="25191" x="3187700" y="2768600"/>
          <p14:tracePt t="25208" x="3200400" y="2762250"/>
          <p14:tracePt t="25243" x="3206750" y="2762250"/>
          <p14:tracePt t="25276" x="3213100" y="2762250"/>
          <p14:tracePt t="25284" x="3219450" y="2762250"/>
          <p14:tracePt t="25296" x="3232150" y="2762250"/>
          <p14:tracePt t="25301" x="3257550" y="2762250"/>
          <p14:tracePt t="25309" x="3314700" y="2762250"/>
          <p14:tracePt t="25325" x="3397250" y="2781300"/>
          <p14:tracePt t="25341" x="3524250" y="2813050"/>
          <p14:tracePt t="25358" x="3632200" y="2838450"/>
          <p14:tracePt t="25375" x="3727450" y="2844800"/>
          <p14:tracePt t="25392" x="3784600" y="2851150"/>
          <p14:tracePt t="25408" x="3803650" y="2851150"/>
          <p14:tracePt t="25425" x="3810000" y="2851150"/>
          <p14:tracePt t="25556" x="3816350" y="2851150"/>
          <p14:tracePt t="25564" x="3829050" y="2851150"/>
          <p14:tracePt t="25569" x="3841750" y="2857500"/>
          <p14:tracePt t="25575" x="3848100" y="2863850"/>
          <p14:tracePt t="25592" x="3854450" y="2863850"/>
          <p14:tracePt t="25772" x="3860800" y="2870200"/>
          <p14:tracePt t="25940" x="3867150" y="2870200"/>
          <p14:tracePt t="25949" x="3879850" y="2870200"/>
          <p14:tracePt t="25957" x="3917950" y="2870200"/>
          <p14:tracePt t="25976" x="4019550" y="2882900"/>
          <p14:tracePt t="25992" x="4140200" y="2889250"/>
          <p14:tracePt t="25993" x="4254500" y="2895600"/>
          <p14:tracePt t="26009" x="4286250" y="2895600"/>
          <p14:tracePt t="26148" x="4292600" y="2901950"/>
          <p14:tracePt t="26309" x="4305300" y="2901950"/>
          <p14:tracePt t="26336" x="4330700" y="2901950"/>
          <p14:tracePt t="26343" x="4356100" y="2901950"/>
          <p14:tracePt t="26344" x="4406900" y="2895600"/>
          <p14:tracePt t="26360" x="4445000" y="2876550"/>
          <p14:tracePt t="26376" x="4451350" y="2876550"/>
          <p14:tracePt t="26476" x="4464050" y="2876550"/>
          <p14:tracePt t="26486" x="4470400" y="2870200"/>
          <p14:tracePt t="26486" x="4483100" y="2870200"/>
          <p14:tracePt t="26493" x="4514850" y="2857500"/>
          <p14:tracePt t="26510" x="4533900" y="2838450"/>
          <p14:tracePt t="26527" x="4552950" y="2825750"/>
          <p14:tracePt t="26544" x="4565650" y="2819400"/>
          <p14:tracePt t="26560" x="4578350" y="2806700"/>
          <p14:tracePt t="26597" x="4578350" y="2800350"/>
          <p14:tracePt t="26598" x="4578350" y="2787650"/>
          <p14:tracePt t="26628" x="4578350" y="2774950"/>
          <p14:tracePt t="26628" x="4578350" y="2762250"/>
          <p14:tracePt t="26668" x="4578350" y="2755900"/>
          <p14:tracePt t="26676" x="4572000" y="2743200"/>
          <p14:tracePt t="26694" x="4565650" y="2730500"/>
          <p14:tracePt t="26694" x="4559300" y="2717800"/>
          <p14:tracePt t="26710" x="4559300" y="2698750"/>
          <p14:tracePt t="26727" x="4533900" y="2679700"/>
          <p14:tracePt t="26744" x="4483100" y="2641600"/>
          <p14:tracePt t="26760" x="4451350" y="2622550"/>
          <p14:tracePt t="26777" x="4394200" y="2584450"/>
          <p14:tracePt t="26794" x="4318000" y="2546350"/>
          <p14:tracePt t="26811" x="4222750" y="2508250"/>
          <p14:tracePt t="26827" x="4133850" y="2482850"/>
          <p14:tracePt t="26845" x="4102100" y="2463800"/>
          <p14:tracePt t="26863" x="4070350" y="2463800"/>
          <p14:tracePt t="26877" x="4006850" y="2463800"/>
          <p14:tracePt t="26894" x="3917950" y="2463800"/>
          <p14:tracePt t="26910" x="3860800" y="2476500"/>
          <p14:tracePt t="26927" x="3816350" y="2489200"/>
          <p14:tracePt t="26943" x="3790950" y="2508250"/>
          <p14:tracePt t="26961" x="3778250" y="2527300"/>
          <p14:tracePt t="26977" x="3765550" y="2540000"/>
          <p14:tracePt t="26993" x="3765550" y="2565400"/>
          <p14:tracePt t="27009" x="3765550" y="2603500"/>
          <p14:tracePt t="27027" x="3765550" y="2622550"/>
          <p14:tracePt t="27043" x="3765550" y="2679700"/>
          <p14:tracePt t="27062" x="3778250" y="2711450"/>
          <p14:tracePt t="27078" x="3784600" y="2724150"/>
          <p14:tracePt t="27094" x="3810000" y="2743200"/>
          <p14:tracePt t="27111" x="3835400" y="2762250"/>
          <p14:tracePt t="27128" x="3867150" y="2781300"/>
          <p14:tracePt t="27145" x="3905250" y="2794000"/>
          <p14:tracePt t="27161" x="3943350" y="2806700"/>
          <p14:tracePt t="27178" x="3994150" y="2819400"/>
          <p14:tracePt t="27195" x="4019550" y="2825750"/>
          <p14:tracePt t="27195" x="4038600" y="2832100"/>
          <p14:tracePt t="27212" x="4057650" y="2832100"/>
          <p14:tracePt t="27228" x="4133850" y="2857500"/>
          <p14:tracePt t="27245" x="4222750" y="2857500"/>
          <p14:tracePt t="27261" x="4324350" y="2876550"/>
          <p14:tracePt t="27278" x="4419600" y="2882900"/>
          <p14:tracePt t="27295" x="4457700" y="2882900"/>
          <p14:tracePt t="27312" x="4470400" y="2882900"/>
          <p14:tracePt t="27348" x="4476750" y="2882900"/>
          <p14:tracePt t="27361" x="4489450" y="2882900"/>
          <p14:tracePt t="27362" x="4508500" y="2863850"/>
          <p14:tracePt t="27379" x="4521200" y="2838450"/>
          <p14:tracePt t="27395" x="4540250" y="2806700"/>
          <p14:tracePt t="27412" x="4546600" y="2749550"/>
          <p14:tracePt t="27428" x="4546600" y="2724150"/>
          <p14:tracePt t="27445" x="4546600" y="2705100"/>
          <p14:tracePt t="27462" x="4540250" y="2692400"/>
          <p14:tracePt t="27478" x="4527550" y="2673350"/>
          <p14:tracePt t="27495" x="4514850" y="2660650"/>
          <p14:tracePt t="27512" x="4489450" y="2647950"/>
          <p14:tracePt t="27529" x="4445000" y="2628900"/>
          <p14:tracePt t="27545" x="4356100" y="2571750"/>
          <p14:tracePt t="27562" x="4260850" y="2540000"/>
          <p14:tracePt t="27578" x="4178300" y="2520950"/>
          <p14:tracePt t="27595" x="3994150" y="2501900"/>
          <p14:tracePt t="27613" x="3905250" y="2501900"/>
          <p14:tracePt t="27629" x="3835400" y="2501900"/>
          <p14:tracePt t="27645" x="3803650" y="2501900"/>
          <p14:tracePt t="27662" x="3797300" y="2501900"/>
          <p14:tracePt t="27679" x="3778250" y="2501900"/>
          <p14:tracePt t="27695" x="3778250" y="2508250"/>
          <p14:tracePt t="27712" x="3771900" y="2546350"/>
          <p14:tracePt t="27729" x="3765550" y="2584450"/>
          <p14:tracePt t="27745" x="3765550" y="2628900"/>
          <p14:tracePt t="27762" x="3765550" y="2679700"/>
          <p14:tracePt t="27779" x="3810000" y="2736850"/>
          <p14:tracePt t="27798" x="3829050" y="2762250"/>
          <p14:tracePt t="27812" x="3898900" y="2800350"/>
          <p14:tracePt t="27829" x="3924300" y="2825750"/>
          <p14:tracePt t="27845" x="3962400" y="2851150"/>
          <p14:tracePt t="27862" x="3994150" y="2863850"/>
          <p14:tracePt t="27879" x="4019550" y="2863850"/>
          <p14:tracePt t="27896" x="4064000" y="2870200"/>
          <p14:tracePt t="27912" x="4114800" y="2876550"/>
          <p14:tracePt t="27929" x="4165600" y="2882900"/>
          <p14:tracePt t="27945" x="4260850" y="2882900"/>
          <p14:tracePt t="27963" x="4368800" y="2882900"/>
          <p14:tracePt t="27979" x="4470400" y="2882900"/>
          <p14:tracePt t="27996" x="4635500" y="2882900"/>
          <p14:tracePt t="28012" x="4692650" y="2863850"/>
          <p14:tracePt t="28029" x="4705350" y="2857500"/>
          <p14:tracePt t="28046" x="4705350" y="2851150"/>
          <p14:tracePt t="28063" x="4718050" y="2851150"/>
          <p14:tracePt t="28173" x="4718050" y="2838450"/>
          <p14:tracePt t="28181" x="4718050" y="2825750"/>
          <p14:tracePt t="28197" x="4718050" y="2819400"/>
          <p14:tracePt t="28197" x="4711700" y="2813050"/>
          <p14:tracePt t="28213" x="4699000" y="2800350"/>
          <p14:tracePt t="28230" x="4692650" y="2787650"/>
          <p14:tracePt t="28447" x="0" y="0"/>
        </p14:tracePtLst>
        <p14:tracePtLst>
          <p14:tracePt t="40084" x="2019300" y="2032000"/>
          <p14:tracePt t="40182" x="2025650" y="2032000"/>
          <p14:tracePt t="40414" x="2006600" y="2019300"/>
          <p14:tracePt t="40422" x="1987550" y="2012950"/>
          <p14:tracePt t="40430" x="1962150" y="2006600"/>
          <p14:tracePt t="40438" x="1911350" y="2000250"/>
          <p14:tracePt t="40454" x="1860550" y="1981200"/>
          <p14:tracePt t="40470" x="1822450" y="1968500"/>
          <p14:tracePt t="40484" x="1771650" y="1962150"/>
          <p14:tracePt t="40574" x="1746250" y="1962150"/>
          <p14:tracePt t="40582" x="1739900" y="1962150"/>
          <p14:tracePt t="40589" x="1701800" y="1962150"/>
          <p14:tracePt t="40600" x="1670050" y="1981200"/>
          <p14:tracePt t="40617" x="1644650" y="1993900"/>
          <p14:tracePt t="40634" x="1574800" y="2057400"/>
          <p14:tracePt t="40651" x="1543050" y="2089150"/>
          <p14:tracePt t="40668" x="1524000" y="2120900"/>
          <p14:tracePt t="40684" x="1511300" y="2146300"/>
          <p14:tracePt t="40701" x="1485900" y="2197100"/>
          <p14:tracePt t="40719" x="1473200" y="2222500"/>
          <p14:tracePt t="40734" x="1460500" y="2247900"/>
          <p14:tracePt t="40751" x="1454150" y="2260600"/>
          <p14:tracePt t="40768" x="1441450" y="2286000"/>
          <p14:tracePt t="40784" x="1422400" y="2305050"/>
          <p14:tracePt t="40802" x="1422400" y="2311400"/>
          <p14:tracePt t="40818" x="1416050" y="2324100"/>
          <p14:tracePt t="40835" x="1403350" y="2330450"/>
          <p14:tracePt t="40851" x="1403350" y="2336800"/>
          <p14:tracePt t="40894" x="1403350" y="2343150"/>
          <p14:tracePt t="40902" x="1435100" y="2343150"/>
          <p14:tracePt t="40910" x="1454150" y="2343150"/>
          <p14:tracePt t="40918" x="1492250" y="2330450"/>
          <p14:tracePt t="40935" x="1517650" y="2324100"/>
          <p14:tracePt t="40951" x="1568450" y="2311400"/>
          <p14:tracePt t="40968" x="1600200" y="2305050"/>
          <p14:tracePt t="40985" x="1695450" y="2305050"/>
          <p14:tracePt t="41002" x="1828800" y="2305050"/>
          <p14:tracePt t="41018" x="1949450" y="2317750"/>
          <p14:tracePt t="41035" x="2063750" y="2330450"/>
          <p14:tracePt t="41051" x="2171700" y="2330450"/>
          <p14:tracePt t="41068" x="2209800" y="2330450"/>
          <p14:tracePt t="41085" x="2254250" y="2330450"/>
          <p14:tracePt t="41103" x="2266950" y="2330450"/>
          <p14:tracePt t="41118" x="2305050" y="2324100"/>
          <p14:tracePt t="41135" x="2349500" y="2311400"/>
          <p14:tracePt t="41152" x="2393950" y="2286000"/>
          <p14:tracePt t="41168" x="2413000" y="2266950"/>
          <p14:tracePt t="41186" x="2444750" y="2254250"/>
          <p14:tracePt t="41202" x="2470150" y="2228850"/>
          <p14:tracePt t="41219" x="2482850" y="2203450"/>
          <p14:tracePt t="41235" x="2489200" y="2178050"/>
          <p14:tracePt t="41252" x="2489200" y="2146300"/>
          <p14:tracePt t="41268" x="2489200" y="2108200"/>
          <p14:tracePt t="41268" x="2489200" y="2095500"/>
          <p14:tracePt t="41286" x="2489200" y="2063750"/>
          <p14:tracePt t="41303" x="2489200" y="2044700"/>
          <p14:tracePt t="41342" x="2489200" y="2032000"/>
          <p14:tracePt t="41382" x="2489200" y="2025650"/>
          <p14:tracePt t="41390" x="2489200" y="2012950"/>
          <p14:tracePt t="41401" x="2476500" y="1987550"/>
          <p14:tracePt t="41402" x="2463800" y="1981200"/>
          <p14:tracePt t="41419" x="2444750" y="1955800"/>
          <p14:tracePt t="41436" x="2413000" y="1943100"/>
          <p14:tracePt t="41452" x="2336800" y="1917700"/>
          <p14:tracePt t="41469" x="2159000" y="1873250"/>
          <p14:tracePt t="41487" x="2044700" y="1847850"/>
          <p14:tracePt t="41502" x="1955800" y="1841500"/>
          <p14:tracePt t="41520" x="1898650" y="1835150"/>
          <p14:tracePt t="41536" x="1879600" y="1835150"/>
          <p14:tracePt t="41552" x="1860550" y="1835150"/>
          <p14:tracePt t="41569" x="1797050" y="1835150"/>
          <p14:tracePt t="41586" x="1720850" y="1841500"/>
          <p14:tracePt t="41603" x="1651000" y="1854200"/>
          <p14:tracePt t="41619" x="1581150" y="1879600"/>
          <p14:tracePt t="41636" x="1511300" y="1905000"/>
          <p14:tracePt t="41652" x="1422400" y="1936750"/>
          <p14:tracePt t="41652" x="1397000" y="1949450"/>
          <p14:tracePt t="41670" x="1352550" y="1962150"/>
          <p14:tracePt t="41687" x="1333500" y="1968500"/>
          <p14:tracePt t="41703" x="1320800" y="1981200"/>
          <p14:tracePt t="41742" x="1320800" y="1987550"/>
          <p14:tracePt t="41750" x="1320800" y="1993900"/>
          <p14:tracePt t="41753" x="1327150" y="2019300"/>
          <p14:tracePt t="41769" x="1346200" y="2051050"/>
          <p14:tracePt t="41786" x="1390650" y="2095500"/>
          <p14:tracePt t="41803" x="1441450" y="2152650"/>
          <p14:tracePt t="41820" x="1504950" y="2190750"/>
          <p14:tracePt t="41836" x="1587500" y="2222500"/>
          <p14:tracePt t="41853" x="1695450" y="2260600"/>
          <p14:tracePt t="41871" x="1733550" y="2266950"/>
          <p14:tracePt t="41886" x="1885950" y="2279650"/>
          <p14:tracePt t="41903" x="2019300" y="2292350"/>
          <p14:tracePt t="41919" x="2146300" y="2292350"/>
          <p14:tracePt t="41936" x="2260600" y="2292350"/>
          <p14:tracePt t="41953" x="2387600" y="2292350"/>
          <p14:tracePt t="41970" x="2520950" y="2292350"/>
          <p14:tracePt t="41986" x="2597150" y="2292350"/>
          <p14:tracePt t="42003" x="2647950" y="2286000"/>
          <p14:tracePt t="42019" x="2698750" y="2260600"/>
          <p14:tracePt t="42036" x="2774950" y="2241550"/>
          <p14:tracePt t="42053" x="2882900" y="2209800"/>
          <p14:tracePt t="42069" x="2971800" y="2171700"/>
          <p14:tracePt t="42087" x="2984500" y="2171700"/>
          <p14:tracePt t="42103" x="2997200" y="2159000"/>
          <p14:tracePt t="42142" x="3003550" y="2152650"/>
          <p14:tracePt t="42159" x="3009900" y="2146300"/>
          <p14:tracePt t="42167" x="3009900" y="2139950"/>
          <p14:tracePt t="42170" x="3009900" y="2127250"/>
          <p14:tracePt t="42187" x="3009900" y="2114550"/>
          <p14:tracePt t="42204" x="3009900" y="2108200"/>
          <p14:tracePt t="42220" x="3009900" y="2101850"/>
          <p14:tracePt t="42237" x="3009900" y="2076450"/>
          <p14:tracePt t="42253" x="2990850" y="2063750"/>
          <p14:tracePt t="42270" x="2851150" y="2006600"/>
          <p14:tracePt t="42286" x="2717800" y="1974850"/>
          <p14:tracePt t="42303" x="2533650" y="1936750"/>
          <p14:tracePt t="42320" x="2419350" y="1930400"/>
          <p14:tracePt t="42336" x="2381250" y="1930400"/>
          <p14:tracePt t="42352" x="2324100" y="1924050"/>
          <p14:tracePt t="42369" x="2279650" y="1917700"/>
          <p14:tracePt t="42386" x="2273300" y="1917700"/>
          <p14:tracePt t="42403" x="2266950" y="1917700"/>
          <p14:tracePt t="42420" x="2247900" y="1917700"/>
          <p14:tracePt t="42437" x="2159000" y="1917700"/>
          <p14:tracePt t="42454" x="2044700" y="1936750"/>
          <p14:tracePt t="42471" x="1955800" y="1955800"/>
          <p14:tracePt t="42487" x="1847850" y="1993900"/>
          <p14:tracePt t="42504" x="1797050" y="2006600"/>
          <p14:tracePt t="42521" x="1746250" y="2032000"/>
          <p14:tracePt t="42538" x="1701800" y="2051050"/>
          <p14:tracePt t="42554" x="1689100" y="2057400"/>
          <p14:tracePt t="42591" x="1676400" y="2070100"/>
          <p14:tracePt t="42606" x="1670050" y="2070100"/>
          <p14:tracePt t="42621" x="1638300" y="2101850"/>
          <p14:tracePt t="42641" x="1619250" y="2139950"/>
          <p14:tracePt t="42648" x="1606550" y="2159000"/>
          <p14:tracePt t="42654" x="1587500" y="2209800"/>
          <p14:tracePt t="42671" x="1574800" y="2292350"/>
          <p14:tracePt t="42687" x="1587500" y="2444750"/>
          <p14:tracePt t="42704" x="1689100" y="2635250"/>
          <p14:tracePt t="42721" x="1758950" y="2794000"/>
          <p14:tracePt t="42738" x="1809750" y="2946400"/>
          <p14:tracePt t="42754" x="1835150" y="3028950"/>
          <p14:tracePt t="42771" x="1854200" y="3079750"/>
          <p14:tracePt t="42788" x="1873250" y="3130550"/>
          <p14:tracePt t="42804" x="1873250" y="3168650"/>
          <p14:tracePt t="42821" x="1879600" y="3282950"/>
          <p14:tracePt t="42839" x="1905000" y="3333750"/>
          <p14:tracePt t="42855" x="1917700" y="3365500"/>
          <p14:tracePt t="42871" x="1936750" y="3378200"/>
          <p14:tracePt t="43046" x="1924050" y="3359150"/>
          <p14:tracePt t="43054" x="1873250" y="3308350"/>
          <p14:tracePt t="43062" x="1828800" y="3257550"/>
          <p14:tracePt t="43070" x="1771650" y="3124200"/>
          <p14:tracePt t="43087" x="1720850" y="3035300"/>
          <p14:tracePt t="43088" x="1638300" y="2914650"/>
          <p14:tracePt t="43105" x="1587500" y="2819400"/>
          <p14:tracePt t="43122" x="1587500" y="2800350"/>
          <p14:tracePt t="43222" x="1581150" y="2800350"/>
          <p14:tracePt t="43224" x="1555750" y="2806700"/>
          <p14:tracePt t="43238" x="1536700" y="2825750"/>
          <p14:tracePt t="43239" x="1447800" y="2889250"/>
          <p14:tracePt t="43255" x="1327150" y="2952750"/>
          <p14:tracePt t="43272" x="1244600" y="3009900"/>
          <p14:tracePt t="43289" x="1143000" y="3086100"/>
          <p14:tracePt t="43305" x="1098550" y="3143250"/>
          <p14:tracePt t="43322" x="1079500" y="3162300"/>
          <p14:tracePt t="43339" x="1047750" y="3187700"/>
          <p14:tracePt t="43355" x="1016000" y="3213100"/>
          <p14:tracePt t="43374" x="990600" y="3251200"/>
          <p14:tracePt t="43388" x="958850" y="3282950"/>
          <p14:tracePt t="43407" x="946150" y="3295650"/>
          <p14:tracePt t="43422" x="920750" y="3333750"/>
          <p14:tracePt t="43440" x="920750" y="3352800"/>
          <p14:tracePt t="43455" x="920750" y="3365500"/>
          <p14:tracePt t="43472" x="920750" y="3403600"/>
          <p14:tracePt t="43489" x="920750" y="3454400"/>
          <p14:tracePt t="43505" x="958850" y="3492500"/>
          <p14:tracePt t="43522" x="984250" y="3524250"/>
          <p14:tracePt t="43539" x="1028700" y="3549650"/>
          <p14:tracePt t="43556" x="1104900" y="3594100"/>
          <p14:tracePt t="43572" x="1231900" y="3638550"/>
          <p14:tracePt t="43606" x="1314450" y="3702050"/>
          <p14:tracePt t="43607" x="1397000" y="3752850"/>
          <p14:tracePt t="43623" x="1441450" y="3771900"/>
          <p14:tracePt t="43639" x="1473200" y="3790950"/>
          <p14:tracePt t="43656" x="1492250" y="3790950"/>
          <p14:tracePt t="43672" x="1543050" y="3803650"/>
          <p14:tracePt t="43689" x="1651000" y="3803650"/>
          <p14:tracePt t="43706" x="1803400" y="3803650"/>
          <p14:tracePt t="43723" x="2019300" y="3803650"/>
          <p14:tracePt t="43739" x="2190750" y="3803650"/>
          <p14:tracePt t="43756" x="2311400" y="3803650"/>
          <p14:tracePt t="43773" x="2349500" y="3790950"/>
          <p14:tracePt t="43789" x="2393950" y="3752850"/>
          <p14:tracePt t="43806" x="2451100" y="3638550"/>
          <p14:tracePt t="43823" x="2482850" y="3575050"/>
          <p14:tracePt t="43839" x="2495550" y="3473450"/>
          <p14:tracePt t="43856" x="2501900" y="3371850"/>
          <p14:tracePt t="43873" x="2501900" y="3295650"/>
          <p14:tracePt t="43891" x="2495550" y="3238500"/>
          <p14:tracePt t="43906" x="2463800" y="3168650"/>
          <p14:tracePt t="43923" x="2425700" y="3124200"/>
          <p14:tracePt t="43939" x="2400300" y="3086100"/>
          <p14:tracePt t="43956" x="2381250" y="3054350"/>
          <p14:tracePt t="43973" x="2362200" y="3035300"/>
          <p14:tracePt t="43990" x="2317750" y="3016250"/>
          <p14:tracePt t="44006" x="2260600" y="3003550"/>
          <p14:tracePt t="44023" x="2171700" y="2997200"/>
          <p14:tracePt t="44040" x="2057400" y="2997200"/>
          <p14:tracePt t="44056" x="1892300" y="2997200"/>
          <p14:tracePt t="44073" x="1771650" y="3016250"/>
          <p14:tracePt t="44090" x="1644650" y="3054350"/>
          <p14:tracePt t="44107" x="1524000" y="3105150"/>
          <p14:tracePt t="44123" x="1504950" y="3124200"/>
          <p14:tracePt t="44140" x="1485900" y="3143250"/>
          <p14:tracePt t="44157" x="1473200" y="3149600"/>
          <p14:tracePt t="44173" x="1460500" y="3181350"/>
          <p14:tracePt t="44190" x="1454150" y="3194050"/>
          <p14:tracePt t="44248" x="1454150" y="3200400"/>
          <p14:tracePt t="44286" x="1454150" y="3206750"/>
          <p14:tracePt t="44311" x="1473200" y="3206750"/>
          <p14:tracePt t="44328" x="1479550" y="3206750"/>
          <p14:tracePt t="44333" x="1498600" y="3187700"/>
          <p14:tracePt t="44350" x="1511300" y="3175000"/>
          <p14:tracePt t="44359" x="1536700" y="3175000"/>
          <p14:tracePt t="44359" x="1606550" y="3155950"/>
          <p14:tracePt t="44375" x="1682750" y="3117850"/>
          <p14:tracePt t="44375" x="1924050" y="3092450"/>
          <p14:tracePt t="44391" x="2317750" y="2990850"/>
          <p14:tracePt t="44407" x="2673350" y="2946400"/>
          <p14:tracePt t="44424" x="3079750" y="2889250"/>
          <p14:tracePt t="44440" x="3346450" y="2800350"/>
          <p14:tracePt t="44457" x="3473450" y="2736850"/>
          <p14:tracePt t="44474" x="3549650" y="2679700"/>
          <p14:tracePt t="44491" x="3575050" y="2641600"/>
          <p14:tracePt t="44507" x="3606800" y="2603500"/>
          <p14:tracePt t="44524" x="3638550" y="2559050"/>
          <p14:tracePt t="44541" x="3670300" y="2514600"/>
          <p14:tracePt t="44558" x="3702050" y="2470150"/>
          <p14:tracePt t="44574" x="3746500" y="2425700"/>
          <p14:tracePt t="44591" x="3765550" y="2387600"/>
          <p14:tracePt t="44608" x="3778250" y="2362200"/>
          <p14:tracePt t="44624" x="3778250" y="2336800"/>
          <p14:tracePt t="44641" x="3784600" y="2317750"/>
          <p14:tracePt t="44657" x="3784600" y="2292350"/>
          <p14:tracePt t="44674" x="3790950" y="2266950"/>
          <p14:tracePt t="44691" x="3790950" y="2260600"/>
          <p14:tracePt t="44743" x="3790950" y="2254250"/>
          <p14:tracePt t="44751" x="3790950" y="2241550"/>
          <p14:tracePt t="44758" x="3790950" y="2235200"/>
          <p14:tracePt t="44759" x="3790950" y="2184400"/>
          <p14:tracePt t="44775" x="3759200" y="2146300"/>
          <p14:tracePt t="44791" x="3714750" y="2108200"/>
          <p14:tracePt t="44808" x="3644900" y="2044700"/>
          <p14:tracePt t="44824" x="3536950" y="1993900"/>
          <p14:tracePt t="44841" x="3422650" y="1974850"/>
          <p14:tracePt t="44858" x="3289300" y="1930400"/>
          <p14:tracePt t="44874" x="3175000" y="1911350"/>
          <p14:tracePt t="44891" x="3067050" y="1898650"/>
          <p14:tracePt t="44908" x="3003550" y="1892300"/>
          <p14:tracePt t="44925" x="2927350" y="1885950"/>
          <p14:tracePt t="44941" x="2870200" y="1885950"/>
          <p14:tracePt t="44941" x="2844800" y="1879600"/>
          <p14:tracePt t="44959" x="2774950" y="1873250"/>
          <p14:tracePt t="44975" x="2654300" y="1860550"/>
          <p14:tracePt t="44991" x="2565400" y="1860550"/>
          <p14:tracePt t="45008" x="2489200" y="1860550"/>
          <p14:tracePt t="45025" x="2413000" y="1860550"/>
          <p14:tracePt t="45042" x="2336800" y="1860550"/>
          <p14:tracePt t="45058" x="2228850" y="1860550"/>
          <p14:tracePt t="45075" x="2133600" y="1860550"/>
          <p14:tracePt t="45091" x="2032000" y="1860550"/>
          <p14:tracePt t="45108" x="1962150" y="1860550"/>
          <p14:tracePt t="45125" x="1943100" y="1860550"/>
          <p14:tracePt t="45141" x="1905000" y="1873250"/>
          <p14:tracePt t="45158" x="1854200" y="1892300"/>
          <p14:tracePt t="45175" x="1778000" y="1930400"/>
          <p14:tracePt t="45192" x="1727200" y="1943100"/>
          <p14:tracePt t="45208" x="1695450" y="1968500"/>
          <p14:tracePt t="45225" x="1670050" y="1987550"/>
          <p14:tracePt t="45243" x="1657350" y="2000250"/>
          <p14:tracePt t="45258" x="1631950" y="2038350"/>
          <p14:tracePt t="45275" x="1619250" y="2063750"/>
          <p14:tracePt t="45292" x="1593850" y="2095500"/>
          <p14:tracePt t="45309" x="1587500" y="2120900"/>
          <p14:tracePt t="45325" x="1587500" y="2139950"/>
          <p14:tracePt t="45342" x="1587500" y="2146300"/>
          <p14:tracePt t="45359" x="1587500" y="2171700"/>
          <p14:tracePt t="45375" x="1619250" y="2209800"/>
          <p14:tracePt t="45392" x="1631950" y="2222500"/>
          <p14:tracePt t="45409" x="1651000" y="2241550"/>
          <p14:tracePt t="45425" x="1663700" y="2247900"/>
          <p14:tracePt t="45442" x="1682750" y="2254250"/>
          <p14:tracePt t="45459" x="1701800" y="2260600"/>
          <p14:tracePt t="45475" x="1720850" y="2260600"/>
          <p14:tracePt t="45492" x="1758950" y="2273300"/>
          <p14:tracePt t="45509" x="1847850" y="2298700"/>
          <p14:tracePt t="45526" x="2012950" y="2336800"/>
          <p14:tracePt t="45526" x="2133600" y="2349500"/>
          <p14:tracePt t="45543" x="2317750" y="2374900"/>
          <p14:tracePt t="45559" x="2527300" y="2374900"/>
          <p14:tracePt t="45576" x="2654300" y="2374900"/>
          <p14:tracePt t="45592" x="2724150" y="2374900"/>
          <p14:tracePt t="45609" x="2787650" y="2374900"/>
          <p14:tracePt t="45626" x="2889250" y="2374900"/>
          <p14:tracePt t="45642" x="2997200" y="2374900"/>
          <p14:tracePt t="45660" x="3086100" y="2374900"/>
          <p14:tracePt t="45676" x="3187700" y="2355850"/>
          <p14:tracePt t="45693" x="3244850" y="2349500"/>
          <p14:tracePt t="45709" x="3289300" y="2330450"/>
          <p14:tracePt t="45726" x="3314700" y="2311400"/>
          <p14:tracePt t="45743" x="3346450" y="2298700"/>
          <p14:tracePt t="45759" x="3365500" y="2273300"/>
          <p14:tracePt t="45776" x="3371850" y="2254250"/>
          <p14:tracePt t="45793" x="3378200" y="2203450"/>
          <p14:tracePt t="45809" x="3378200" y="2178050"/>
          <p14:tracePt t="45826" x="3378200" y="2127250"/>
          <p14:tracePt t="45843" x="3371850" y="2089150"/>
          <p14:tracePt t="45860" x="3352800" y="2063750"/>
          <p14:tracePt t="45876" x="3346450" y="2038350"/>
          <p14:tracePt t="45893" x="3321050" y="2000250"/>
          <p14:tracePt t="45909" x="3238500" y="1962150"/>
          <p14:tracePt t="45926" x="3086100" y="1905000"/>
          <p14:tracePt t="45943" x="2908300" y="1873250"/>
          <p14:tracePt t="45960" x="2705100" y="1860550"/>
          <p14:tracePt t="45976" x="2546350" y="1841500"/>
          <p14:tracePt t="45993" x="2432050" y="1841500"/>
          <p14:tracePt t="46010" x="2381250" y="1841500"/>
          <p14:tracePt t="46026" x="2336800" y="1841500"/>
          <p14:tracePt t="46043" x="2254250" y="1854200"/>
          <p14:tracePt t="46060" x="2146300" y="1873250"/>
          <p14:tracePt t="46076" x="1968500" y="1911350"/>
          <p14:tracePt t="46093" x="1797050" y="1962150"/>
          <p14:tracePt t="46110" x="1701800" y="2006600"/>
          <p14:tracePt t="46127" x="1682750" y="2025650"/>
          <p14:tracePt t="46143" x="1663700" y="2044700"/>
          <p14:tracePt t="46160" x="1663700" y="2051050"/>
          <p14:tracePt t="46177" x="1657350" y="2101850"/>
          <p14:tracePt t="46193" x="1657350" y="2139950"/>
          <p14:tracePt t="46210" x="1657350" y="2178050"/>
          <p14:tracePt t="46227" x="1657350" y="2209800"/>
          <p14:tracePt t="46243" x="1663700" y="2222500"/>
          <p14:tracePt t="46631" x="1663700" y="2235200"/>
          <p14:tracePt t="46639" x="1670050" y="2273300"/>
          <p14:tracePt t="46647" x="1689100" y="2355850"/>
          <p14:tracePt t="46653" x="1695450" y="2406650"/>
          <p14:tracePt t="46661" x="1714500" y="2590800"/>
          <p14:tracePt t="46677" x="1714500" y="2876550"/>
          <p14:tracePt t="46695" x="1720850" y="3048000"/>
          <p14:tracePt t="46711" x="1720850" y="3219450"/>
          <p14:tracePt t="46728" x="1714500" y="3333750"/>
          <p14:tracePt t="46744" x="1695450" y="3409950"/>
          <p14:tracePt t="46761" x="1676400" y="3460750"/>
          <p14:tracePt t="46778" x="1670050" y="3467100"/>
          <p14:tracePt t="46815" x="1670050" y="3479800"/>
          <p14:tracePt t="47383" x="1670050" y="3486150"/>
          <p14:tracePt t="47391" x="1657350" y="3486150"/>
          <p14:tracePt t="47404" x="1644650" y="3498850"/>
          <p14:tracePt t="47407" x="1625600" y="3505200"/>
          <p14:tracePt t="47412" x="1587500" y="3517900"/>
          <p14:tracePt t="47428" x="1562100" y="3524250"/>
          <p14:tracePt t="47445" x="1530350" y="3530600"/>
          <p14:tracePt t="47462" x="1504950" y="3543300"/>
          <p14:tracePt t="47480" x="1498600" y="3543300"/>
          <p14:tracePt t="47496" x="1485900" y="3543300"/>
          <p14:tracePt t="47513" x="1428750" y="3543300"/>
          <p14:tracePt t="47531" x="1358900" y="3530600"/>
          <p14:tracePt t="47546" x="1314450" y="3517900"/>
          <p14:tracePt t="47563" x="1295400" y="3505200"/>
          <p14:tracePt t="47672" x="1295400" y="3498850"/>
          <p14:tracePt t="47672" x="1295400" y="3492500"/>
          <p14:tracePt t="47689" x="1301750" y="3486150"/>
          <p14:tracePt t="47704" x="1308100" y="3486150"/>
          <p14:tracePt t="47887" x="1314450" y="3486150"/>
          <p14:tracePt t="47906" x="1320800" y="3486150"/>
          <p14:tracePt t="47906" x="1327150" y="3479800"/>
          <p14:tracePt t="47944" x="1333500" y="3479800"/>
          <p14:tracePt t="47952" x="1339850" y="3473450"/>
          <p14:tracePt t="47967" x="1346200" y="3473450"/>
          <p14:tracePt t="47992" x="1352550" y="3473450"/>
          <p14:tracePt t="48040" x="1358900" y="3473450"/>
          <p14:tracePt t="48047" x="1365250" y="3473450"/>
          <p14:tracePt t="48088" x="1371600" y="3473450"/>
          <p14:tracePt t="48111" x="1377950" y="3467100"/>
          <p14:tracePt t="48215" x="1377950" y="3460750"/>
          <p14:tracePt t="48232" x="1384300" y="3460750"/>
          <p14:tracePt t="48240" x="1390650" y="3454400"/>
          <p14:tracePt t="48240" x="1397000" y="3454400"/>
          <p14:tracePt t="48336" x="1403350" y="3454400"/>
          <p14:tracePt t="48351" x="1409700" y="3454400"/>
          <p14:tracePt t="48360" x="1416050" y="3454400"/>
          <p14:tracePt t="48360" x="1428750" y="3448050"/>
          <p14:tracePt t="48384" x="1441450" y="3448050"/>
          <p14:tracePt t="48384" x="1447800" y="3441700"/>
          <p14:tracePt t="48398" x="1479550" y="3435350"/>
          <p14:tracePt t="48414" x="1517650" y="3429000"/>
          <p14:tracePt t="48432" x="1543050" y="3422650"/>
          <p14:tracePt t="48448" x="1568450" y="3416300"/>
          <p14:tracePt t="48465" x="1593850" y="3409950"/>
          <p14:tracePt t="48481" x="1612900" y="3409950"/>
          <p14:tracePt t="48498" x="1638300" y="3390900"/>
          <p14:tracePt t="48515" x="1657350" y="3390900"/>
          <p14:tracePt t="48532" x="1682750" y="3384550"/>
          <p14:tracePt t="48548" x="1695450" y="3384550"/>
          <p14:tracePt t="48565" x="1701800" y="3384550"/>
          <p14:tracePt t="48640" x="1708150" y="3384550"/>
          <p14:tracePt t="48648" x="1714500" y="3384550"/>
          <p14:tracePt t="48664" x="1720850" y="3384550"/>
          <p14:tracePt t="48671" x="1727200" y="3384550"/>
          <p14:tracePt t="48696" x="1733550" y="3384550"/>
          <p14:tracePt t="48727" x="1746250" y="3384550"/>
          <p14:tracePt t="48744" x="1746250" y="3378200"/>
          <p14:tracePt t="48751" x="1752600" y="3378200"/>
          <p14:tracePt t="48765" x="1758950" y="3378200"/>
          <p14:tracePt t="48766" x="1778000" y="3378200"/>
          <p14:tracePt t="48782" x="1816100" y="3378200"/>
          <p14:tracePt t="48799" x="1860550" y="3390900"/>
          <p14:tracePt t="48815" x="1879600" y="3390900"/>
          <p14:tracePt t="48833" x="1898650" y="3397250"/>
          <p14:tracePt t="48920" x="1905000" y="3397250"/>
          <p14:tracePt t="48937" x="1911350" y="3397250"/>
          <p14:tracePt t="49040" x="1924050" y="3384550"/>
          <p14:tracePt t="49047" x="1924050" y="3365500"/>
          <p14:tracePt t="49058" x="1924050" y="3340100"/>
          <p14:tracePt t="49064" x="1924050" y="3289300"/>
          <p14:tracePt t="49075" x="1924050" y="3282950"/>
          <p14:tracePt t="49082" x="1911350" y="3251200"/>
          <p14:tracePt t="49099" x="1911350" y="3244850"/>
          <p14:tracePt t="49116" x="1898650" y="3238500"/>
          <p14:tracePt t="49132" x="1892300" y="3232150"/>
          <p14:tracePt t="49149" x="1879600" y="3232150"/>
          <p14:tracePt t="49166" x="1866900" y="3225800"/>
          <p14:tracePt t="49182" x="1847850" y="3225800"/>
          <p14:tracePt t="49200" x="1816100" y="3219450"/>
          <p14:tracePt t="49216" x="1784350" y="3206750"/>
          <p14:tracePt t="49233" x="1771650" y="3206750"/>
          <p14:tracePt t="49249" x="1758950" y="3206750"/>
          <p14:tracePt t="49287" x="1746250" y="3206750"/>
          <p14:tracePt t="49296" x="1739900" y="3206750"/>
          <p14:tracePt t="49305" x="1727200" y="3206750"/>
          <p14:tracePt t="49316" x="1720850" y="3206750"/>
          <p14:tracePt t="49333" x="1701800" y="3213100"/>
          <p14:tracePt t="49349" x="1676400" y="3213100"/>
          <p14:tracePt t="49366" x="1619250" y="3213100"/>
          <p14:tracePt t="49366" x="1587500" y="3213100"/>
          <p14:tracePt t="49384" x="1517650" y="3213100"/>
          <p14:tracePt t="49401" x="1447800" y="3200400"/>
          <p14:tracePt t="49416" x="1409700" y="3200400"/>
          <p14:tracePt t="49488" x="1397000" y="3200400"/>
          <p14:tracePt t="49495" x="1390650" y="3200400"/>
          <p14:tracePt t="49512" x="1371600" y="3206750"/>
          <p14:tracePt t="49512" x="1352550" y="3225800"/>
          <p14:tracePt t="49527" x="1333500" y="3244850"/>
          <p14:tracePt t="49536" x="1333500" y="3251200"/>
          <p14:tracePt t="49544" x="1320800" y="3257550"/>
          <p14:tracePt t="49550" x="1308100" y="3270250"/>
          <p14:tracePt t="49566" x="1301750" y="3302000"/>
          <p14:tracePt t="49584" x="1295400" y="3314700"/>
          <p14:tracePt t="49600" x="1295400" y="3321050"/>
          <p14:tracePt t="49617" x="1295400" y="3340100"/>
          <p14:tracePt t="49633" x="1295400" y="3352800"/>
          <p14:tracePt t="49650" x="1295400" y="3378200"/>
          <p14:tracePt t="49667" x="1314450" y="3384550"/>
          <p14:tracePt t="49683" x="1314450" y="3390900"/>
          <p14:tracePt t="49700" x="1333500" y="3390900"/>
          <p14:tracePt t="49717" x="1346200" y="3390900"/>
          <p14:tracePt t="49733" x="1365250" y="3390900"/>
          <p14:tracePt t="49750" x="1397000" y="3390900"/>
          <p14:tracePt t="49750" x="1428750" y="3390900"/>
          <p14:tracePt t="49768" x="1524000" y="3390900"/>
          <p14:tracePt t="49784" x="1638300" y="3409950"/>
          <p14:tracePt t="49800" x="1809750" y="3409950"/>
          <p14:tracePt t="49816" x="1930400" y="3409950"/>
          <p14:tracePt t="49834" x="2051050" y="3409950"/>
          <p14:tracePt t="49850" x="2089150" y="3409950"/>
          <p14:tracePt t="49867" x="2101850" y="3409950"/>
          <p14:tracePt t="49884" x="2120900" y="3384550"/>
          <p14:tracePt t="49900" x="2165350" y="3346450"/>
          <p14:tracePt t="49917" x="2184400" y="3321050"/>
          <p14:tracePt t="49934" x="2209800" y="3295650"/>
          <p14:tracePt t="49951" x="2222500" y="3244850"/>
          <p14:tracePt t="49968" x="2222500" y="3206750"/>
          <p14:tracePt t="49984" x="2222500" y="3181350"/>
          <p14:tracePt t="50000" x="2222500" y="3162300"/>
          <p14:tracePt t="50071" x="2216150" y="3162300"/>
          <p14:tracePt t="50080" x="2203450" y="3162300"/>
          <p14:tracePt t="50087" x="2197100" y="3162300"/>
          <p14:tracePt t="50087" x="2190750" y="3162300"/>
          <p14:tracePt t="50103" x="2178050" y="3162300"/>
          <p14:tracePt t="50113" x="2165350" y="3162300"/>
          <p14:tracePt t="50117" x="2082800" y="3162300"/>
          <p14:tracePt t="50134" x="1993900" y="3162300"/>
          <p14:tracePt t="50151" x="1847850" y="3162300"/>
          <p14:tracePt t="50168" x="1739900" y="3162300"/>
          <p14:tracePt t="50186" x="1670050" y="3181350"/>
          <p14:tracePt t="50201" x="1631950" y="3181350"/>
          <p14:tracePt t="50217" x="1619250" y="3187700"/>
          <p14:tracePt t="50263" x="1612900" y="3194050"/>
          <p14:tracePt t="50279" x="1593850" y="3213100"/>
          <p14:tracePt t="50293" x="1587500" y="3225800"/>
          <p14:tracePt t="50296" x="1581150" y="3225800"/>
          <p14:tracePt t="50304" x="1555750" y="3263900"/>
          <p14:tracePt t="50318" x="1536700" y="3302000"/>
          <p14:tracePt t="50335" x="1530350" y="3321050"/>
          <p14:tracePt t="50351" x="1530350" y="3333750"/>
          <p14:tracePt t="50368" x="1530350" y="3346450"/>
          <p14:tracePt t="50385" x="1536700" y="3346450"/>
          <p14:tracePt t="50401" x="1568450" y="3346450"/>
          <p14:tracePt t="50418" x="1631950" y="3340100"/>
          <p14:tracePt t="50434" x="1746250" y="3289300"/>
          <p14:tracePt t="50451" x="2012950" y="3155950"/>
          <p14:tracePt t="50468" x="2336800" y="2946400"/>
          <p14:tracePt t="50485" x="2616200" y="2787650"/>
          <p14:tracePt t="50501" x="2800350" y="2635250"/>
          <p14:tracePt t="50518" x="2921000" y="2546350"/>
          <p14:tracePt t="50535" x="2997200" y="2470150"/>
          <p14:tracePt t="50552" x="3041650" y="2413000"/>
          <p14:tracePt t="50569" x="3060700" y="2387600"/>
          <p14:tracePt t="50585" x="3079750" y="2336800"/>
          <p14:tracePt t="50601" x="3098800" y="2317750"/>
          <p14:tracePt t="50618" x="3098800" y="2298700"/>
          <p14:tracePt t="50635" x="3098800" y="2292350"/>
          <p14:tracePt t="50651" x="3098800" y="2286000"/>
          <p14:tracePt t="50668" x="3098800" y="2279650"/>
          <p14:tracePt t="51136" x="3067050" y="2311400"/>
          <p14:tracePt t="51143" x="3016250" y="2381250"/>
          <p14:tracePt t="51152" x="2959100" y="2463800"/>
          <p14:tracePt t="51152" x="2800350" y="2660650"/>
          <p14:tracePt t="51169" x="2660650" y="2857500"/>
          <p14:tracePt t="51186" x="2508250" y="3028950"/>
          <p14:tracePt t="51202" x="2400300" y="3168650"/>
          <p14:tracePt t="51219" x="2305050" y="3302000"/>
          <p14:tracePt t="51236" x="2235200" y="3403600"/>
          <p14:tracePt t="51253" x="2152650" y="3473450"/>
          <p14:tracePt t="51269" x="2139950" y="3486150"/>
          <p14:tracePt t="51385" x="2127250" y="3498850"/>
          <p14:tracePt t="51399" x="2120900" y="3498850"/>
          <p14:tracePt t="51407" x="2108200" y="3511550"/>
          <p14:tracePt t="51415" x="2095500" y="3524250"/>
          <p14:tracePt t="51419" x="2082800" y="3530600"/>
          <p14:tracePt t="51436" x="2051050" y="3549650"/>
          <p14:tracePt t="51453" x="2038350" y="3562350"/>
          <p14:tracePt t="51600" x="2025650" y="3562350"/>
          <p14:tracePt t="51608" x="2012950" y="3575050"/>
          <p14:tracePt t="51616" x="2006600" y="3575050"/>
          <p14:tracePt t="51624" x="1981200" y="3594100"/>
          <p14:tracePt t="51636" x="1943100" y="3606800"/>
          <p14:tracePt t="51653" x="1911350" y="3625850"/>
          <p14:tracePt t="51670" x="1892300" y="3632200"/>
          <p14:tracePt t="51967" x="1885950" y="3632200"/>
          <p14:tracePt t="52024" x="1879600" y="3638550"/>
          <p14:tracePt t="52040" x="1873250" y="3644900"/>
          <p14:tracePt t="52048" x="1866900" y="3644900"/>
          <p14:tracePt t="52063" x="1860550" y="3644900"/>
          <p14:tracePt t="52071" x="1854200" y="3644900"/>
          <p14:tracePt t="52071" x="1841500" y="3651250"/>
          <p14:tracePt t="52087" x="1797050" y="3663950"/>
          <p14:tracePt t="52105" x="1765300" y="3670300"/>
          <p14:tracePt t="52121" x="1720850" y="3683000"/>
          <p14:tracePt t="52137" x="1670050" y="3689350"/>
          <p14:tracePt t="52171" x="1631950" y="3702050"/>
          <p14:tracePt t="52171" x="1612900" y="3708400"/>
          <p14:tracePt t="52187" x="1593850" y="3714750"/>
          <p14:tracePt t="52204" x="1581150" y="3714750"/>
          <p14:tracePt t="52221" x="1549400" y="3714750"/>
          <p14:tracePt t="52238" x="1536700" y="3714750"/>
          <p14:tracePt t="52287" x="1530350" y="3721100"/>
          <p14:tracePt t="52293" x="1517650" y="3721100"/>
          <p14:tracePt t="52304" x="1498600" y="3721100"/>
          <p14:tracePt t="52305" x="1485900" y="3721100"/>
          <p14:tracePt t="52321" x="1479550" y="3727450"/>
          <p14:tracePt t="52391" x="1460500" y="3733800"/>
          <p14:tracePt t="52416" x="1447800" y="3740150"/>
          <p14:tracePt t="52424" x="1441450" y="3740150"/>
          <p14:tracePt t="52432" x="1435100" y="3740150"/>
          <p14:tracePt t="52560" x="1416050" y="3746500"/>
          <p14:tracePt t="52581" x="1409700" y="3746500"/>
          <p14:tracePt t="52599" x="1403350" y="3746500"/>
          <p14:tracePt t="52608" x="1397000" y="3746500"/>
          <p14:tracePt t="52615" x="1390650" y="3746500"/>
          <p14:tracePt t="52831" x="1384300" y="3746500"/>
          <p14:tracePt t="52848" x="1377950" y="3746500"/>
          <p14:tracePt t="52856" x="1371600" y="3740150"/>
          <p14:tracePt t="52958" x="1371600" y="3733800"/>
          <p14:tracePt t="52967" x="1371600" y="3727450"/>
          <p14:tracePt t="52984" x="1371600" y="3721100"/>
          <p14:tracePt t="52989" x="1371600" y="3714750"/>
          <p14:tracePt t="53005" x="1371600" y="3708400"/>
          <p14:tracePt t="53032" x="1377950" y="3702050"/>
          <p14:tracePt t="54016" x="1384300" y="3702050"/>
          <p14:tracePt t="54024" x="1390650" y="3702050"/>
          <p14:tracePt t="54033" x="1403350" y="3695700"/>
          <p14:tracePt t="54050" x="1416050" y="3695700"/>
          <p14:tracePt t="54057" x="1422400" y="3695700"/>
          <p14:tracePt t="54058" x="1428750" y="3689350"/>
          <p14:tracePt t="54074" x="1441450" y="3689350"/>
          <p14:tracePt t="54090" x="1466850" y="3683000"/>
          <p14:tracePt t="54107" x="1485900" y="3670300"/>
          <p14:tracePt t="54124" x="1492250" y="3670300"/>
          <p14:tracePt t="54141" x="1504950" y="3663950"/>
          <p14:tracePt t="54157" x="1524000" y="3657600"/>
          <p14:tracePt t="54174" x="1530350" y="3651250"/>
          <p14:tracePt t="54191" x="1536700" y="3651250"/>
          <p14:tracePt t="54304" x="1543050" y="3644900"/>
          <p14:tracePt t="54304" x="1549400" y="3644900"/>
          <p14:tracePt t="54320" x="1555750" y="3638550"/>
          <p14:tracePt t="54328" x="1562100" y="3638550"/>
          <p14:tracePt t="54336" x="1581150" y="3619500"/>
          <p14:tracePt t="54342" x="1593850" y="3613150"/>
          <p14:tracePt t="54357" x="1600200" y="3606800"/>
          <p14:tracePt t="54512" x="1593850" y="3606800"/>
          <p14:tracePt t="54519" x="1587500" y="3606800"/>
          <p14:tracePt t="54544" x="1581150" y="3606800"/>
          <p14:tracePt t="54895" x="1574800" y="3606800"/>
          <p14:tracePt t="54903" x="1606550" y="3543300"/>
          <p14:tracePt t="54911" x="1657350" y="3454400"/>
          <p14:tracePt t="54924" x="1682750" y="3384550"/>
          <p14:tracePt t="54925" x="1765300" y="3130550"/>
          <p14:tracePt t="54941" x="1797050" y="2952750"/>
          <p14:tracePt t="54958" x="1797050" y="2800350"/>
          <p14:tracePt t="54974" x="1790700" y="2686050"/>
          <p14:tracePt t="54992" x="1752600" y="2603500"/>
          <p14:tracePt t="55009" x="1733550" y="2552700"/>
          <p14:tracePt t="55024" x="1720850" y="2508250"/>
          <p14:tracePt t="55041" x="1714500" y="2476500"/>
          <p14:tracePt t="55058" x="1708150" y="2451100"/>
          <p14:tracePt t="55075" x="1708150" y="2419350"/>
          <p14:tracePt t="55091" x="1708150" y="2400300"/>
          <p14:tracePt t="55108" x="1708150" y="2374900"/>
          <p14:tracePt t="55124" x="1708150" y="2355850"/>
          <p14:tracePt t="55141" x="1695450" y="2311400"/>
          <p14:tracePt t="55158" x="1689100" y="2273300"/>
          <p14:tracePt t="55175" x="1689100" y="2260600"/>
          <p14:tracePt t="55192" x="1689100" y="2254250"/>
          <p14:tracePt t="55535" x="1695450" y="2317750"/>
          <p14:tracePt t="55543" x="1720850" y="2501900"/>
          <p14:tracePt t="55559" x="1739900" y="2616200"/>
          <p14:tracePt t="55559" x="1758950" y="2851150"/>
          <p14:tracePt t="55576" x="1771650" y="3048000"/>
          <p14:tracePt t="55592" x="1778000" y="3232150"/>
          <p14:tracePt t="55609" x="1784350" y="3359150"/>
          <p14:tracePt t="55625" x="1797050" y="3429000"/>
          <p14:tracePt t="55642" x="1797050" y="3467100"/>
          <p14:tracePt t="55659" x="1797050" y="3486150"/>
          <p14:tracePt t="55675" x="1797050" y="3498850"/>
          <p14:tracePt t="55727" x="1797050" y="3505200"/>
          <p14:tracePt t="55775" x="1797050" y="3511550"/>
          <p14:tracePt t="55783" x="1797050" y="3517900"/>
          <p14:tracePt t="55801" x="1797050" y="3530600"/>
          <p14:tracePt t="55801" x="1797050" y="3536950"/>
          <p14:tracePt t="55809" x="1797050" y="3549650"/>
          <p14:tracePt t="55826" x="1797050" y="3575050"/>
          <p14:tracePt t="55842" x="1797050" y="3587750"/>
          <p14:tracePt t="55859" x="1797050" y="3594100"/>
          <p14:tracePt t="55967" x="1797050" y="3600450"/>
          <p14:tracePt t="56056" x="1797050" y="3606800"/>
          <p14:tracePt t="56068" x="1797050" y="3613150"/>
          <p14:tracePt t="56076" x="1797050" y="3619500"/>
          <p14:tracePt t="56077" x="1797050" y="3625850"/>
          <p14:tracePt t="56111" x="1797050" y="3638550"/>
          <p14:tracePt t="56135" x="1797050" y="3644900"/>
          <p14:tracePt t="56135" x="1797050" y="3651250"/>
          <p14:tracePt t="56175" x="1797050" y="3657600"/>
          <p14:tracePt t="56191" x="1797050" y="3663950"/>
          <p14:tracePt t="56239" x="1790700" y="3676650"/>
          <p14:tracePt t="56263" x="1784350" y="3683000"/>
          <p14:tracePt t="56270" x="1784350" y="3689350"/>
          <p14:tracePt t="56959" x="1784350" y="3676650"/>
          <p14:tracePt t="56970" x="1797050" y="3600450"/>
          <p14:tracePt t="56971" x="1835150" y="3498850"/>
          <p14:tracePt t="56977" x="1905000" y="3225800"/>
          <p14:tracePt t="56994" x="1968500" y="2806700"/>
          <p14:tracePt t="57011" x="2025650" y="2565400"/>
          <p14:tracePt t="57028" x="2044700" y="2432050"/>
          <p14:tracePt t="57044" x="2051050" y="2324100"/>
          <p14:tracePt t="57061" x="2063750" y="2273300"/>
          <p14:tracePt t="57078" x="2063750" y="2228850"/>
          <p14:tracePt t="57096" x="2063750" y="2184400"/>
          <p14:tracePt t="57111" x="2076450" y="2139950"/>
          <p14:tracePt t="57128" x="2076450" y="2114550"/>
          <p14:tracePt t="57145" x="2082800" y="2095500"/>
          <p14:tracePt t="57191" x="2082800" y="2089150"/>
          <p14:tracePt t="57204" x="2082800" y="2076450"/>
          <p14:tracePt t="57215" x="2082800" y="2063750"/>
          <p14:tracePt t="57223" x="2082800" y="2044700"/>
          <p14:tracePt t="57231" x="2089150" y="2012950"/>
          <p14:tracePt t="57245" x="2089150" y="2006600"/>
          <p14:tracePt t="57407" x="2089150" y="2019300"/>
          <p14:tracePt t="57420" x="2089150" y="2063750"/>
          <p14:tracePt t="57421" x="2070100" y="2108200"/>
          <p14:tracePt t="57428" x="2063750" y="2190750"/>
          <p14:tracePt t="57444" x="2051050" y="2247900"/>
          <p14:tracePt t="57461" x="2032000" y="2286000"/>
          <p14:tracePt t="57478" x="2025650" y="2305050"/>
          <p14:tracePt t="57727" x="2025650" y="2311400"/>
          <p14:tracePt t="57728" x="2025650" y="2355850"/>
          <p14:tracePt t="57743" x="2025650" y="2400300"/>
          <p14:tracePt t="57747" x="2012950" y="2565400"/>
          <p14:tracePt t="57762" x="2000250" y="2755900"/>
          <p14:tracePt t="57779" x="1974850" y="2952750"/>
          <p14:tracePt t="57795" x="1955800" y="3130550"/>
          <p14:tracePt t="57812" x="1949450" y="3225800"/>
          <p14:tracePt t="57829" x="1949450" y="3295650"/>
          <p14:tracePt t="57846" x="1949450" y="3365500"/>
          <p14:tracePt t="57863" x="1949450" y="3397250"/>
          <p14:tracePt t="57879" x="1949450" y="3448050"/>
          <p14:tracePt t="57896" x="1955800" y="3460750"/>
          <p14:tracePt t="57912" x="1962150" y="3460750"/>
          <p14:tracePt t="57929" x="1968500" y="3467100"/>
          <p14:tracePt t="57945" x="1974850" y="3473450"/>
          <p14:tracePt t="58111" x="1974850" y="3479800"/>
          <p14:tracePt t="58111" x="1962150" y="3498850"/>
          <p14:tracePt t="58122" x="1955800" y="3511550"/>
          <p14:tracePt t="58129" x="1936750" y="3556000"/>
          <p14:tracePt t="58146" x="1924050" y="3594100"/>
          <p14:tracePt t="58163" x="1917700" y="3600450"/>
          <p14:tracePt t="58615" x="1917700" y="3606800"/>
          <p14:tracePt t="58757" x="0" y="0"/>
        </p14:tracePtLst>
        <p14:tracePtLst>
          <p14:tracePt t="59800" x="2622550" y="3575050"/>
          <p14:tracePt t="59984" x="2647950" y="3556000"/>
          <p14:tracePt t="59992" x="2679700" y="3549650"/>
          <p14:tracePt t="60000" x="2705100" y="3536950"/>
          <p14:tracePt t="60008" x="2724150" y="3536950"/>
          <p14:tracePt t="60023" x="2762250" y="3524250"/>
          <p14:tracePt t="60039" x="2781300" y="3524250"/>
          <p14:tracePt t="60056" x="2813050" y="3511550"/>
          <p14:tracePt t="60072" x="2838450" y="3505200"/>
          <p14:tracePt t="60087" x="2901950" y="3505200"/>
          <p14:tracePt t="60104" x="2959100" y="3505200"/>
          <p14:tracePt t="60120" x="3009900" y="3511550"/>
          <p14:tracePt t="60135" x="3048000" y="3536950"/>
          <p14:tracePt t="60151" x="3111500" y="3581400"/>
          <p14:tracePt t="60168" x="3143250" y="3606800"/>
          <p14:tracePt t="60184" x="3168650" y="3619500"/>
          <p14:tracePt t="60224" x="3175000" y="3619500"/>
          <p14:tracePt t="60232" x="3194050" y="3619500"/>
          <p14:tracePt t="60264" x="3213100" y="3625850"/>
          <p14:tracePt t="60296" x="3219450" y="3625850"/>
          <p14:tracePt t="60312" x="3225800" y="3625850"/>
          <p14:tracePt t="60320" x="3232150" y="3625850"/>
          <p14:tracePt t="60352" x="3238500" y="3625850"/>
          <p14:tracePt t="60367" x="3244850" y="3625850"/>
          <p14:tracePt t="60374" x="3257550" y="3625850"/>
          <p14:tracePt t="60387" x="3270250" y="3606800"/>
          <p14:tracePt t="60400" x="3270250" y="3600450"/>
          <p14:tracePt t="60401" x="3289300" y="3575050"/>
          <p14:tracePt t="60417" x="3295650" y="3511550"/>
          <p14:tracePt t="60433" x="3295650" y="3435350"/>
          <p14:tracePt t="60450" x="3295650" y="3371850"/>
          <p14:tracePt t="60467" x="3282950" y="3327400"/>
          <p14:tracePt t="60483" x="3263900" y="3302000"/>
          <p14:tracePt t="60500" x="3244850" y="3282950"/>
          <p14:tracePt t="60517" x="3219450" y="3263900"/>
          <p14:tracePt t="60533" x="3200400" y="3251200"/>
          <p14:tracePt t="60551" x="3187700" y="3232150"/>
          <p14:tracePt t="60567" x="3149600" y="3219450"/>
          <p14:tracePt t="60584" x="3130550" y="3213100"/>
          <p14:tracePt t="60600" x="3105150" y="3206750"/>
          <p14:tracePt t="60617" x="3079750" y="3200400"/>
          <p14:tracePt t="60634" x="3048000" y="3200400"/>
          <p14:tracePt t="60650" x="3009900" y="3200400"/>
          <p14:tracePt t="60667" x="2978150" y="3187700"/>
          <p14:tracePt t="60684" x="2927350" y="3187700"/>
          <p14:tracePt t="60700" x="2882900" y="3187700"/>
          <p14:tracePt t="60717" x="2851150" y="3187700"/>
          <p14:tracePt t="60734" x="2813050" y="3219450"/>
          <p14:tracePt t="60750" x="2768600" y="3251200"/>
          <p14:tracePt t="60767" x="2692400" y="3327400"/>
          <p14:tracePt t="60785" x="2660650" y="3378200"/>
          <p14:tracePt t="60800" x="2628900" y="3429000"/>
          <p14:tracePt t="60817" x="2628900" y="3473450"/>
          <p14:tracePt t="60835" x="2628900" y="3511550"/>
          <p14:tracePt t="60851" x="2628900" y="3562350"/>
          <p14:tracePt t="60867" x="2628900" y="3600450"/>
          <p14:tracePt t="60884" x="2628900" y="3644900"/>
          <p14:tracePt t="60901" x="2628900" y="3663950"/>
          <p14:tracePt t="60917" x="2628900" y="3683000"/>
          <p14:tracePt t="60934" x="2635250" y="3683000"/>
          <p14:tracePt t="60950" x="2660650" y="3695700"/>
          <p14:tracePt t="60968" x="2692400" y="3708400"/>
          <p14:tracePt t="60985" x="2698750" y="3708400"/>
          <p14:tracePt t="61001" x="2711450" y="3708400"/>
          <p14:tracePt t="61017" x="2724150" y="3708400"/>
          <p14:tracePt t="61034" x="2736850" y="3708400"/>
          <p14:tracePt t="61080" x="2755900" y="3708400"/>
          <p14:tracePt t="61088" x="2762250" y="3708400"/>
          <p14:tracePt t="61096" x="2794000" y="3702050"/>
          <p14:tracePt t="61103" x="2857500" y="3657600"/>
          <p14:tracePt t="61118" x="2940050" y="3625850"/>
          <p14:tracePt t="61134" x="3016250" y="3581400"/>
          <p14:tracePt t="61151" x="3092450" y="3549650"/>
          <p14:tracePt t="61168" x="3117850" y="3530600"/>
          <p14:tracePt t="61184" x="3143250" y="3517900"/>
          <p14:tracePt t="61201" x="3162300" y="3479800"/>
          <p14:tracePt t="61218" x="3168650" y="3454400"/>
          <p14:tracePt t="61234" x="3187700" y="3429000"/>
          <p14:tracePt t="61253" x="3200400" y="3390900"/>
          <p14:tracePt t="61268" x="3206750" y="3378200"/>
          <p14:tracePt t="61285" x="3206750" y="3340100"/>
          <p14:tracePt t="61301" x="3206750" y="3327400"/>
          <p14:tracePt t="61318" x="3206750" y="3314700"/>
          <p14:tracePt t="61335" x="3206750" y="3276600"/>
          <p14:tracePt t="61384" x="3200400" y="3276600"/>
          <p14:tracePt t="61394" x="3194050" y="3270250"/>
          <p14:tracePt t="61408" x="3187700" y="3263900"/>
          <p14:tracePt t="61416" x="3175000" y="3257550"/>
          <p14:tracePt t="61424" x="3136900" y="3232150"/>
          <p14:tracePt t="61435" x="3079750" y="3219450"/>
          <p14:tracePt t="61451" x="3003550" y="3187700"/>
          <p14:tracePt t="61468" x="2914650" y="3168650"/>
          <p14:tracePt t="61485" x="2819400" y="3162300"/>
          <p14:tracePt t="61502" x="2774950" y="3162300"/>
          <p14:tracePt t="61518" x="2730500" y="3162300"/>
          <p14:tracePt t="61536" x="2717800" y="3162300"/>
          <p14:tracePt t="61552" x="2711450" y="3162300"/>
          <p14:tracePt t="61568" x="2692400" y="3162300"/>
          <p14:tracePt t="61585" x="2647950" y="3225800"/>
          <p14:tracePt t="61602" x="2622550" y="3263900"/>
          <p14:tracePt t="61619" x="2603500" y="3346450"/>
          <p14:tracePt t="61635" x="2578100" y="3448050"/>
          <p14:tracePt t="61652" x="2578100" y="3505200"/>
          <p14:tracePt t="61669" x="2578100" y="3568700"/>
          <p14:tracePt t="61685" x="2578100" y="3613150"/>
          <p14:tracePt t="61702" x="2597150" y="3676650"/>
          <p14:tracePt t="61719" x="2628900" y="3721100"/>
          <p14:tracePt t="61736" x="2673350" y="3746500"/>
          <p14:tracePt t="61752" x="2686050" y="3765550"/>
          <p14:tracePt t="61769" x="2692400" y="3778250"/>
          <p14:tracePt t="61786" x="2711450" y="3790950"/>
          <p14:tracePt t="61823" x="2730500" y="3797300"/>
          <p14:tracePt t="61840" x="2736850" y="3797300"/>
          <p14:tracePt t="61847" x="2743200" y="3797300"/>
          <p14:tracePt t="61852" x="2762250" y="3797300"/>
          <p14:tracePt t="61869" x="2781300" y="3797300"/>
          <p14:tracePt t="61886" x="2819400" y="3797300"/>
          <p14:tracePt t="61902" x="2876550" y="3797300"/>
          <p14:tracePt t="61920" x="2921000" y="3797300"/>
          <p14:tracePt t="61936" x="2990850" y="3778250"/>
          <p14:tracePt t="61952" x="3086100" y="3746500"/>
          <p14:tracePt t="61969" x="3168650" y="3721100"/>
          <p14:tracePt t="61986" x="3232150" y="3695700"/>
          <p14:tracePt t="62002" x="3263900" y="3670300"/>
          <p14:tracePt t="62019" x="3295650" y="3657600"/>
          <p14:tracePt t="62036" x="3333750" y="3625850"/>
          <p14:tracePt t="62053" x="3352800" y="3606800"/>
          <p14:tracePt t="62069" x="3384550" y="3581400"/>
          <p14:tracePt t="62086" x="3409950" y="3575050"/>
          <p14:tracePt t="62103" x="3429000" y="3505200"/>
          <p14:tracePt t="62120" x="3435350" y="3479800"/>
          <p14:tracePt t="62136" x="3435350" y="3467100"/>
          <p14:tracePt t="62153" x="3435350" y="3448050"/>
          <p14:tracePt t="62169" x="3435350" y="3429000"/>
          <p14:tracePt t="62186" x="3435350" y="3416300"/>
          <p14:tracePt t="62203" x="3435350" y="3403600"/>
          <p14:tracePt t="62219" x="3435350" y="3384550"/>
          <p14:tracePt t="62237" x="3422650" y="3359150"/>
          <p14:tracePt t="62253" x="3397250" y="3327400"/>
          <p14:tracePt t="62270" x="3378200" y="3308350"/>
          <p14:tracePt t="62286" x="3340100" y="3295650"/>
          <p14:tracePt t="62304" x="3295650" y="3289300"/>
          <p14:tracePt t="62320" x="3251200" y="3270250"/>
          <p14:tracePt t="62337" x="3200400" y="3244850"/>
          <p14:tracePt t="62353" x="3105150" y="3219450"/>
          <p14:tracePt t="62370" x="3041650" y="3206750"/>
          <p14:tracePt t="62386" x="3003550" y="3200400"/>
          <p14:tracePt t="62403" x="2984500" y="3200400"/>
          <p14:tracePt t="62420" x="2978150" y="3200400"/>
          <p14:tracePt t="62436" x="2971800" y="3200400"/>
          <p14:tracePt t="62453" x="2965450" y="3200400"/>
          <p14:tracePt t="62470" x="2933700" y="3200400"/>
          <p14:tracePt t="62487" x="2927350" y="3200400"/>
          <p14:tracePt t="62503" x="2908300" y="3200400"/>
          <p14:tracePt t="62520" x="2901950" y="3213100"/>
          <p14:tracePt t="62537" x="2882900" y="3219450"/>
          <p14:tracePt t="62553" x="2882900" y="3232150"/>
          <p14:tracePt t="62570" x="2870200" y="3257550"/>
          <p14:tracePt t="62586" x="2870200" y="3263900"/>
          <p14:tracePt t="62602" x="2863850" y="3289300"/>
          <p14:tracePt t="62619" x="2857500" y="3302000"/>
          <p14:tracePt t="62636" x="2857500" y="3308350"/>
          <p14:tracePt t="62652" x="2844800" y="3327400"/>
          <p14:tracePt t="62669" x="2838450" y="3346450"/>
          <p14:tracePt t="62688" x="2825750" y="3365500"/>
          <p14:tracePt t="62704" x="2806700" y="3384550"/>
          <p14:tracePt t="62721" x="2800350" y="3390900"/>
          <p14:tracePt t="62737" x="2787650" y="3403600"/>
          <p14:tracePt t="62754" x="2787650" y="3409950"/>
          <p14:tracePt t="62832" x="2781300" y="3416300"/>
          <p14:tracePt t="62872" x="2774950" y="3422650"/>
          <p14:tracePt t="62944" x="2774950" y="3429000"/>
          <p14:tracePt t="62952" x="2774950" y="3435350"/>
          <p14:tracePt t="62976" x="2787650" y="3441700"/>
          <p14:tracePt t="63032" x="2794000" y="3448050"/>
          <p14:tracePt t="63040" x="2800350" y="3448050"/>
          <p14:tracePt t="63048" x="2806700" y="3448050"/>
          <p14:tracePt t="63054" x="2838450" y="3448050"/>
          <p14:tracePt t="63071" x="2863850" y="3448050"/>
          <p14:tracePt t="63088" x="2870200" y="3448050"/>
          <p14:tracePt t="63104" x="2895600" y="3448050"/>
          <p14:tracePt t="63184" x="2908300" y="3448050"/>
          <p14:tracePt t="63192" x="2914650" y="3448050"/>
          <p14:tracePt t="63215" x="2921000" y="3448050"/>
          <p14:tracePt t="63240" x="2927350" y="3448050"/>
          <p14:tracePt t="63568" x="2933700" y="3448050"/>
          <p14:tracePt t="63584" x="2946400" y="3448050"/>
          <p14:tracePt t="63616" x="2952750" y="3448050"/>
          <p14:tracePt t="63632" x="2965450" y="3448050"/>
          <p14:tracePt t="63792" x="2952750" y="3448050"/>
          <p14:tracePt t="63856" x="2946400" y="3448050"/>
          <p14:tracePt t="63919" x="2940050" y="3448050"/>
          <p14:tracePt t="64143" x="2946400" y="3448050"/>
          <p14:tracePt t="64160" x="2959100" y="3448050"/>
          <p14:tracePt t="64168" x="2978150" y="3448050"/>
          <p14:tracePt t="64183" x="2990850" y="3435350"/>
          <p14:tracePt t="64208" x="2997200" y="3435350"/>
          <p14:tracePt t="64296" x="3003550" y="3435350"/>
          <p14:tracePt t="64304" x="3003550" y="3441700"/>
          <p14:tracePt t="64311" x="3003550" y="3460750"/>
          <p14:tracePt t="64324" x="3003550" y="3505200"/>
          <p14:tracePt t="64340" x="3003550" y="3536950"/>
          <p14:tracePt t="64357" x="3003550" y="3575050"/>
          <p14:tracePt t="64373" x="3016250" y="3625850"/>
          <p14:tracePt t="64390" x="3022600" y="3670300"/>
          <p14:tracePt t="64406" x="3022600" y="3708400"/>
          <p14:tracePt t="64601" x="3022600" y="3714750"/>
          <p14:tracePt t="67073" x="3022600" y="3721100"/>
          <p14:tracePt t="67081" x="3060700" y="3721100"/>
          <p14:tracePt t="67097" x="3067050" y="3721100"/>
          <p14:tracePt t="67098" x="3073400" y="3708400"/>
          <p14:tracePt t="67113" x="3098800" y="3702050"/>
          <p14:tracePt t="67210" x="3105150" y="3702050"/>
          <p14:tracePt t="67282" x="3111500" y="3702050"/>
          <p14:tracePt t="67297" x="3117850" y="3702050"/>
          <p14:tracePt t="67300" x="3130550" y="3702050"/>
          <p14:tracePt t="67345" x="3143250" y="3702050"/>
          <p14:tracePt t="67353" x="3168650" y="3702050"/>
          <p14:tracePt t="67363" x="3200400" y="3702050"/>
          <p14:tracePt t="67363" x="3276600" y="3708400"/>
          <p14:tracePt t="67380" x="3314700" y="3708400"/>
          <p14:tracePt t="67397" x="3327400" y="3708400"/>
          <p14:tracePt t="67433" x="3321050" y="3714750"/>
          <p14:tracePt t="67433" x="3289300" y="3714750"/>
          <p14:tracePt t="67447" x="3200400" y="3721100"/>
          <p14:tracePt t="67463" x="3105150" y="3727450"/>
          <p14:tracePt t="67480" x="2933700" y="3727450"/>
          <p14:tracePt t="67497" x="2838450" y="3695700"/>
          <p14:tracePt t="67514" x="2768600" y="3676650"/>
          <p14:tracePt t="67531" x="2628900" y="3625850"/>
          <p14:tracePt t="67547" x="2432050" y="3543300"/>
          <p14:tracePt t="67564" x="2197100" y="3454400"/>
          <p14:tracePt t="67580" x="1962150" y="3365500"/>
          <p14:tracePt t="67597" x="1797050" y="3327400"/>
          <p14:tracePt t="67614" x="1739900" y="3302000"/>
          <p14:tracePt t="67630" x="1733550" y="3302000"/>
          <p14:tracePt t="67697" x="1727200" y="3295650"/>
          <p14:tracePt t="67722" x="1733550" y="3289300"/>
          <p14:tracePt t="67725" x="1739900" y="3289300"/>
          <p14:tracePt t="67729" x="1771650" y="3263900"/>
          <p14:tracePt t="67746" x="1847850" y="3219450"/>
          <p14:tracePt t="67764" x="1911350" y="3175000"/>
          <p14:tracePt t="67780" x="1987550" y="3136900"/>
          <p14:tracePt t="67797" x="2101850" y="3086100"/>
          <p14:tracePt t="67814" x="2190750" y="3048000"/>
          <p14:tracePt t="67831" x="2292350" y="2997200"/>
          <p14:tracePt t="67847" x="2387600" y="2971800"/>
          <p14:tracePt t="67864" x="2463800" y="2940050"/>
          <p14:tracePt t="67882" x="2470150" y="2933700"/>
          <p14:tracePt t="67897" x="2489200" y="2895600"/>
          <p14:tracePt t="67914" x="2489200" y="2876550"/>
          <p14:tracePt t="67931" x="2489200" y="2863850"/>
          <p14:tracePt t="67947" x="2489200" y="2857500"/>
          <p14:tracePt t="67964" x="2489200" y="2851150"/>
          <p14:tracePt t="67981" x="2476500" y="2832100"/>
          <p14:tracePt t="67998" x="2470150" y="2794000"/>
          <p14:tracePt t="68014" x="2463800" y="2768600"/>
          <p14:tracePt t="68031" x="2463800" y="2743200"/>
          <p14:tracePt t="68048" x="2463800" y="2717800"/>
          <p14:tracePt t="68064" x="2463800" y="2660650"/>
          <p14:tracePt t="68082" x="2463800" y="2635250"/>
          <p14:tracePt t="68098" x="2444750" y="2597150"/>
          <p14:tracePt t="68117" x="2432050" y="2578100"/>
          <p14:tracePt t="68131" x="2419350" y="2559050"/>
          <p14:tracePt t="68148" x="2413000" y="2552700"/>
          <p14:tracePt t="68164" x="2393950" y="2527300"/>
          <p14:tracePt t="68181" x="2387600" y="2508250"/>
          <p14:tracePt t="68198" x="2387600" y="2482850"/>
          <p14:tracePt t="68215" x="2387600" y="2451100"/>
          <p14:tracePt t="68231" x="2374900" y="2419350"/>
          <p14:tracePt t="68248" x="2368550" y="2393950"/>
          <p14:tracePt t="68282" x="2362200" y="2387600"/>
          <p14:tracePt t="68283" x="2349500" y="2374900"/>
          <p14:tracePt t="68299" x="2349500" y="2368550"/>
          <p14:tracePt t="68315" x="2349500" y="2355850"/>
          <p14:tracePt t="68331" x="2349500" y="2349500"/>
          <p14:tracePt t="68466" x="2362200" y="2343150"/>
          <p14:tracePt t="68475" x="2425700" y="2343150"/>
          <p14:tracePt t="68482" x="2489200" y="2362200"/>
          <p14:tracePt t="68483" x="2743200" y="2520950"/>
          <p14:tracePt t="68498" x="3016250" y="2711450"/>
          <p14:tracePt t="68515" x="3213100" y="2889250"/>
          <p14:tracePt t="68532" x="3340100" y="3035300"/>
          <p14:tracePt t="68548" x="3416300" y="3130550"/>
          <p14:tracePt t="68565" x="3460750" y="3219450"/>
          <p14:tracePt t="68582" x="3505200" y="3302000"/>
          <p14:tracePt t="68599" x="3543300" y="3371850"/>
          <p14:tracePt t="68615" x="3606800" y="3435350"/>
          <p14:tracePt t="68632" x="3657600" y="3492500"/>
          <p14:tracePt t="68649" x="3702050" y="3530600"/>
          <p14:tracePt t="68649" x="3714750" y="3549650"/>
          <p14:tracePt t="68667" x="3746500" y="3568700"/>
          <p14:tracePt t="68682" x="3752850" y="3575050"/>
          <p14:tracePt t="68794" x="3771900" y="3575050"/>
          <p14:tracePt t="68808" x="3778250" y="3575050"/>
          <p14:tracePt t="68810" x="3816350" y="3575050"/>
          <p14:tracePt t="68815" x="3879850" y="3549650"/>
          <p14:tracePt t="68832" x="3917950" y="3536950"/>
          <p14:tracePt t="68849" x="3962400" y="3511550"/>
          <p14:tracePt t="68866" x="4006850" y="3479800"/>
          <p14:tracePt t="68883" x="4019550" y="3467100"/>
          <p14:tracePt t="68922" x="4019550" y="3460750"/>
          <p14:tracePt t="68938" x="4019550" y="3448050"/>
          <p14:tracePt t="68946" x="4019550" y="3435350"/>
          <p14:tracePt t="68954" x="4019550" y="3416300"/>
          <p14:tracePt t="68966" x="4019550" y="3403600"/>
          <p14:tracePt t="68982" x="4025900" y="3397250"/>
          <p14:tracePt t="68999" x="4032250" y="3384550"/>
          <p14:tracePt t="69034" x="4044950" y="3371850"/>
          <p14:tracePt t="69050" x="4089400" y="3352800"/>
          <p14:tracePt t="69050" x="4165600" y="3333750"/>
          <p14:tracePt t="69066" x="4298950" y="3327400"/>
          <p14:tracePt t="69083" x="4464050" y="3327400"/>
          <p14:tracePt t="69099" x="4603750" y="3327400"/>
          <p14:tracePt t="69116" x="4692650" y="3327400"/>
          <p14:tracePt t="69133" x="4724400" y="3327400"/>
          <p14:tracePt t="69150" x="4730750" y="3327400"/>
          <p14:tracePt t="69250" x="4737100" y="3327400"/>
          <p14:tracePt t="69259" x="4749800" y="3321050"/>
          <p14:tracePt t="69267" x="4756150" y="3314700"/>
          <p14:tracePt t="69267" x="4756150" y="3289300"/>
          <p14:tracePt t="69283" x="4756150" y="3276600"/>
          <p14:tracePt t="69300" x="4756150" y="3238500"/>
          <p14:tracePt t="69316" x="4756150" y="3225800"/>
          <p14:tracePt t="69333" x="4749800" y="3206750"/>
          <p14:tracePt t="69350" x="4724400" y="3194050"/>
          <p14:tracePt t="69366" x="4718050" y="3181350"/>
          <p14:tracePt t="69383" x="4686300" y="3155950"/>
          <p14:tracePt t="69400" x="4635500" y="3130550"/>
          <p14:tracePt t="69417" x="4540250" y="3092450"/>
          <p14:tracePt t="69433" x="4356100" y="3022600"/>
          <p14:tracePt t="69451" x="4235450" y="3009900"/>
          <p14:tracePt t="69466" x="4191000" y="2997200"/>
          <p14:tracePt t="69483" x="4159250" y="2990850"/>
          <p14:tracePt t="69500" x="4146550" y="2990850"/>
          <p14:tracePt t="69578" x="4133850" y="2990850"/>
          <p14:tracePt t="69585" x="4114800" y="2990850"/>
          <p14:tracePt t="69602" x="4108450" y="2990850"/>
          <p14:tracePt t="69602" x="4076700" y="2990850"/>
          <p14:tracePt t="69618" x="4051300" y="2990850"/>
          <p14:tracePt t="69634" x="3987800" y="2997200"/>
          <p14:tracePt t="69650" x="3956050" y="3009900"/>
          <p14:tracePt t="69667" x="3949700" y="3009900"/>
          <p14:tracePt t="69683" x="3943350" y="3009900"/>
          <p14:tracePt t="69722" x="3930650" y="3028950"/>
          <p14:tracePt t="69737" x="3924300" y="3035300"/>
          <p14:tracePt t="69745" x="3905250" y="3048000"/>
          <p14:tracePt t="69750" x="3879850" y="3048000"/>
          <p14:tracePt t="69767" x="3841750" y="3073400"/>
          <p14:tracePt t="69784" x="3816350" y="3086100"/>
          <p14:tracePt t="69801" x="3803650" y="3092450"/>
          <p14:tracePt t="69817" x="3778250" y="3111500"/>
          <p14:tracePt t="69834" x="3752850" y="3136900"/>
          <p14:tracePt t="69851" x="3714750" y="3155950"/>
          <p14:tracePt t="69867" x="3670300" y="3168650"/>
          <p14:tracePt t="69884" x="3657600" y="3181350"/>
          <p14:tracePt t="69901" x="3651250" y="3181350"/>
          <p14:tracePt t="69917" x="3632200" y="3194050"/>
          <p14:tracePt t="69934" x="3632200" y="3200400"/>
          <p14:tracePt t="69950" x="3594100" y="3232150"/>
          <p14:tracePt t="69967" x="3581400" y="3244850"/>
          <p14:tracePt t="69984" x="3568700" y="3263900"/>
          <p14:tracePt t="70001" x="3556000" y="3289300"/>
          <p14:tracePt t="70018" x="3549650" y="3314700"/>
          <p14:tracePt t="70034" x="3549650" y="3352800"/>
          <p14:tracePt t="70051" x="3549650" y="3390900"/>
          <p14:tracePt t="70068" x="3549650" y="3435350"/>
          <p14:tracePt t="70084" x="3549650" y="3473450"/>
          <p14:tracePt t="70101" x="3549650" y="3511550"/>
          <p14:tracePt t="70118" x="3549650" y="3536950"/>
          <p14:tracePt t="70134" x="3568700" y="3568700"/>
          <p14:tracePt t="70151" x="3581400" y="3587750"/>
          <p14:tracePt t="70168" x="3600450" y="3632200"/>
          <p14:tracePt t="70184" x="3625850" y="3676650"/>
          <p14:tracePt t="70202" x="3644900" y="3733800"/>
          <p14:tracePt t="70219" x="3670300" y="3778250"/>
          <p14:tracePt t="70234" x="3708400" y="3822700"/>
          <p14:tracePt t="70251" x="3733800" y="3854450"/>
          <p14:tracePt t="70268" x="3752850" y="3860800"/>
          <p14:tracePt t="70285" x="3765550" y="3873500"/>
          <p14:tracePt t="70301" x="3778250" y="3879850"/>
          <p14:tracePt t="70318" x="3803650" y="3879850"/>
          <p14:tracePt t="70335" x="3835400" y="3886200"/>
          <p14:tracePt t="70352" x="3905250" y="3898900"/>
          <p14:tracePt t="70368" x="4032250" y="3930650"/>
          <p14:tracePt t="70386" x="4076700" y="3943350"/>
          <p14:tracePt t="70401" x="4241800" y="3943350"/>
          <p14:tracePt t="70419" x="4298950" y="3943350"/>
          <p14:tracePt t="70435" x="4330700" y="3943350"/>
          <p14:tracePt t="70452" x="4362450" y="3943350"/>
          <p14:tracePt t="70469" x="4394200" y="3930650"/>
          <p14:tracePt t="70485" x="4445000" y="3911600"/>
          <p14:tracePt t="70502" x="4508500" y="3879850"/>
          <p14:tracePt t="70518" x="4584700" y="3835400"/>
          <p14:tracePt t="70535" x="4629150" y="3803650"/>
          <p14:tracePt t="70553" x="4679950" y="3771900"/>
          <p14:tracePt t="70569" x="4686300" y="3759200"/>
          <p14:tracePt t="70585" x="4730750" y="3727450"/>
          <p14:tracePt t="70603" x="4768850" y="3683000"/>
          <p14:tracePt t="70619" x="4794250" y="3657600"/>
          <p14:tracePt t="70635" x="4819650" y="3594100"/>
          <p14:tracePt t="70652" x="4832350" y="3575050"/>
          <p14:tracePt t="70669" x="4838700" y="3549650"/>
          <p14:tracePt t="70686" x="4845050" y="3524250"/>
          <p14:tracePt t="70702" x="4845050" y="3486150"/>
          <p14:tracePt t="70719" x="4845050" y="3460750"/>
          <p14:tracePt t="70735" x="4845050" y="3435350"/>
          <p14:tracePt t="70752" x="4845050" y="3403600"/>
          <p14:tracePt t="70769" x="4845050" y="3384550"/>
          <p14:tracePt t="70785" x="4832350" y="3359150"/>
          <p14:tracePt t="70803" x="4819650" y="3340100"/>
          <p14:tracePt t="70819" x="4787900" y="3308350"/>
          <p14:tracePt t="70835" x="4762500" y="3295650"/>
          <p14:tracePt t="70852" x="4756150" y="3282950"/>
          <p14:tracePt t="70869" x="4749800" y="3276600"/>
          <p14:tracePt t="70886" x="4743450" y="3276600"/>
          <p14:tracePt t="70902" x="4737100" y="3276600"/>
          <p14:tracePt t="70921" x="4724400" y="3270250"/>
          <p14:tracePt t="70936" x="4692650" y="3244850"/>
          <p14:tracePt t="70952" x="4610100" y="3200400"/>
          <p14:tracePt t="70969" x="4451350" y="3143250"/>
          <p14:tracePt t="70987" x="4356100" y="3124200"/>
          <p14:tracePt t="71002" x="4248150" y="3073400"/>
          <p14:tracePt t="71019" x="4178300" y="3060700"/>
          <p14:tracePt t="71036" x="4165600" y="3054350"/>
          <p14:tracePt t="71090" x="4159250" y="3054350"/>
          <p14:tracePt t="71122" x="4146550" y="3054350"/>
          <p14:tracePt t="71130" x="4114800" y="3054350"/>
          <p14:tracePt t="71138" x="4083050" y="3054350"/>
          <p14:tracePt t="71138" x="4057650" y="3054350"/>
          <p14:tracePt t="71154" x="3981450" y="3060700"/>
          <p14:tracePt t="71169" x="3867150" y="3092450"/>
          <p14:tracePt t="71187" x="3829050" y="3098800"/>
          <p14:tracePt t="71203" x="3790950" y="3105150"/>
          <p14:tracePt t="71219" x="3752850" y="3117850"/>
          <p14:tracePt t="71236" x="3727450" y="3124200"/>
          <p14:tracePt t="71253" x="3695700" y="3143250"/>
          <p14:tracePt t="71270" x="3657600" y="3155950"/>
          <p14:tracePt t="71287" x="3619500" y="3168650"/>
          <p14:tracePt t="71303" x="3587750" y="3187700"/>
          <p14:tracePt t="71320" x="3568700" y="3200400"/>
          <p14:tracePt t="71336" x="3549650" y="3213100"/>
          <p14:tracePt t="71353" x="3536950" y="3219450"/>
          <p14:tracePt t="71370" x="3536950" y="3244850"/>
          <p14:tracePt t="71387" x="3530600" y="3276600"/>
          <p14:tracePt t="71403" x="3530600" y="3289300"/>
          <p14:tracePt t="71420" x="3530600" y="3308350"/>
          <p14:tracePt t="71438" x="3530600" y="3340100"/>
          <p14:tracePt t="71453" x="3530600" y="3371850"/>
          <p14:tracePt t="71470" x="3536950" y="3409950"/>
          <p14:tracePt t="71488" x="3549650" y="3448050"/>
          <p14:tracePt t="71503" x="3562350" y="3505200"/>
          <p14:tracePt t="71520" x="3575050" y="3556000"/>
          <p14:tracePt t="71537" x="3594100" y="3594100"/>
          <p14:tracePt t="71554" x="3606800" y="3613150"/>
          <p14:tracePt t="71570" x="3625850" y="3632200"/>
          <p14:tracePt t="71587" x="3638550" y="3657600"/>
          <p14:tracePt t="71603" x="3670300" y="3683000"/>
          <p14:tracePt t="71620" x="3695700" y="3714750"/>
          <p14:tracePt t="71637" x="3714750" y="3733800"/>
          <p14:tracePt t="71653" x="3746500" y="3746500"/>
          <p14:tracePt t="71672" x="3765550" y="3765550"/>
          <p14:tracePt t="71687" x="3784600" y="3765550"/>
          <p14:tracePt t="71704" x="3829050" y="3771900"/>
          <p14:tracePt t="71720" x="3879850" y="3778250"/>
          <p14:tracePt t="71737" x="3949700" y="3784600"/>
          <p14:tracePt t="71754" x="3987800" y="3790950"/>
          <p14:tracePt t="71771" x="4019550" y="3797300"/>
          <p14:tracePt t="71787" x="4083050" y="3797300"/>
          <p14:tracePt t="71804" x="4121150" y="3797300"/>
          <p14:tracePt t="71820" x="4178300" y="3797300"/>
          <p14:tracePt t="71837" x="4254500" y="3797300"/>
          <p14:tracePt t="71854" x="4343400" y="3797300"/>
          <p14:tracePt t="71870" x="4413250" y="3778250"/>
          <p14:tracePt t="71887" x="4451350" y="3752850"/>
          <p14:tracePt t="71904" x="4483100" y="3733800"/>
          <p14:tracePt t="71921" x="4527550" y="3695700"/>
          <p14:tracePt t="71938" x="4616450" y="3613150"/>
          <p14:tracePt t="71954" x="4654550" y="3581400"/>
          <p14:tracePt t="71970" x="4673600" y="3556000"/>
          <p14:tracePt t="71987" x="4711700" y="3543300"/>
          <p14:tracePt t="72004" x="4724400" y="3517900"/>
          <p14:tracePt t="72021" x="4737100" y="3486150"/>
          <p14:tracePt t="72038" x="4749800" y="3460750"/>
          <p14:tracePt t="72054" x="4749800" y="3416300"/>
          <p14:tracePt t="72071" x="4749800" y="3403600"/>
          <p14:tracePt t="72088" x="4749800" y="3384550"/>
          <p14:tracePt t="72105" x="4743450" y="3371850"/>
          <p14:tracePt t="72121" x="4718050" y="3340100"/>
          <p14:tracePt t="72139" x="4711700" y="3340100"/>
          <p14:tracePt t="72154" x="4692650" y="3314700"/>
          <p14:tracePt t="72171" x="4679950" y="3308350"/>
          <p14:tracePt t="72188" x="4648200" y="3282950"/>
          <p14:tracePt t="72204" x="4616450" y="3263900"/>
          <p14:tracePt t="72221" x="4559300" y="3232150"/>
          <p14:tracePt t="72238" x="4464050" y="3194050"/>
          <p14:tracePt t="72255" x="4400550" y="3168650"/>
          <p14:tracePt t="72271" x="4318000" y="3143250"/>
          <p14:tracePt t="72288" x="4235450" y="3117850"/>
          <p14:tracePt t="72305" x="4191000" y="3111500"/>
          <p14:tracePt t="72321" x="4133850" y="3105150"/>
          <p14:tracePt t="72339" x="4089400" y="3105150"/>
          <p14:tracePt t="72355" x="4038600" y="3105150"/>
          <p14:tracePt t="72371" x="4006850" y="3105150"/>
          <p14:tracePt t="72388" x="4000500" y="3105150"/>
          <p14:tracePt t="72450" x="3987800" y="3105150"/>
          <p14:tracePt t="72458" x="3981450" y="3105150"/>
          <p14:tracePt t="72466" x="3968750" y="3111500"/>
          <p14:tracePt t="72474" x="3956050" y="3143250"/>
          <p14:tracePt t="72488" x="3937000" y="3175000"/>
          <p14:tracePt t="72505" x="3924300" y="3213100"/>
          <p14:tracePt t="72523" x="3911600" y="3238500"/>
          <p14:tracePt t="72538" x="3911600" y="3257550"/>
          <p14:tracePt t="72578" x="3905250" y="3270250"/>
          <p14:tracePt t="72602" x="3905250" y="3276600"/>
          <p14:tracePt t="72690" x="3905250" y="3282950"/>
          <p14:tracePt t="72706" x="3905250" y="3289300"/>
          <p14:tracePt t="72714" x="3905250" y="3295650"/>
          <p14:tracePt t="72722" x="3892550" y="3314700"/>
          <p14:tracePt t="72738" x="3892550" y="3321050"/>
          <p14:tracePt t="72738" x="3892550" y="3327400"/>
          <p14:tracePt t="72755" x="3892550" y="3340100"/>
          <p14:tracePt t="72771" x="3886200" y="3340100"/>
          <p14:tracePt t="72882" x="3886200" y="3346450"/>
          <p14:tracePt t="72914" x="3886200" y="3352800"/>
          <p14:tracePt t="73914" x="3892550" y="3352800"/>
          <p14:tracePt t="73922" x="3898900" y="3352800"/>
          <p14:tracePt t="73946" x="3905250" y="3352800"/>
          <p14:tracePt t="73957" x="3911600" y="3352800"/>
          <p14:tracePt t="74077" x="3917950" y="3352800"/>
          <p14:tracePt t="74090" x="3924300" y="3352800"/>
          <p14:tracePt t="74154" x="3930650" y="3352800"/>
          <p14:tracePt t="74226" x="3937000" y="3352800"/>
          <p14:tracePt t="74234" x="3943350" y="3359150"/>
          <p14:tracePt t="74251" x="3949700" y="3365500"/>
          <p14:tracePt t="74498" x="3949700" y="3371850"/>
          <p14:tracePt t="74563" x="3956050" y="3371850"/>
          <p14:tracePt t="74578" x="3962400" y="3371850"/>
          <p14:tracePt t="74601" x="3975100" y="3371850"/>
          <p14:tracePt t="74618" x="3981450" y="3378200"/>
          <p14:tracePt t="74626" x="3981450" y="3390900"/>
          <p14:tracePt t="74651" x="3987800" y="3390900"/>
          <p14:tracePt t="74730" x="3987800" y="3397250"/>
          <p14:tracePt t="74754" x="3987800" y="3403600"/>
          <p14:tracePt t="74775" x="3987800" y="3409950"/>
          <p14:tracePt t="74858" x="3987800" y="3416300"/>
          <p14:tracePt t="74866" x="3987800" y="3429000"/>
          <p14:tracePt t="74875" x="3994150" y="3429000"/>
          <p14:tracePt t="75210" x="4000500" y="3429000"/>
          <p14:tracePt t="75282" x="4013200" y="3429000"/>
          <p14:tracePt t="75475" x="4013200" y="3435350"/>
          <p14:tracePt t="75486" x="4013200" y="3441700"/>
          <p14:tracePt t="75699" x="4019550" y="3429000"/>
          <p14:tracePt t="75707" x="4025900" y="3422650"/>
          <p14:tracePt t="75714" x="4025900" y="3397250"/>
          <p14:tracePt t="75727" x="4032250" y="3384550"/>
          <p14:tracePt t="75744" x="4051300" y="3365500"/>
          <p14:tracePt t="75760" x="4070350" y="3346450"/>
          <p14:tracePt t="75777" x="4076700" y="3340100"/>
          <p14:tracePt t="75917" x="4089400" y="3333750"/>
          <p14:tracePt t="76218" x="4089400" y="3352800"/>
          <p14:tracePt t="76226" x="4095750" y="3378200"/>
          <p14:tracePt t="76235" x="4108450" y="3416300"/>
          <p14:tracePt t="76244" x="4133850" y="3454400"/>
          <p14:tracePt t="76244" x="4140200" y="3473450"/>
          <p14:tracePt t="76251" x="4146550" y="3486150"/>
          <p14:tracePt t="76261" x="4165600" y="3511550"/>
          <p14:tracePt t="76278" x="4178300" y="3530600"/>
          <p14:tracePt t="76362" x="4184650" y="3530600"/>
          <p14:tracePt t="76372" x="4191000" y="3530600"/>
          <p14:tracePt t="76450" x="4203700" y="3530600"/>
          <p14:tracePt t="76450" x="4216400" y="3530600"/>
          <p14:tracePt t="76471" x="4235450" y="3530600"/>
          <p14:tracePt t="76471" x="4254500" y="3530600"/>
          <p14:tracePt t="76478" x="4286250" y="3530600"/>
          <p14:tracePt t="76496" x="4305300" y="3530600"/>
          <p14:tracePt t="76511" x="4311650" y="3530600"/>
          <p14:tracePt t="76899" x="4318000" y="3524250"/>
          <p14:tracePt t="77218" x="4330700" y="3511550"/>
          <p14:tracePt t="77235" x="4337050" y="3505200"/>
          <p14:tracePt t="77243" x="4343400" y="3505200"/>
          <p14:tracePt t="77245" x="4381500" y="3505200"/>
          <p14:tracePt t="77263" x="4476750" y="3492500"/>
          <p14:tracePt t="77279" x="4559300" y="3492500"/>
          <p14:tracePt t="77296" x="4629150" y="3492500"/>
          <p14:tracePt t="77313" x="4667250" y="3492500"/>
          <p14:tracePt t="77475" x="4660900" y="3492500"/>
          <p14:tracePt t="77481" x="4654550" y="3492500"/>
          <p14:tracePt t="77507" x="4648200" y="3492500"/>
          <p14:tracePt t="77523" x="4635500" y="3492500"/>
          <p14:tracePt t="77787" x="4616450" y="3492500"/>
          <p14:tracePt t="77803" x="4603750" y="3505200"/>
          <p14:tracePt t="77811" x="4591050" y="3511550"/>
          <p14:tracePt t="77830" x="4572000" y="3517900"/>
          <p14:tracePt t="77830" x="4540250" y="3530600"/>
          <p14:tracePt t="77846" x="4508500" y="3549650"/>
          <p14:tracePt t="77862" x="4476750" y="3556000"/>
          <p14:tracePt t="77879" x="4464050" y="3568700"/>
          <p14:tracePt t="77897" x="4445000" y="3568700"/>
          <p14:tracePt t="77914" x="4445000" y="3575050"/>
          <p14:tracePt t="77931" x="4438650" y="3575050"/>
          <p14:tracePt t="77947" x="4432300" y="3581400"/>
          <p14:tracePt t="77964" x="4419600" y="3581400"/>
          <p14:tracePt t="77980" x="4394200" y="3581400"/>
          <p14:tracePt t="77997" x="4368800" y="3587750"/>
          <p14:tracePt t="78014" x="4343400" y="3587750"/>
          <p14:tracePt t="78031" x="4324350" y="3587750"/>
          <p14:tracePt t="78047" x="4305300" y="3587750"/>
          <p14:tracePt t="78064" x="4286250" y="3587750"/>
          <p14:tracePt t="78081" x="4254500" y="3587750"/>
          <p14:tracePt t="78098" x="4241800" y="3587750"/>
          <p14:tracePt t="78139" x="4235450" y="3587750"/>
          <p14:tracePt t="78291" x="4235450" y="3581400"/>
          <p14:tracePt t="78315" x="4241800" y="3581400"/>
          <p14:tracePt t="78355" x="4241800" y="3568700"/>
          <p14:tracePt t="78362" x="4241800" y="3549650"/>
          <p14:tracePt t="78371" x="4241800" y="3543300"/>
          <p14:tracePt t="78379" x="4235450" y="3524250"/>
          <p14:tracePt t="78386" x="4210050" y="3486150"/>
          <p14:tracePt t="78398" x="4171950" y="3454400"/>
          <p14:tracePt t="78415" x="4171950" y="3448050"/>
          <p14:tracePt t="78431" x="4159250" y="3448050"/>
          <p14:tracePt t="78449" x="4152900" y="3448050"/>
          <p14:tracePt t="78465" x="4121150" y="3448050"/>
          <p14:tracePt t="78482" x="4044950" y="3435350"/>
          <p14:tracePt t="78498" x="3886200" y="3435350"/>
          <p14:tracePt t="78515" x="3822700" y="3435350"/>
          <p14:tracePt t="78532" x="3771900" y="3435350"/>
          <p14:tracePt t="78548" x="3740150" y="3435350"/>
          <p14:tracePt t="78619" x="3733800" y="3435350"/>
          <p14:tracePt t="78626" x="3727450" y="3435350"/>
          <p14:tracePt t="78641" x="3721100" y="3441700"/>
          <p14:tracePt t="78641" x="3708400" y="3454400"/>
          <p14:tracePt t="78648" x="3683000" y="3467100"/>
          <p14:tracePt t="78665" x="3670300" y="3479800"/>
          <p14:tracePt t="78682" x="3651250" y="3505200"/>
          <p14:tracePt t="78699" x="3638550" y="3530600"/>
          <p14:tracePt t="78715" x="3625850" y="3556000"/>
          <p14:tracePt t="78732" x="3613150" y="3568700"/>
          <p14:tracePt t="78748" x="3606800" y="3600450"/>
          <p14:tracePt t="78765" x="3606800" y="3632200"/>
          <p14:tracePt t="78782" x="3606800" y="3657600"/>
          <p14:tracePt t="78799" x="3606800" y="3683000"/>
          <p14:tracePt t="78817" x="3606800" y="3714750"/>
          <p14:tracePt t="78832" x="3613150" y="3733800"/>
          <p14:tracePt t="78849" x="3638550" y="3746500"/>
          <p14:tracePt t="78865" x="3670300" y="3765550"/>
          <p14:tracePt t="78882" x="3695700" y="3778250"/>
          <p14:tracePt t="78899" x="3708400" y="3778250"/>
          <p14:tracePt t="78915" x="3727450" y="3778250"/>
          <p14:tracePt t="78932" x="3759200" y="3784600"/>
          <p14:tracePt t="78948" x="3797300" y="3784600"/>
          <p14:tracePt t="78966" x="3841750" y="3790950"/>
          <p14:tracePt t="78982" x="3898900" y="3790950"/>
          <p14:tracePt t="78999" x="3937000" y="3790950"/>
          <p14:tracePt t="79016" x="3962400" y="3790950"/>
          <p14:tracePt t="79033" x="4013200" y="3790950"/>
          <p14:tracePt t="79049" x="4057650" y="3778250"/>
          <p14:tracePt t="79049" x="4089400" y="3765550"/>
          <p14:tracePt t="79067" x="4171950" y="3752850"/>
          <p14:tracePt t="79082" x="4222750" y="3740150"/>
          <p14:tracePt t="79099" x="4273550" y="3721100"/>
          <p14:tracePt t="79116" x="4305300" y="3714750"/>
          <p14:tracePt t="79132" x="4324350" y="3708400"/>
          <p14:tracePt t="79149" x="4343400" y="3695700"/>
          <p14:tracePt t="79166" x="4356100" y="3676650"/>
          <p14:tracePt t="79183" x="4375150" y="3657600"/>
          <p14:tracePt t="79199" x="4394200" y="3644900"/>
          <p14:tracePt t="79216" x="4400550" y="3619500"/>
          <p14:tracePt t="79233" x="4406900" y="3581400"/>
          <p14:tracePt t="79249" x="4406900" y="3549650"/>
          <p14:tracePt t="79267" x="4406900" y="3536950"/>
          <p14:tracePt t="79283" x="4406900" y="3530600"/>
          <p14:tracePt t="79323" x="4406900" y="3524250"/>
          <p14:tracePt t="79324" x="4400550" y="3524250"/>
          <p14:tracePt t="79333" x="4387850" y="3511550"/>
          <p14:tracePt t="79349" x="4343400" y="3486150"/>
          <p14:tracePt t="79366" x="4241800" y="3473450"/>
          <p14:tracePt t="79384" x="4140200" y="3473450"/>
          <p14:tracePt t="79400" x="4064000" y="3473450"/>
          <p14:tracePt t="79416" x="3975100" y="3473450"/>
          <p14:tracePt t="79433" x="3917950" y="3473450"/>
          <p14:tracePt t="79450" x="3854450" y="3473450"/>
          <p14:tracePt t="79467" x="3848100" y="3473450"/>
          <p14:tracePt t="79483" x="3841750" y="3473450"/>
          <p14:tracePt t="79500" x="3835400" y="3473450"/>
          <p14:tracePt t="79516" x="3816350" y="3479800"/>
          <p14:tracePt t="79534" x="3810000" y="3486150"/>
          <p14:tracePt t="79550" x="3790950" y="3505200"/>
          <p14:tracePt t="79567" x="3778250" y="3511550"/>
          <p14:tracePt t="79583" x="3771900" y="3524250"/>
          <p14:tracePt t="79600" x="3752850" y="3536950"/>
          <p14:tracePt t="79617" x="3752850" y="3549650"/>
          <p14:tracePt t="79633" x="3752850" y="3581400"/>
          <p14:tracePt t="79650" x="3752850" y="3625850"/>
          <p14:tracePt t="79667" x="3752850" y="3663950"/>
          <p14:tracePt t="79683" x="3752850" y="3676650"/>
          <p14:tracePt t="79700" x="3752850" y="3683000"/>
          <p14:tracePt t="79717" x="3759200" y="3689350"/>
          <p14:tracePt t="79733" x="3765550" y="3695700"/>
          <p14:tracePt t="79750" x="3784600" y="3702050"/>
          <p14:tracePt t="79767" x="3797300" y="3714750"/>
          <p14:tracePt t="79784" x="3810000" y="3714750"/>
          <p14:tracePt t="79800" x="3829050" y="3714750"/>
          <p14:tracePt t="79817" x="3841750" y="3714750"/>
          <p14:tracePt t="79834" x="3879850" y="3721100"/>
          <p14:tracePt t="79851" x="3924300" y="3721100"/>
          <p14:tracePt t="79867" x="3981450" y="3727450"/>
          <p14:tracePt t="79884" x="4057650" y="3727450"/>
          <p14:tracePt t="79901" x="4146550" y="3727450"/>
          <p14:tracePt t="79917" x="4197350" y="3727450"/>
          <p14:tracePt t="79934" x="4235450" y="3727450"/>
          <p14:tracePt t="79950" x="4279900" y="3727450"/>
          <p14:tracePt t="79967" x="4305300" y="3727450"/>
          <p14:tracePt t="79984" x="4330700" y="3714750"/>
          <p14:tracePt t="80001" x="4349750" y="3702050"/>
          <p14:tracePt t="80017" x="4368800" y="3689350"/>
          <p14:tracePt t="80034" x="4375150" y="3670300"/>
          <p14:tracePt t="80051" x="4375150" y="3638550"/>
          <p14:tracePt t="80067" x="4375150" y="3619500"/>
          <p14:tracePt t="80106" x="4375150" y="3606800"/>
          <p14:tracePt t="80109" x="4375150" y="3600450"/>
          <p14:tracePt t="80117" x="4368800" y="3594100"/>
          <p14:tracePt t="80155" x="4362450" y="3587750"/>
          <p14:tracePt t="80179" x="4356100" y="3587750"/>
          <p14:tracePt t="80187" x="4349750" y="3581400"/>
          <p14:tracePt t="80195" x="4343400" y="3581400"/>
          <p14:tracePt t="80201" x="4330700" y="3581400"/>
          <p14:tracePt t="80217" x="4311650" y="3581400"/>
          <p14:tracePt t="80235" x="4298950" y="3581400"/>
          <p14:tracePt t="80307" x="4279900" y="3581400"/>
          <p14:tracePt t="80315" x="4267200" y="3581400"/>
          <p14:tracePt t="80318" x="4235450" y="3581400"/>
          <p14:tracePt t="80334" x="4191000" y="3594100"/>
          <p14:tracePt t="80351" x="4152900" y="3600450"/>
          <p14:tracePt t="80368" x="4140200" y="3606800"/>
          <p14:tracePt t="80385" x="4133850" y="3606800"/>
          <p14:tracePt t="80498" x="4133850" y="3613150"/>
          <p14:tracePt t="80507" x="4133850" y="3619500"/>
          <p14:tracePt t="80514" x="4133850" y="3632200"/>
          <p14:tracePt t="80523" x="4133850" y="3644900"/>
          <p14:tracePt t="80535" x="4133850" y="3670300"/>
          <p14:tracePt t="80579" x="4133850" y="3676650"/>
          <p14:tracePt t="80650" x="4133850" y="3683000"/>
          <p14:tracePt t="80698" x="4140200" y="3683000"/>
          <p14:tracePt t="80711" x="4146550" y="3683000"/>
          <p14:tracePt t="80731" x="4152900" y="3683000"/>
          <p14:tracePt t="80746" x="4159250" y="3683000"/>
          <p14:tracePt t="80771" x="4165600" y="3683000"/>
          <p14:tracePt t="80795" x="4171950" y="3683000"/>
          <p14:tracePt t="80827" x="4184650" y="3683000"/>
          <p14:tracePt t="80835" x="4191000" y="3683000"/>
          <p14:tracePt t="80852" x="4210050" y="3670300"/>
          <p14:tracePt t="80852" x="4216400" y="3663950"/>
          <p14:tracePt t="80891" x="4216400" y="3651250"/>
          <p14:tracePt t="80907" x="4222750" y="3644900"/>
          <p14:tracePt t="80915" x="4222750" y="3638550"/>
          <p14:tracePt t="80922" x="4222750" y="3632200"/>
          <p14:tracePt t="80935" x="4222750" y="3619500"/>
          <p14:tracePt t="80952" x="4222750" y="3613150"/>
          <p14:tracePt t="80987" x="4222750" y="3606800"/>
          <p14:tracePt t="81002" x="4222750" y="3600450"/>
          <p14:tracePt t="81035" x="4210050" y="3600450"/>
          <p14:tracePt t="81090" x="4203700" y="3600450"/>
          <p14:tracePt t="81106" x="4197350" y="3600450"/>
          <p14:tracePt t="81114" x="4178300" y="3600450"/>
          <p14:tracePt t="81123" x="4171950" y="3606800"/>
          <p14:tracePt t="81136" x="4165600" y="3606800"/>
          <p14:tracePt t="81137" x="4146550" y="3613150"/>
          <p14:tracePt t="81152" x="4133850" y="3619500"/>
          <p14:tracePt t="81169" x="4127500" y="3619500"/>
          <p14:tracePt t="81185" x="4114800" y="3638550"/>
          <p14:tracePt t="81203" x="4102100" y="3644900"/>
          <p14:tracePt t="81219" x="4102100" y="3657600"/>
          <p14:tracePt t="81236" x="4102100" y="3670300"/>
          <p14:tracePt t="81253" x="4102100" y="3676650"/>
          <p14:tracePt t="81269" x="4102100" y="3689350"/>
          <p14:tracePt t="81286" x="4102100" y="3695700"/>
          <p14:tracePt t="81302" x="4108450" y="3708400"/>
          <p14:tracePt t="81320" x="4108450" y="3714750"/>
          <p14:tracePt t="81336" x="4114800" y="3714750"/>
          <p14:tracePt t="81353" x="4127500" y="3714750"/>
          <p14:tracePt t="81369" x="4146550" y="3714750"/>
          <p14:tracePt t="81387" x="4178300" y="3714750"/>
          <p14:tracePt t="81403" x="4235450" y="3714750"/>
          <p14:tracePt t="81419" x="4298950" y="3714750"/>
          <p14:tracePt t="81436" x="4337050" y="3714750"/>
          <p14:tracePt t="81453" x="4349750" y="3714750"/>
          <p14:tracePt t="81470" x="4356100" y="3714750"/>
          <p14:tracePt t="81506" x="4356100" y="3708400"/>
          <p14:tracePt t="81507" x="4356100" y="3702050"/>
          <p14:tracePt t="81538" x="4356100" y="3695700"/>
          <p14:tracePt t="81539" x="4356100" y="3689350"/>
          <p14:tracePt t="81553" x="4356100" y="3683000"/>
          <p14:tracePt t="81553" x="4349750" y="3676650"/>
          <p14:tracePt t="81571" x="4349750" y="3670300"/>
          <p14:tracePt t="81587" x="4330700" y="3663950"/>
          <p14:tracePt t="81603" x="4305300" y="3651250"/>
          <p14:tracePt t="81620" x="4260850" y="3644900"/>
          <p14:tracePt t="81636" x="4210050" y="3644900"/>
          <p14:tracePt t="81654" x="4171950" y="3638550"/>
          <p14:tracePt t="81670" x="4140200" y="3638550"/>
          <p14:tracePt t="81686" x="4133850" y="3638550"/>
          <p14:tracePt t="82102" x="0" y="0"/>
        </p14:tracePtLst>
        <p14:tracePtLst>
          <p14:tracePt t="88734" x="1968500" y="3981450"/>
          <p14:tracePt t="88961" x="1987550" y="3981450"/>
          <p14:tracePt t="89008" x="1993900" y="3981450"/>
          <p14:tracePt t="89024" x="2006600" y="3981450"/>
          <p14:tracePt t="89056" x="2012950" y="3975100"/>
          <p14:tracePt t="89064" x="2019300" y="3975100"/>
          <p14:tracePt t="89072" x="2025650" y="3975100"/>
          <p14:tracePt t="89080" x="2032000" y="3968750"/>
          <p14:tracePt t="89089" x="2057400" y="3968750"/>
          <p14:tracePt t="89089" x="2070100" y="3968750"/>
          <p14:tracePt t="89106" x="2101850" y="3956050"/>
          <p14:tracePt t="89121" x="2120900" y="3956050"/>
          <p14:tracePt t="89137" x="2146300" y="3956050"/>
          <p14:tracePt t="89154" x="2184400" y="3943350"/>
          <p14:tracePt t="89170" x="2197100" y="3943350"/>
          <p14:tracePt t="89187" x="2209800" y="3943350"/>
          <p14:tracePt t="89241" x="2216150" y="3943350"/>
          <p14:tracePt t="89248" x="2228850" y="3937000"/>
          <p14:tracePt t="89264" x="2254250" y="3930650"/>
          <p14:tracePt t="89272" x="2260600" y="3930650"/>
          <p14:tracePt t="89280" x="2266950" y="3930650"/>
          <p14:tracePt t="89287" x="2279650" y="3924300"/>
          <p14:tracePt t="89424" x="2279650" y="3917950"/>
          <p14:tracePt t="89424" x="2273300" y="3911600"/>
          <p14:tracePt t="89440" x="2254250" y="3898900"/>
          <p14:tracePt t="89448" x="2235200" y="3892550"/>
          <p14:tracePt t="89456" x="2209800" y="3873500"/>
          <p14:tracePt t="89463" x="2171700" y="3829050"/>
          <p14:tracePt t="89471" x="2063750" y="3771900"/>
          <p14:tracePt t="89488" x="1974850" y="3740150"/>
          <p14:tracePt t="89504" x="1898650" y="3721100"/>
          <p14:tracePt t="89521" x="1860550" y="3695700"/>
          <p14:tracePt t="89538" x="1847850" y="3689350"/>
          <p14:tracePt t="89554" x="1835150" y="3689350"/>
          <p14:tracePt t="89600" x="1828800" y="3689350"/>
          <p14:tracePt t="89608" x="1822450" y="3689350"/>
          <p14:tracePt t="89640" x="1816100" y="3689350"/>
          <p14:tracePt t="89697" x="1809750" y="3702050"/>
          <p14:tracePt t="89704" x="1803400" y="3714750"/>
          <p14:tracePt t="89704" x="1790700" y="3746500"/>
          <p14:tracePt t="89721" x="1790700" y="3765550"/>
          <p14:tracePt t="89738" x="1784350" y="3803650"/>
          <p14:tracePt t="89754" x="1784350" y="3829050"/>
          <p14:tracePt t="89771" x="1784350" y="3867150"/>
          <p14:tracePt t="89788" x="1784350" y="3892550"/>
          <p14:tracePt t="89804" x="1803400" y="3930650"/>
          <p14:tracePt t="89821" x="1835150" y="3962400"/>
          <p14:tracePt t="89838" x="1866900" y="4000500"/>
          <p14:tracePt t="89855" x="1892300" y="4013200"/>
          <p14:tracePt t="89871" x="1911350" y="4032250"/>
          <p14:tracePt t="89889" x="1930400" y="4032250"/>
          <p14:tracePt t="89905" x="1949450" y="4038600"/>
          <p14:tracePt t="89921" x="1987550" y="4038600"/>
          <p14:tracePt t="89938" x="2006600" y="4038600"/>
          <p14:tracePt t="89955" x="2025650" y="4038600"/>
          <p14:tracePt t="89972" x="2051050" y="4038600"/>
          <p14:tracePt t="89988" x="2070100" y="4038600"/>
          <p14:tracePt t="90005" x="2082800" y="4038600"/>
          <p14:tracePt t="90021" x="2095500" y="4032250"/>
          <p14:tracePt t="90038" x="2120900" y="4025900"/>
          <p14:tracePt t="90055" x="2127250" y="4019550"/>
          <p14:tracePt t="90120" x="2133600" y="4019550"/>
          <p14:tracePt t="90120" x="2133600" y="4000500"/>
          <p14:tracePt t="90131" x="2133600" y="3994150"/>
          <p14:tracePt t="90138" x="2133600" y="3975100"/>
          <p14:tracePt t="90155" x="2133600" y="3956050"/>
          <p14:tracePt t="90172" x="2133600" y="3949700"/>
          <p14:tracePt t="90189" x="2133600" y="3937000"/>
          <p14:tracePt t="90205" x="2133600" y="3917950"/>
          <p14:tracePt t="90222" x="2133600" y="3898900"/>
          <p14:tracePt t="90239" x="2127250" y="3886200"/>
          <p14:tracePt t="90255" x="2089150" y="3867150"/>
          <p14:tracePt t="90312" x="2082800" y="3867150"/>
          <p14:tracePt t="90312" x="2070100" y="3867150"/>
          <p14:tracePt t="90337" x="2044700" y="3860800"/>
          <p14:tracePt t="90348" x="2032000" y="3854450"/>
          <p14:tracePt t="90365" x="2025650" y="3848100"/>
          <p14:tracePt t="90441" x="2012950" y="3848100"/>
          <p14:tracePt t="90449" x="2012950" y="3860800"/>
          <p14:tracePt t="90456" x="2006600" y="3892550"/>
          <p14:tracePt t="90457" x="1993900" y="3943350"/>
          <p14:tracePt t="90472" x="1981200" y="3987800"/>
          <p14:tracePt t="90489" x="1981200" y="4006850"/>
          <p14:tracePt t="90506" x="1981200" y="4013200"/>
          <p14:tracePt t="90522" x="1981200" y="4025900"/>
          <p14:tracePt t="90539" x="2006600" y="4025900"/>
          <p14:tracePt t="90556" x="2032000" y="4025900"/>
          <p14:tracePt t="90573" x="2070100" y="4025900"/>
          <p14:tracePt t="90589" x="2108200" y="4025900"/>
          <p14:tracePt t="90606" x="2152650" y="4025900"/>
          <p14:tracePt t="90623" x="2222500" y="4032250"/>
          <p14:tracePt t="90640" x="2254250" y="4044950"/>
          <p14:tracePt t="90658" x="2305050" y="4044950"/>
          <p14:tracePt t="90673" x="2393950" y="4044950"/>
          <p14:tracePt t="90690" x="2470150" y="4044950"/>
          <p14:tracePt t="90706" x="2571750" y="4025900"/>
          <p14:tracePt t="90723" x="2711450" y="4000500"/>
          <p14:tracePt t="90739" x="2857500" y="3956050"/>
          <p14:tracePt t="90756" x="2971800" y="3924300"/>
          <p14:tracePt t="90773" x="2997200" y="3924300"/>
          <p14:tracePt t="90790" x="3003550" y="3924300"/>
          <p14:tracePt t="90912" x="2990850" y="3917950"/>
          <p14:tracePt t="90920" x="2990850" y="3911600"/>
          <p14:tracePt t="90925" x="2971800" y="3886200"/>
          <p14:tracePt t="90940" x="2952750" y="3873500"/>
          <p14:tracePt t="90957" x="2940050" y="3867150"/>
          <p14:tracePt t="90973" x="2914650" y="3860800"/>
          <p14:tracePt t="90990" x="2908300" y="3860800"/>
          <p14:tracePt t="91007" x="2889250" y="3860800"/>
          <p14:tracePt t="91024" x="2882900" y="3860800"/>
          <p14:tracePt t="91088" x="2863850" y="3860800"/>
          <p14:tracePt t="91099" x="2844800" y="3879850"/>
          <p14:tracePt t="91099" x="2844800" y="3886200"/>
          <p14:tracePt t="91112" x="2838450" y="3898900"/>
          <p14:tracePt t="91120" x="2825750" y="3911600"/>
          <p14:tracePt t="91123" x="2806700" y="3956050"/>
          <p14:tracePt t="91140" x="2800350" y="3975100"/>
          <p14:tracePt t="91157" x="2794000" y="4013200"/>
          <p14:tracePt t="91174" x="2794000" y="4025900"/>
          <p14:tracePt t="91190" x="2794000" y="4038600"/>
          <p14:tracePt t="91207" x="2819400" y="4051300"/>
          <p14:tracePt t="91225" x="2838450" y="4051300"/>
          <p14:tracePt t="91240" x="2863850" y="4051300"/>
          <p14:tracePt t="91258" x="2882900" y="4051300"/>
          <p14:tracePt t="91274" x="2901950" y="4051300"/>
          <p14:tracePt t="91290" x="2914650" y="4051300"/>
          <p14:tracePt t="91307" x="2927350" y="4051300"/>
          <p14:tracePt t="91377" x="2933700" y="4044950"/>
          <p14:tracePt t="91385" x="2952750" y="4013200"/>
          <p14:tracePt t="91392" x="2984500" y="3968750"/>
          <p14:tracePt t="91408" x="2990850" y="3943350"/>
          <p14:tracePt t="91409" x="3009900" y="3905250"/>
          <p14:tracePt t="91424" x="3035300" y="3790950"/>
          <p14:tracePt t="91442" x="3048000" y="3752850"/>
          <p14:tracePt t="91457" x="3048000" y="3740150"/>
          <p14:tracePt t="91504" x="3048000" y="3733800"/>
          <p14:tracePt t="91559" x="3041650" y="3733800"/>
          <p14:tracePt t="91576" x="3035300" y="3733800"/>
          <p14:tracePt t="91584" x="3022600" y="3733800"/>
          <p14:tracePt t="91600" x="2971800" y="3733800"/>
          <p14:tracePt t="91609" x="2914650" y="3740150"/>
          <p14:tracePt t="91609" x="2863850" y="3765550"/>
          <p14:tracePt t="91625" x="2819400" y="3784600"/>
          <p14:tracePt t="91641" x="2813050" y="3790950"/>
          <p14:tracePt t="91658" x="2787650" y="3810000"/>
          <p14:tracePt t="91674" x="2774950" y="3829050"/>
          <p14:tracePt t="91691" x="2755900" y="3854450"/>
          <p14:tracePt t="91708" x="2755900" y="3873500"/>
          <p14:tracePt t="91724" x="2749550" y="3898900"/>
          <p14:tracePt t="91741" x="2736850" y="3930650"/>
          <p14:tracePt t="91758" x="2736850" y="3949700"/>
          <p14:tracePt t="91775" x="2736850" y="3956050"/>
          <p14:tracePt t="91824" x="2736850" y="3962400"/>
          <p14:tracePt t="91834" x="2736850" y="3968750"/>
          <p14:tracePt t="91849" x="2736850" y="3975100"/>
          <p14:tracePt t="91858" x="2749550" y="3975100"/>
          <p14:tracePt t="91867" x="2755900" y="3975100"/>
          <p14:tracePt t="91874" x="2781300" y="3975100"/>
          <p14:tracePt t="91891" x="2800350" y="3975100"/>
          <p14:tracePt t="91908" x="2806700" y="3975100"/>
          <p14:tracePt t="91925" x="2813050" y="3975100"/>
          <p14:tracePt t="91941" x="2825750" y="3975100"/>
          <p14:tracePt t="91976" x="2851150" y="3949700"/>
          <p14:tracePt t="91977" x="2889250" y="3930650"/>
          <p14:tracePt t="91992" x="2914650" y="3911600"/>
          <p14:tracePt t="92008" x="2952750" y="3879850"/>
          <p14:tracePt t="92025" x="2971800" y="3867150"/>
          <p14:tracePt t="92168" x="2959100" y="3867150"/>
          <p14:tracePt t="92177" x="2952750" y="3873500"/>
          <p14:tracePt t="92185" x="2940050" y="3873500"/>
          <p14:tracePt t="92192" x="2851150" y="3924300"/>
          <p14:tracePt t="92209" x="2819400" y="3943350"/>
          <p14:tracePt t="92225" x="2800350" y="3962400"/>
          <p14:tracePt t="92242" x="2794000" y="3968750"/>
          <p14:tracePt t="92336" x="2806700" y="3968750"/>
          <p14:tracePt t="92344" x="2819400" y="3968750"/>
          <p14:tracePt t="92352" x="2832100" y="3968750"/>
          <p14:tracePt t="92361" x="2857500" y="3962400"/>
          <p14:tracePt t="92368" x="2876550" y="3949700"/>
          <p14:tracePt t="92375" x="2933700" y="3943350"/>
          <p14:tracePt t="92393" x="2978150" y="3943350"/>
          <p14:tracePt t="92409" x="3054350" y="3943350"/>
          <p14:tracePt t="92426" x="3162300" y="3937000"/>
          <p14:tracePt t="92442" x="3308350" y="3917950"/>
          <p14:tracePt t="92459" x="3435350" y="3917950"/>
          <p14:tracePt t="92475" x="3600450" y="3917950"/>
          <p14:tracePt t="92492" x="3740150" y="3911600"/>
          <p14:tracePt t="92508" x="3854450" y="3905250"/>
          <p14:tracePt t="92525" x="3956050" y="3879850"/>
          <p14:tracePt t="92542" x="4006850" y="3860800"/>
          <p14:tracePt t="92559" x="4038600" y="3848100"/>
          <p14:tracePt t="92574" x="4076700" y="3822700"/>
          <p14:tracePt t="92592" x="4102100" y="3816350"/>
          <p14:tracePt t="92609" x="4165600" y="3790950"/>
          <p14:tracePt t="92625" x="4184650" y="3778250"/>
          <p14:tracePt t="92643" x="4216400" y="3759200"/>
          <p14:tracePt t="92659" x="4222750" y="3746500"/>
          <p14:tracePt t="92676" x="4248150" y="3733800"/>
          <p14:tracePt t="92693" x="4260850" y="3727450"/>
          <p14:tracePt t="92710" x="4292600" y="3708400"/>
          <p14:tracePt t="92726" x="4292600" y="3702050"/>
          <p14:tracePt t="92743" x="4324350" y="3695700"/>
          <p14:tracePt t="92760" x="4324350" y="3689350"/>
          <p14:tracePt t="92937" x="4324350" y="3683000"/>
          <p14:tracePt t="92945" x="4324350" y="3676650"/>
          <p14:tracePt t="92961" x="4318000" y="3676650"/>
          <p14:tracePt t="92961" x="4311650" y="3657600"/>
          <p14:tracePt t="92978" x="4305300" y="3632200"/>
          <p14:tracePt t="92993" x="4292600" y="3619500"/>
          <p14:tracePt t="93010" x="4292600" y="3606800"/>
          <p14:tracePt t="93027" x="4286250" y="3594100"/>
          <p14:tracePt t="93043" x="4279900" y="3587750"/>
          <p14:tracePt t="93060" x="4273550" y="3587750"/>
          <p14:tracePt t="93077" x="4267200" y="3581400"/>
          <p14:tracePt t="93095" x="4248150" y="3575050"/>
          <p14:tracePt t="93110" x="4241800" y="3568700"/>
          <p14:tracePt t="93185" x="4235450" y="3568700"/>
          <p14:tracePt t="93193" x="4229100" y="3568700"/>
          <p14:tracePt t="93209" x="4210050" y="3568700"/>
          <p14:tracePt t="93211" x="4203700" y="3568700"/>
          <p14:tracePt t="93219" x="4197350" y="3568700"/>
          <p14:tracePt t="93227" x="4178300" y="3575050"/>
          <p14:tracePt t="93244" x="4140200" y="3600450"/>
          <p14:tracePt t="93260" x="4057650" y="3670300"/>
          <p14:tracePt t="93277" x="4013200" y="3702050"/>
          <p14:tracePt t="93294" x="3981450" y="3733800"/>
          <p14:tracePt t="93311" x="3975100" y="3746500"/>
          <p14:tracePt t="93345" x="3975100" y="3752850"/>
          <p14:tracePt t="93369" x="3975100" y="3759200"/>
          <p14:tracePt t="93393" x="3987800" y="3759200"/>
          <p14:tracePt t="93393" x="4000500" y="3771900"/>
          <p14:tracePt t="93417" x="4013200" y="3778250"/>
          <p14:tracePt t="93427" x="4025900" y="3784600"/>
          <p14:tracePt t="93427" x="4051300" y="3784600"/>
          <p14:tracePt t="93444" x="4083050" y="3784600"/>
          <p14:tracePt t="93461" x="4121150" y="3784600"/>
          <p14:tracePt t="93477" x="4152900" y="3784600"/>
          <p14:tracePt t="93494" x="4210050" y="3784600"/>
          <p14:tracePt t="93511" x="4273550" y="3771900"/>
          <p14:tracePt t="93527" x="4305300" y="3765550"/>
          <p14:tracePt t="93544" x="4356100" y="3733800"/>
          <p14:tracePt t="93562" x="4368800" y="3721100"/>
          <p14:tracePt t="93578" x="4375150" y="3708400"/>
          <p14:tracePt t="93595" x="4381500" y="3695700"/>
          <p14:tracePt t="93612" x="4381500" y="3663950"/>
          <p14:tracePt t="93628" x="4387850" y="3638550"/>
          <p14:tracePt t="93644" x="4387850" y="3625850"/>
          <p14:tracePt t="93661" x="4387850" y="3619500"/>
          <p14:tracePt t="93737" x="4387850" y="3613150"/>
          <p14:tracePt t="93753" x="4387850" y="3606800"/>
          <p14:tracePt t="93769" x="4381500" y="3606800"/>
          <p14:tracePt t="93808" x="4368800" y="3606800"/>
          <p14:tracePt t="93865" x="4362450" y="3606800"/>
          <p14:tracePt t="93905" x="4356100" y="3606800"/>
          <p14:tracePt t="93921" x="4324350" y="3606800"/>
          <p14:tracePt t="93929" x="4298950" y="3613150"/>
          <p14:tracePt t="93929" x="4235450" y="3632200"/>
          <p14:tracePt t="93945" x="4159250" y="3670300"/>
          <p14:tracePt t="93961" x="4133850" y="3676650"/>
          <p14:tracePt t="93978" x="4127500" y="3683000"/>
          <p14:tracePt t="94105" x="4133850" y="3683000"/>
          <p14:tracePt t="94112" x="4140200" y="3683000"/>
          <p14:tracePt t="94112" x="4146550" y="3683000"/>
          <p14:tracePt t="94130" x="4152900" y="3683000"/>
          <p14:tracePt t="94160" x="4159250" y="3683000"/>
          <p14:tracePt t="94160" x="4165600" y="3683000"/>
          <p14:tracePt t="94193" x="4171950" y="3683000"/>
          <p14:tracePt t="94249" x="4178300" y="3676650"/>
          <p14:tracePt t="94257" x="4191000" y="3657600"/>
          <p14:tracePt t="94265" x="4191000" y="3651250"/>
          <p14:tracePt t="94273" x="4197350" y="3638550"/>
          <p14:tracePt t="94279" x="4210050" y="3600450"/>
          <p14:tracePt t="94295" x="4210050" y="3587750"/>
          <p14:tracePt t="94295" x="4210050" y="3581400"/>
          <p14:tracePt t="94313" x="4210050" y="3575050"/>
          <p14:tracePt t="94417" x="4203700" y="3575050"/>
          <p14:tracePt t="94425" x="4197350" y="3575050"/>
          <p14:tracePt t="94438" x="4191000" y="3575050"/>
          <p14:tracePt t="94438" x="4184650" y="3581400"/>
          <p14:tracePt t="94446" x="4178300" y="3587750"/>
          <p14:tracePt t="94462" x="4171950" y="3600450"/>
          <p14:tracePt t="94479" x="4171950" y="3613150"/>
          <p14:tracePt t="94496" x="4159250" y="3632200"/>
          <p14:tracePt t="94496" x="4159250" y="3638550"/>
          <p14:tracePt t="94513" x="4146550" y="3670300"/>
          <p14:tracePt t="94529" x="4140200" y="3695700"/>
          <p14:tracePt t="94547" x="4127500" y="3721100"/>
          <p14:tracePt t="94562" x="4102100" y="3765550"/>
          <p14:tracePt t="94579" x="4083050" y="3803650"/>
          <p14:tracePt t="94596" x="4070350" y="3829050"/>
          <p14:tracePt t="94613" x="4057650" y="3860800"/>
          <p14:tracePt t="94629" x="4044950" y="3879850"/>
          <p14:tracePt t="94646" x="4044950" y="3898900"/>
          <p14:tracePt t="94713" x="4044950" y="3911600"/>
          <p14:tracePt t="94729" x="4051300" y="3917950"/>
          <p14:tracePt t="94739" x="4057650" y="3924300"/>
          <p14:tracePt t="94739" x="4064000" y="3924300"/>
          <p14:tracePt t="94746" x="4070350" y="3930650"/>
          <p14:tracePt t="94763" x="4070350" y="3949700"/>
          <p14:tracePt t="94779" x="4070350" y="3968750"/>
          <p14:tracePt t="94796" x="4070350" y="3994150"/>
          <p14:tracePt t="94813" x="4070350" y="4032250"/>
          <p14:tracePt t="94829" x="4032250" y="4089400"/>
          <p14:tracePt t="94846" x="3962400" y="4140200"/>
          <p14:tracePt t="94863" x="3886200" y="4203700"/>
          <p14:tracePt t="94880" x="3740150" y="4279900"/>
          <p14:tracePt t="94897" x="3676650" y="4324350"/>
          <p14:tracePt t="94913" x="3632200" y="4362450"/>
          <p14:tracePt t="94930" x="3536950" y="4400550"/>
          <p14:tracePt t="94946" x="3473450" y="4432300"/>
          <p14:tracePt t="94963" x="3403600" y="4451350"/>
          <p14:tracePt t="94980" x="3302000" y="4476750"/>
          <p14:tracePt t="94997" x="3200400" y="4495800"/>
          <p14:tracePt t="95013" x="3048000" y="4495800"/>
          <p14:tracePt t="95030" x="2914650" y="4495800"/>
          <p14:tracePt t="95047" x="2800350" y="4508500"/>
          <p14:tracePt t="95063" x="2749550" y="4508500"/>
          <p14:tracePt t="95080" x="2565400" y="4508500"/>
          <p14:tracePt t="95097" x="2457450" y="4508500"/>
          <p14:tracePt t="95115" x="2368550" y="4508500"/>
          <p14:tracePt t="95130" x="2311400" y="4502150"/>
          <p14:tracePt t="95147" x="2247900" y="4483100"/>
          <p14:tracePt t="95163" x="2216150" y="4470400"/>
          <p14:tracePt t="95241" x="2209800" y="4470400"/>
          <p14:tracePt t="95257" x="2203450" y="4470400"/>
          <p14:tracePt t="95281" x="2197100" y="4470400"/>
          <p14:tracePt t="95305" x="2190750" y="4470400"/>
          <p14:tracePt t="95312" x="2165350" y="4470400"/>
          <p14:tracePt t="95330" x="2139950" y="4470400"/>
          <p14:tracePt t="95331" x="2127250" y="4470400"/>
          <p14:tracePt t="95347" x="2120900" y="4464050"/>
          <p14:tracePt t="95364" x="2139950" y="4432300"/>
          <p14:tracePt t="95380" x="2228850" y="4368800"/>
          <p14:tracePt t="95397" x="2279650" y="4337050"/>
          <p14:tracePt t="95414" x="2298700" y="4330700"/>
          <p14:tracePt t="95431" x="2311400" y="4318000"/>
          <p14:tracePt t="95489" x="2324100" y="4311650"/>
          <p14:tracePt t="95513" x="2336800" y="4311650"/>
          <p14:tracePt t="95544" x="2355850" y="4298950"/>
          <p14:tracePt t="95569" x="2362200" y="4292600"/>
          <p14:tracePt t="95585" x="2362200" y="4286250"/>
          <p14:tracePt t="95593" x="2368550" y="4273550"/>
          <p14:tracePt t="95593" x="2368550" y="4267200"/>
          <p14:tracePt t="95609" x="2368550" y="4254500"/>
          <p14:tracePt t="95625" x="2368550" y="4235450"/>
          <p14:tracePt t="95640" x="2374900" y="4229100"/>
          <p14:tracePt t="95712" x="2374900" y="4222750"/>
          <p14:tracePt t="95729" x="2374900" y="4210050"/>
          <p14:tracePt t="95784" x="2374900" y="4203700"/>
          <p14:tracePt t="95817" x="2374900" y="4197350"/>
          <p14:tracePt t="95825" x="2374900" y="4191000"/>
          <p14:tracePt t="95841" x="2355850" y="4159250"/>
          <p14:tracePt t="95848" x="2355850" y="4152900"/>
          <p14:tracePt t="95849" x="2324100" y="4133850"/>
          <p14:tracePt t="95865" x="2305050" y="4133850"/>
          <p14:tracePt t="95881" x="2279650" y="4127500"/>
          <p14:tracePt t="95898" x="2266950" y="4127500"/>
          <p14:tracePt t="95915" x="2247900" y="4127500"/>
          <p14:tracePt t="95931" x="2235200" y="4121150"/>
          <p14:tracePt t="95968" x="2228850" y="4121150"/>
          <p14:tracePt t="96025" x="2222500" y="4121150"/>
          <p14:tracePt t="96033" x="2159000" y="4108450"/>
          <p14:tracePt t="96033" x="2139950" y="4108450"/>
          <p14:tracePt t="96057" x="2114550" y="4102100"/>
          <p14:tracePt t="96065" x="2089150" y="4102100"/>
          <p14:tracePt t="96081" x="2038350" y="4089400"/>
          <p14:tracePt t="96082" x="1993900" y="4089400"/>
          <p14:tracePt t="96098" x="1962150" y="4083050"/>
          <p14:tracePt t="96116" x="1936750" y="4076700"/>
          <p14:tracePt t="96152" x="1924050" y="4076700"/>
          <p14:tracePt t="96161" x="1917700" y="4076700"/>
          <p14:tracePt t="96161" x="1905000" y="4070350"/>
          <p14:tracePt t="96169" x="1892300" y="4070350"/>
          <p14:tracePt t="96182" x="1873250" y="4064000"/>
          <p14:tracePt t="96199" x="1835150" y="4051300"/>
          <p14:tracePt t="96215" x="1803400" y="4051300"/>
          <p14:tracePt t="96215" x="1778000" y="4051300"/>
          <p14:tracePt t="96233" x="1752600" y="4051300"/>
          <p14:tracePt t="96249" x="1714500" y="4051300"/>
          <p14:tracePt t="96266" x="1689100" y="4051300"/>
          <p14:tracePt t="96282" x="1657350" y="4051300"/>
          <p14:tracePt t="96299" x="1625600" y="4051300"/>
          <p14:tracePt t="96315" x="1581150" y="4057650"/>
          <p14:tracePt t="96332" x="1511300" y="4102100"/>
          <p14:tracePt t="96349" x="1447800" y="4127500"/>
          <p14:tracePt t="96365" x="1397000" y="4152900"/>
          <p14:tracePt t="96382" x="1333500" y="4184650"/>
          <p14:tracePt t="96399" x="1276350" y="4216400"/>
          <p14:tracePt t="96416" x="1257300" y="4222750"/>
          <p14:tracePt t="96481" x="1244600" y="4235450"/>
          <p14:tracePt t="96498" x="1244600" y="4241800"/>
          <p14:tracePt t="96505" x="1244600" y="4260850"/>
          <p14:tracePt t="96516" x="1244600" y="4305300"/>
          <p14:tracePt t="96532" x="1244600" y="4337050"/>
          <p14:tracePt t="96549" x="1238250" y="4368800"/>
          <p14:tracePt t="96567" x="1238250" y="4413250"/>
          <p14:tracePt t="96582" x="1238250" y="4438650"/>
          <p14:tracePt t="96599" x="1238250" y="4470400"/>
          <p14:tracePt t="96616" x="1238250" y="4489450"/>
          <p14:tracePt t="96633" x="1244600" y="4502150"/>
          <p14:tracePt t="96649" x="1270000" y="4502150"/>
          <p14:tracePt t="96666" x="1308100" y="4508500"/>
          <p14:tracePt t="96683" x="1320800" y="4508500"/>
          <p14:tracePt t="96699" x="1333500" y="4508500"/>
          <p14:tracePt t="96716" x="1346200" y="4508500"/>
          <p14:tracePt t="96733" x="1358900" y="4508500"/>
          <p14:tracePt t="96749" x="1371600" y="4508500"/>
          <p14:tracePt t="96766" x="1377950" y="4508500"/>
          <p14:tracePt t="96783" x="1384300" y="4508500"/>
          <p14:tracePt t="96817" x="1390650" y="4508500"/>
          <p14:tracePt t="96817" x="1397000" y="4508500"/>
          <p14:tracePt t="96833" x="1422400" y="4483100"/>
          <p14:tracePt t="96849" x="1454150" y="4432300"/>
          <p14:tracePt t="96866" x="1466850" y="4406900"/>
          <p14:tracePt t="96883" x="1485900" y="4356100"/>
          <p14:tracePt t="96900" x="1492250" y="4330700"/>
          <p14:tracePt t="96916" x="1498600" y="4292600"/>
          <p14:tracePt t="96933" x="1498600" y="4273550"/>
          <p14:tracePt t="96950" x="1498600" y="4254500"/>
          <p14:tracePt t="97009" x="1498600" y="4248150"/>
          <p14:tracePt t="97016" x="1498600" y="4241800"/>
          <p14:tracePt t="97056" x="1492250" y="4241800"/>
          <p14:tracePt t="97064" x="1485900" y="4241800"/>
          <p14:tracePt t="97088" x="1479550" y="4241800"/>
          <p14:tracePt t="97098" x="1473200" y="4241800"/>
          <p14:tracePt t="97103" x="1460500" y="4241800"/>
          <p14:tracePt t="97115" x="1441450" y="4241800"/>
          <p14:tracePt t="97134" x="1416050" y="4241800"/>
          <p14:tracePt t="97149" x="1384300" y="4241800"/>
          <p14:tracePt t="97167" x="1320800" y="4241800"/>
          <p14:tracePt t="97183" x="1238250" y="4248150"/>
          <p14:tracePt t="97201" x="1200150" y="4254500"/>
          <p14:tracePt t="97217" x="1200150" y="4260850"/>
          <p14:tracePt t="97272" x="1193800" y="4267200"/>
          <p14:tracePt t="97281" x="1193800" y="4273550"/>
          <p14:tracePt t="97283" x="1193800" y="4298950"/>
          <p14:tracePt t="97300" x="1193800" y="4324350"/>
          <p14:tracePt t="97317" x="1193800" y="4356100"/>
          <p14:tracePt t="97334" x="1193800" y="4375150"/>
          <p14:tracePt t="97350" x="1193800" y="4406900"/>
          <p14:tracePt t="97367" x="1200150" y="4425950"/>
          <p14:tracePt t="97385" x="1219200" y="4451350"/>
          <p14:tracePt t="97401" x="1244600" y="4464050"/>
          <p14:tracePt t="97417" x="1270000" y="4483100"/>
          <p14:tracePt t="97434" x="1289050" y="4483100"/>
          <p14:tracePt t="97451" x="1301750" y="4483100"/>
          <p14:tracePt t="97467" x="1308100" y="4483100"/>
          <p14:tracePt t="97484" x="1320800" y="4483100"/>
          <p14:tracePt t="97502" x="1327150" y="4483100"/>
          <p14:tracePt t="97517" x="1365250" y="4483100"/>
          <p14:tracePt t="97534" x="1422400" y="4483100"/>
          <p14:tracePt t="97551" x="1498600" y="4483100"/>
          <p14:tracePt t="97567" x="1600200" y="4464050"/>
          <p14:tracePt t="97584" x="1714500" y="4406900"/>
          <p14:tracePt t="97601" x="1752600" y="4375150"/>
          <p14:tracePt t="97616" x="1752600" y="4343400"/>
          <p14:tracePt t="97633" x="1758950" y="4318000"/>
          <p14:tracePt t="97651" x="1758950" y="4292600"/>
          <p14:tracePt t="97668" x="1758950" y="4267200"/>
          <p14:tracePt t="97684" x="1758950" y="4241800"/>
          <p14:tracePt t="97701" x="1739900" y="4210050"/>
          <p14:tracePt t="97718" x="1714500" y="4165600"/>
          <p14:tracePt t="97734" x="1689100" y="4146550"/>
          <p14:tracePt t="97751" x="1657350" y="4133850"/>
          <p14:tracePt t="97768" x="1625600" y="4133850"/>
          <p14:tracePt t="97785" x="1587500" y="4133850"/>
          <p14:tracePt t="97801" x="1574800" y="4133850"/>
          <p14:tracePt t="97818" x="1536700" y="4133850"/>
          <p14:tracePt t="97834" x="1473200" y="4133850"/>
          <p14:tracePt t="97851" x="1346200" y="4184650"/>
          <p14:tracePt t="97868" x="1263650" y="4216400"/>
          <p14:tracePt t="97884" x="1231900" y="4229100"/>
          <p14:tracePt t="97952" x="1225550" y="4235450"/>
          <p14:tracePt t="97961" x="1225550" y="4241800"/>
          <p14:tracePt t="97969" x="1225550" y="4279900"/>
          <p14:tracePt t="97977" x="1225550" y="4298950"/>
          <p14:tracePt t="97985" x="1244600" y="4330700"/>
          <p14:tracePt t="98002" x="1250950" y="4343400"/>
          <p14:tracePt t="98018" x="1263650" y="4356100"/>
          <p14:tracePt t="98057" x="1270000" y="4362450"/>
          <p14:tracePt t="98069" x="1276350" y="4375150"/>
          <p14:tracePt t="98096" x="1282700" y="4375150"/>
          <p14:tracePt t="98104" x="1289050" y="4381500"/>
          <p14:tracePt t="98113" x="1301750" y="4387850"/>
          <p14:tracePt t="98126" x="1320800" y="4394200"/>
          <p14:tracePt t="98135" x="1346200" y="4413250"/>
          <p14:tracePt t="98135" x="1358900" y="4425950"/>
          <p14:tracePt t="98153" x="1371600" y="4425950"/>
          <p14:tracePt t="98169" x="1390650" y="4438650"/>
          <p14:tracePt t="98185" x="1403350" y="4451350"/>
          <p14:tracePt t="98202" x="1428750" y="4451350"/>
          <p14:tracePt t="98218" x="1441450" y="4470400"/>
          <p14:tracePt t="98235" x="1454150" y="4476750"/>
          <p14:tracePt t="98252" x="1466850" y="4476750"/>
          <p14:tracePt t="98268" x="1479550" y="4476750"/>
          <p14:tracePt t="98285" x="1498600" y="4476750"/>
          <p14:tracePt t="98302" x="1511300" y="4476750"/>
          <p14:tracePt t="98318" x="1524000" y="4476750"/>
          <p14:tracePt t="98335" x="1543050" y="4476750"/>
          <p14:tracePt t="98353" x="1574800" y="4476750"/>
          <p14:tracePt t="98369" x="1606550" y="4476750"/>
          <p14:tracePt t="98385" x="1663700" y="4476750"/>
          <p14:tracePt t="98402" x="1752600" y="4457700"/>
          <p14:tracePt t="98419" x="1809750" y="4438650"/>
          <p14:tracePt t="98436" x="1847850" y="4419600"/>
          <p14:tracePt t="98452" x="1885950" y="4406900"/>
          <p14:tracePt t="98469" x="1930400" y="4381500"/>
          <p14:tracePt t="98485" x="1981200" y="4330700"/>
          <p14:tracePt t="98502" x="2000250" y="4311650"/>
          <p14:tracePt t="98519" x="2032000" y="4279900"/>
          <p14:tracePt t="98536" x="2070100" y="4229100"/>
          <p14:tracePt t="98857" x="2082800" y="4222750"/>
          <p14:tracePt t="98864" x="2114550" y="4229100"/>
          <p14:tracePt t="98873" x="2127250" y="4235450"/>
          <p14:tracePt t="98881" x="2152650" y="4254500"/>
          <p14:tracePt t="98886" x="2209800" y="4298950"/>
          <p14:tracePt t="98903" x="2260600" y="4330700"/>
          <p14:tracePt t="98920" x="2279650" y="4337050"/>
          <p14:tracePt t="99089" x="2279650" y="4343400"/>
          <p14:tracePt t="99104" x="2279650" y="4356100"/>
          <p14:tracePt t="99114" x="2273300" y="4356100"/>
          <p14:tracePt t="99121" x="2266950" y="4362450"/>
          <p14:tracePt t="99121" x="2260600" y="4362450"/>
          <p14:tracePt t="99137" x="2241550" y="4368800"/>
          <p14:tracePt t="99137" x="2222500" y="4375150"/>
          <p14:tracePt t="99154" x="2203450" y="4381500"/>
          <p14:tracePt t="99171" x="2165350" y="4387850"/>
          <p14:tracePt t="99187" x="2108200" y="4387850"/>
          <p14:tracePt t="99203" x="2063750" y="4381500"/>
          <p14:tracePt t="99220" x="2019300" y="4368800"/>
          <p14:tracePt t="99237" x="1968500" y="4337050"/>
          <p14:tracePt t="99254" x="1930400" y="4318000"/>
          <p14:tracePt t="99270" x="1924050" y="4318000"/>
          <p14:tracePt t="99287" x="1917700" y="4311650"/>
          <p14:tracePt t="99303" x="1911350" y="4305300"/>
          <p14:tracePt t="99433" x="1911350" y="4298950"/>
          <p14:tracePt t="99441" x="1930400" y="4292600"/>
          <p14:tracePt t="99474" x="1936750" y="4286250"/>
          <p14:tracePt t="99513" x="1943100" y="4286250"/>
          <p14:tracePt t="99547" x="1949450" y="4286250"/>
          <p14:tracePt t="99554" x="1962150" y="4286250"/>
          <p14:tracePt t="99555" x="1987550" y="4298950"/>
          <p14:tracePt t="99572" x="2012950" y="4343400"/>
          <p14:tracePt t="99588" x="2051050" y="4406900"/>
          <p14:tracePt t="99605" x="2076450" y="4445000"/>
          <p14:tracePt t="99622" x="2089150" y="4476750"/>
          <p14:tracePt t="99638" x="2095500" y="4489450"/>
          <p14:tracePt t="99714" x="2114550" y="4489450"/>
          <p14:tracePt t="99731" x="2120900" y="4489450"/>
          <p14:tracePt t="99745" x="2127250" y="4489450"/>
          <p14:tracePt t="99770" x="2133600" y="4489450"/>
          <p14:tracePt t="99929" x="2133600" y="4476750"/>
          <p14:tracePt t="99938" x="2127250" y="4476750"/>
          <p14:tracePt t="99948" x="2114550" y="4470400"/>
          <p14:tracePt t="99955" x="2082800" y="4470400"/>
          <p14:tracePt t="99972" x="2057400" y="4451350"/>
          <p14:tracePt t="99989" x="2032000" y="4432300"/>
          <p14:tracePt t="100006" x="1987550" y="4419600"/>
          <p14:tracePt t="100022" x="1949450" y="4400550"/>
          <p14:tracePt t="100039" x="1905000" y="4375150"/>
          <p14:tracePt t="100056" x="1898650" y="4375150"/>
          <p14:tracePt t="100073" x="1879600" y="4368800"/>
          <p14:tracePt t="100091" x="1873250" y="4362450"/>
          <p14:tracePt t="100314" x="1879600" y="4362450"/>
          <p14:tracePt t="100322" x="1917700" y="4356100"/>
          <p14:tracePt t="100339" x="1936750" y="4356100"/>
          <p14:tracePt t="100340" x="1962150" y="4349750"/>
          <p14:tracePt t="100356" x="2000250" y="4349750"/>
          <p14:tracePt t="100373" x="2044700" y="4349750"/>
          <p14:tracePt t="100390" x="2120900" y="4349750"/>
          <p14:tracePt t="100406" x="2178050" y="4349750"/>
          <p14:tracePt t="100423" x="2235200" y="4349750"/>
          <p14:tracePt t="100440" x="2279650" y="4349750"/>
          <p14:tracePt t="100456" x="2292350" y="4349750"/>
          <p14:tracePt t="100473" x="2298700" y="4349750"/>
          <p14:tracePt t="100531" x="2292350" y="4349750"/>
          <p14:tracePt t="100545" x="2279650" y="4356100"/>
          <p14:tracePt t="100556" x="2266950" y="4368800"/>
          <p14:tracePt t="100557" x="2222500" y="4394200"/>
          <p14:tracePt t="100573" x="2159000" y="4406900"/>
          <p14:tracePt t="100590" x="2070100" y="4432300"/>
          <p14:tracePt t="100607" x="1968500" y="4457700"/>
          <p14:tracePt t="100623" x="1854200" y="4464050"/>
          <p14:tracePt t="100640" x="1733550" y="4464050"/>
          <p14:tracePt t="100657" x="1663700" y="4470400"/>
          <p14:tracePt t="100674" x="1638300" y="4476750"/>
          <p14:tracePt t="100826" x="1651000" y="4476750"/>
          <p14:tracePt t="100833" x="1670050" y="4476750"/>
          <p14:tracePt t="100850" x="1689100" y="4495800"/>
          <p14:tracePt t="100858" x="1695450" y="4495800"/>
          <p14:tracePt t="100858" x="1701800" y="4495800"/>
          <p14:tracePt t="100874" x="1714500" y="4508500"/>
          <p14:tracePt t="100891" x="1720850" y="4508500"/>
          <p14:tracePt t="100907" x="1733550" y="4508500"/>
          <p14:tracePt t="100924" x="1746250" y="4508500"/>
          <p14:tracePt t="100941" x="1758950" y="4508500"/>
          <p14:tracePt t="100957" x="1797050" y="4521200"/>
          <p14:tracePt t="100974" x="1809750" y="4533900"/>
          <p14:tracePt t="100991" x="1828800" y="4540250"/>
          <p14:tracePt t="101007" x="1841500" y="4546600"/>
          <p14:tracePt t="101026" x="1854200" y="4565650"/>
          <p14:tracePt t="101041" x="1860550" y="4578350"/>
          <p14:tracePt t="101274" x="1866900" y="4584700"/>
          <p14:tracePt t="101346" x="1873250" y="4584700"/>
          <p14:tracePt t="101353" x="1879600" y="4578350"/>
          <p14:tracePt t="101370" x="1879600" y="4559300"/>
          <p14:tracePt t="101377" x="1879600" y="4540250"/>
          <p14:tracePt t="101384" x="1879600" y="4527550"/>
          <p14:tracePt t="101391" x="1879600" y="4514850"/>
          <p14:tracePt t="101498" x="1885950" y="4508500"/>
          <p14:tracePt t="101506" x="1892300" y="4546600"/>
          <p14:tracePt t="101525" x="1898650" y="4565650"/>
          <p14:tracePt t="101525" x="1911350" y="4597400"/>
          <p14:tracePt t="101543" x="1924050" y="4610100"/>
          <p14:tracePt t="101558" x="1930400" y="4616450"/>
          <p14:tracePt t="101618" x="1936750" y="4616450"/>
          <p14:tracePt t="101634" x="1955800" y="4629150"/>
          <p14:tracePt t="101642" x="1962150" y="4635500"/>
          <p14:tracePt t="101643" x="1968500" y="4641850"/>
          <p14:tracePt t="101658" x="1974850" y="4648200"/>
          <p14:tracePt t="101674" x="1987550" y="4654550"/>
          <p14:tracePt t="101714" x="1993900" y="4654550"/>
          <p14:tracePt t="101738" x="2000250" y="4654550"/>
          <p14:tracePt t="101751" x="2006600" y="4654550"/>
          <p14:tracePt t="101778" x="2012950" y="4654550"/>
          <p14:tracePt t="101794" x="2025650" y="4654550"/>
          <p14:tracePt t="101818" x="2025650" y="4641850"/>
          <p14:tracePt t="101826" x="2032000" y="4622800"/>
          <p14:tracePt t="101827" x="2038350" y="4597400"/>
          <p14:tracePt t="101842" x="2051050" y="4559300"/>
          <p14:tracePt t="101859" x="2063750" y="4533900"/>
          <p14:tracePt t="101876" x="2076450" y="4514850"/>
          <p14:tracePt t="101922" x="2076450" y="4508500"/>
          <p14:tracePt t="101962" x="2076450" y="4502150"/>
          <p14:tracePt t="101978" x="2063750" y="4502150"/>
          <p14:tracePt t="101994" x="2044700" y="4502150"/>
          <p14:tracePt t="101994" x="2038350" y="4502150"/>
          <p14:tracePt t="102009" x="2032000" y="4508500"/>
          <p14:tracePt t="102026" x="2019300" y="4508500"/>
          <p14:tracePt t="102122" x="2006600" y="4521200"/>
          <p14:tracePt t="102130" x="1993900" y="4533900"/>
          <p14:tracePt t="102139" x="1987550" y="4546600"/>
          <p14:tracePt t="102142" x="1949450" y="4597400"/>
          <p14:tracePt t="102159" x="1949450" y="4610100"/>
          <p14:tracePt t="102176" x="1943100" y="4629150"/>
          <p14:tracePt t="102193" x="1943100" y="4641850"/>
          <p14:tracePt t="102241" x="1943100" y="4648200"/>
          <p14:tracePt t="102250" x="1955800" y="4648200"/>
          <p14:tracePt t="102274" x="1968500" y="4648200"/>
          <p14:tracePt t="102298" x="1974850" y="4648200"/>
          <p14:tracePt t="102321" x="1981200" y="4648200"/>
          <p14:tracePt t="102386" x="1993900" y="4641850"/>
          <p14:tracePt t="102393" x="1993900" y="4635500"/>
          <p14:tracePt t="102408" x="2000250" y="4629150"/>
          <p14:tracePt t="102434" x="2006600" y="4616450"/>
          <p14:tracePt t="102499" x="2019300" y="4603750"/>
          <p14:tracePt t="102514" x="2025650" y="4584700"/>
          <p14:tracePt t="102522" x="2032000" y="4578350"/>
          <p14:tracePt t="102530" x="2038350" y="4559300"/>
          <p14:tracePt t="102543" x="2051050" y="4546600"/>
          <p14:tracePt t="102560" x="2057400" y="4540250"/>
          <p14:tracePt t="102577" x="2070100" y="4527550"/>
          <p14:tracePt t="102697" x="2076450" y="4527550"/>
          <p14:tracePt t="102770" x="2082800" y="4527550"/>
          <p14:tracePt t="102834" x="2089150" y="4527550"/>
          <p14:tracePt t="102898" x="2095500" y="4527550"/>
          <p14:tracePt t="105337" x="0" y="0"/>
        </p14:tracePtLst>
        <p14:tracePtLst>
          <p14:tracePt t="107880" x="1441450" y="5060950"/>
          <p14:tracePt t="107915" x="1435100" y="5060950"/>
          <p14:tracePt t="107994" x="1447800" y="5060950"/>
          <p14:tracePt t="108002" x="1454150" y="5060950"/>
          <p14:tracePt t="108010" x="1473200" y="5060950"/>
          <p14:tracePt t="108027" x="1492250" y="5054600"/>
          <p14:tracePt t="108043" x="1524000" y="5048250"/>
          <p14:tracePt t="108058" x="1549400" y="5029200"/>
          <p14:tracePt t="108074" x="1568450" y="5022850"/>
          <p14:tracePt t="108091" x="1587500" y="5022850"/>
          <p14:tracePt t="108114" x="1593850" y="5022850"/>
          <p14:tracePt t="108122" x="1612900" y="5016500"/>
          <p14:tracePt t="108152" x="1638300" y="5016500"/>
          <p14:tracePt t="108154" x="1663700" y="5035550"/>
          <p14:tracePt t="108169" x="1676400" y="5054600"/>
          <p14:tracePt t="108187" x="1695450" y="5067300"/>
          <p14:tracePt t="108555" x="1701800" y="5067300"/>
          <p14:tracePt t="108564" x="1746250" y="5067300"/>
          <p14:tracePt t="108571" x="1790700" y="5067300"/>
          <p14:tracePt t="108571" x="1885950" y="5067300"/>
          <p14:tracePt t="108586" x="1936750" y="5067300"/>
          <p14:tracePt t="108603" x="1962150" y="5073650"/>
          <p14:tracePt t="108683" x="1962150" y="5080000"/>
          <p14:tracePt t="108686" x="1962150" y="5086350"/>
          <p14:tracePt t="108696" x="1962150" y="5092700"/>
          <p14:tracePt t="108703" x="1943100" y="5092700"/>
          <p14:tracePt t="108720" x="1936750" y="5099050"/>
          <p14:tracePt t="108737" x="1930400" y="5105400"/>
          <p14:tracePt t="108753" x="1924050" y="5105400"/>
          <p14:tracePt t="108770" x="1917700" y="5118100"/>
          <p14:tracePt t="108787" x="1911350" y="5118100"/>
          <p14:tracePt t="108824" x="1905000" y="5124450"/>
          <p14:tracePt t="108859" x="1898650" y="5130800"/>
          <p14:tracePt t="108867" x="1885950" y="5130800"/>
          <p14:tracePt t="108875" x="1885950" y="5137150"/>
          <p14:tracePt t="108898" x="1873250" y="5143500"/>
          <p14:tracePt t="108915" x="1860550" y="5149850"/>
          <p14:tracePt t="108930" x="1854200" y="5156200"/>
          <p14:tracePt t="108947" x="1847850" y="5156200"/>
          <p14:tracePt t="108952" x="1841500" y="5156200"/>
          <p14:tracePt t="109139" x="1854200" y="5156200"/>
          <p14:tracePt t="109155" x="1873250" y="5149850"/>
          <p14:tracePt t="109163" x="1879600" y="5149850"/>
          <p14:tracePt t="109170" x="1905000" y="5137150"/>
          <p14:tracePt t="109187" x="1917700" y="5130800"/>
          <p14:tracePt t="109203" x="1936750" y="5118100"/>
          <p14:tracePt t="109222" x="1949450" y="5111750"/>
          <p14:tracePt t="109237" x="1955800" y="5099050"/>
          <p14:tracePt t="109254" x="1962150" y="5099050"/>
          <p14:tracePt t="109271" x="1981200" y="5099050"/>
          <p14:tracePt t="109287" x="2000250" y="5092700"/>
          <p14:tracePt t="109305" x="2025650" y="5086350"/>
          <p14:tracePt t="109305" x="2038350" y="5080000"/>
          <p14:tracePt t="109322" x="2057400" y="5080000"/>
          <p14:tracePt t="109338" x="2101850" y="5080000"/>
          <p14:tracePt t="109355" x="2120900" y="5073650"/>
          <p14:tracePt t="109371" x="2133600" y="5067300"/>
          <p14:tracePt t="109388" x="2146300" y="5060950"/>
          <p14:tracePt t="109404" x="2159000" y="5060950"/>
          <p14:tracePt t="109441" x="2165350" y="5060950"/>
          <p14:tracePt t="109491" x="2171700" y="5060950"/>
          <p14:tracePt t="109499" x="2178050" y="5060950"/>
          <p14:tracePt t="109514" x="2190750" y="5060950"/>
          <p14:tracePt t="109522" x="2209800" y="5048250"/>
          <p14:tracePt t="109531" x="2216150" y="5048250"/>
          <p14:tracePt t="109538" x="2247900" y="5048250"/>
          <p14:tracePt t="109698" x="2254250" y="5048250"/>
          <p14:tracePt t="109730" x="2260600" y="5048250"/>
          <p14:tracePt t="109755" x="2260600" y="5054600"/>
          <p14:tracePt t="109763" x="2260600" y="5060950"/>
          <p14:tracePt t="109771" x="2273300" y="5073650"/>
          <p14:tracePt t="109788" x="2273300" y="5080000"/>
          <p14:tracePt t="109789" x="2279650" y="5086350"/>
          <p14:tracePt t="109805" x="2286000" y="5092700"/>
          <p14:tracePt t="109822" x="2298700" y="5105400"/>
          <p14:tracePt t="109838" x="2305050" y="5111750"/>
          <p14:tracePt t="109855" x="2317750" y="5118100"/>
          <p14:tracePt t="109872" x="2324100" y="5118100"/>
          <p14:tracePt t="109888" x="2336800" y="5130800"/>
          <p14:tracePt t="109905" x="2343150" y="5137150"/>
          <p14:tracePt t="110096" x="2343150" y="5143500"/>
          <p14:tracePt t="110130" x="2343150" y="5149850"/>
          <p14:tracePt t="110147" x="2330450" y="5149850"/>
          <p14:tracePt t="110155" x="2330450" y="5156200"/>
          <p14:tracePt t="110387" x="2336800" y="5156200"/>
          <p14:tracePt t="110411" x="2362200" y="5149850"/>
          <p14:tracePt t="110432" x="2368550" y="5143500"/>
          <p14:tracePt t="110449" x="2374900" y="5137150"/>
          <p14:tracePt t="110505" x="2381250" y="5137150"/>
          <p14:tracePt t="110522" x="2387600" y="5137150"/>
          <p14:tracePt t="110532" x="2406650" y="5130800"/>
          <p14:tracePt t="110547" x="2425700" y="5130800"/>
          <p14:tracePt t="110555" x="2476500" y="5130800"/>
          <p14:tracePt t="110573" x="2489200" y="5130800"/>
          <p14:tracePt t="110573" x="2520950" y="5130800"/>
          <p14:tracePt t="110590" x="2565400" y="5124450"/>
          <p14:tracePt t="110606" x="2635250" y="5124450"/>
          <p14:tracePt t="110623" x="2660650" y="5124450"/>
          <p14:tracePt t="110955" x="2667000" y="5105400"/>
          <p14:tracePt t="110963" x="2647950" y="5073650"/>
          <p14:tracePt t="110971" x="2616200" y="5035550"/>
          <p14:tracePt t="110975" x="2514600" y="4972050"/>
          <p14:tracePt t="110990" x="2438400" y="4902200"/>
          <p14:tracePt t="111007" x="2298700" y="4775200"/>
          <p14:tracePt t="111024" x="2152650" y="4629150"/>
          <p14:tracePt t="111041" x="2070100" y="4521200"/>
          <p14:tracePt t="111057" x="2051050" y="4502150"/>
          <p14:tracePt t="111057" x="2044700" y="4495800"/>
          <p14:tracePt t="111075" x="2044700" y="4489450"/>
          <p14:tracePt t="111090" x="2044700" y="4483100"/>
          <p14:tracePt t="111131" x="2044700" y="4470400"/>
          <p14:tracePt t="111147" x="2044700" y="4464050"/>
          <p14:tracePt t="111157" x="2044700" y="4457700"/>
          <p14:tracePt t="111157" x="2044700" y="4438650"/>
          <p14:tracePt t="111235" x="2044700" y="4419600"/>
          <p14:tracePt t="111235" x="2044700" y="4413250"/>
          <p14:tracePt t="111250" x="2044700" y="4400550"/>
          <p14:tracePt t="111259" x="2044700" y="4387850"/>
          <p14:tracePt t="111411" x="2051050" y="4400550"/>
          <p14:tracePt t="111419" x="2076450" y="4438650"/>
          <p14:tracePt t="111427" x="2095500" y="4489450"/>
          <p14:tracePt t="111441" x="2120900" y="4533900"/>
          <p14:tracePt t="111442" x="2152650" y="4610100"/>
          <p14:tracePt t="111458" x="2216150" y="4711700"/>
          <p14:tracePt t="111475" x="2273300" y="4762500"/>
          <p14:tracePt t="111492" x="2311400" y="4819650"/>
          <p14:tracePt t="111507" x="2336800" y="4864100"/>
          <p14:tracePt t="111525" x="2362200" y="4914900"/>
          <p14:tracePt t="111541" x="2413000" y="4991100"/>
          <p14:tracePt t="111558" x="2457450" y="5029200"/>
          <p14:tracePt t="111574" x="2489200" y="5060950"/>
          <p14:tracePt t="111592" x="2527300" y="5080000"/>
          <p14:tracePt t="111608" x="2584450" y="5111750"/>
          <p14:tracePt t="111624" x="2616200" y="5137150"/>
          <p14:tracePt t="111642" x="2705100" y="5175250"/>
          <p14:tracePt t="111659" x="2717800" y="5175250"/>
          <p14:tracePt t="111675" x="2755900" y="5181600"/>
          <p14:tracePt t="111691" x="2762250" y="5187950"/>
          <p14:tracePt t="111708" x="2768600" y="5187950"/>
          <p14:tracePt t="111779" x="2774950" y="5187950"/>
          <p14:tracePt t="111790" x="2781300" y="5187950"/>
          <p14:tracePt t="111801" x="2794000" y="5187950"/>
          <p14:tracePt t="111808" x="2806700" y="5194300"/>
          <p14:tracePt t="111825" x="2851150" y="5207000"/>
          <p14:tracePt t="111842" x="2971800" y="5219700"/>
          <p14:tracePt t="111860" x="3016250" y="5219700"/>
          <p14:tracePt t="112056" x="3022600" y="5219700"/>
          <p14:tracePt t="112068" x="3035300" y="5219700"/>
          <p14:tracePt t="112068" x="3048000" y="5219700"/>
          <p14:tracePt t="112075" x="3079750" y="5219700"/>
          <p14:tracePt t="112092" x="3130550" y="5207000"/>
          <p14:tracePt t="112109" x="3162300" y="5200650"/>
          <p14:tracePt t="112126" x="3213100" y="5194300"/>
          <p14:tracePt t="112142" x="3263900" y="5187950"/>
          <p14:tracePt t="112159" x="3270250" y="5187950"/>
          <p14:tracePt t="112642" x="3289300" y="5187950"/>
          <p14:tracePt t="112651" x="3321050" y="5175250"/>
          <p14:tracePt t="112659" x="3365500" y="5168900"/>
          <p14:tracePt t="112676" x="3390900" y="5162550"/>
          <p14:tracePt t="112677" x="3409950" y="5162550"/>
          <p14:tracePt t="112693" x="3441700" y="5162550"/>
          <p14:tracePt t="112710" x="3460750" y="5162550"/>
          <p14:tracePt t="112795" x="3467100" y="5162550"/>
          <p14:tracePt t="112802" x="3473450" y="5162550"/>
          <p14:tracePt t="112809" x="3492500" y="5162550"/>
          <p14:tracePt t="112826" x="3505200" y="5162550"/>
          <p14:tracePt t="112826" x="3549650" y="5162550"/>
          <p14:tracePt t="112842" x="3562350" y="5162550"/>
          <p14:tracePt t="113219" x="3581400" y="5156200"/>
          <p14:tracePt t="113228" x="3587750" y="5156200"/>
          <p14:tracePt t="113237" x="3594100" y="5156200"/>
          <p14:tracePt t="113243" x="3644900" y="5156200"/>
          <p14:tracePt t="113260" x="3752850" y="5156200"/>
          <p14:tracePt t="113277" x="3873500" y="5156200"/>
          <p14:tracePt t="113294" x="3994150" y="5175250"/>
          <p14:tracePt t="113311" x="4032250" y="5175250"/>
          <p14:tracePt t="113651" x="4032250" y="5181600"/>
          <p14:tracePt t="113939" x="4044950" y="5187950"/>
          <p14:tracePt t="113954" x="4133850" y="5207000"/>
          <p14:tracePt t="113963" x="4203700" y="5219700"/>
          <p14:tracePt t="113963" x="4292600" y="5226050"/>
          <p14:tracePt t="113979" x="4362450" y="5232400"/>
          <p14:tracePt t="113995" x="4406900" y="5238750"/>
          <p14:tracePt t="114012" x="4432300" y="5245100"/>
          <p14:tracePt t="114107" x="4438650" y="5245100"/>
          <p14:tracePt t="114115" x="4445000" y="5245100"/>
          <p14:tracePt t="114179" x="4445000" y="5251450"/>
          <p14:tracePt t="114210" x="4445000" y="5257800"/>
          <p14:tracePt t="114210" x="4425950" y="5276850"/>
          <p14:tracePt t="114238" x="4419600" y="5276850"/>
          <p14:tracePt t="114238" x="4406900" y="5283200"/>
          <p14:tracePt t="114246" x="4375150" y="5302250"/>
          <p14:tracePt t="114263" x="4349750" y="5314950"/>
          <p14:tracePt t="114279" x="4324350" y="5327650"/>
          <p14:tracePt t="114296" x="4311650" y="5346700"/>
          <p14:tracePt t="114312" x="4286250" y="5353050"/>
          <p14:tracePt t="114329" x="4273550" y="5372100"/>
          <p14:tracePt t="114346" x="4260850" y="5378450"/>
          <p14:tracePt t="114362" x="4248150" y="5378450"/>
          <p14:tracePt t="114458" x="4235450" y="5384800"/>
          <p14:tracePt t="114620" x="4229100" y="5391150"/>
          <p14:tracePt t="114634" x="4222750" y="5391150"/>
          <p14:tracePt t="114642" x="4216400" y="5397500"/>
          <p14:tracePt t="114656" x="4210050" y="5397500"/>
          <p14:tracePt t="114663" x="4184650" y="5403850"/>
          <p14:tracePt t="114680" x="4152900" y="5416550"/>
          <p14:tracePt t="114697" x="4064000" y="5416550"/>
          <p14:tracePt t="114713" x="3892550" y="5416550"/>
          <p14:tracePt t="114730" x="3556000" y="5416550"/>
          <p14:tracePt t="114747" x="3397250" y="5416550"/>
          <p14:tracePt t="114764" x="3333750" y="5416550"/>
          <p14:tracePt t="114826" x="3327400" y="5416550"/>
          <p14:tracePt t="114826" x="3321050" y="5416550"/>
          <p14:tracePt t="114842" x="3302000" y="5416550"/>
          <p14:tracePt t="114851" x="3276600" y="5416550"/>
          <p14:tracePt t="114859" x="3225800" y="5410200"/>
          <p14:tracePt t="114865" x="3105150" y="5410200"/>
          <p14:tracePt t="114880" x="2971800" y="5391150"/>
          <p14:tracePt t="114897" x="2825750" y="5391150"/>
          <p14:tracePt t="114913" x="2571750" y="5391150"/>
          <p14:tracePt t="114931" x="2444750" y="5384800"/>
          <p14:tracePt t="114947" x="2292350" y="5384800"/>
          <p14:tracePt t="114963" x="2159000" y="5384800"/>
          <p14:tracePt t="114980" x="2038350" y="5384800"/>
          <p14:tracePt t="114997" x="1949450" y="5384800"/>
          <p14:tracePt t="115015" x="1885950" y="5384800"/>
          <p14:tracePt t="115030" x="1847850" y="5384800"/>
          <p14:tracePt t="115047" x="1816100" y="5384800"/>
          <p14:tracePt t="115063" x="1803400" y="5384800"/>
          <p14:tracePt t="115080" x="1778000" y="5384800"/>
          <p14:tracePt t="115097" x="1752600" y="5384800"/>
          <p14:tracePt t="115097" x="1739900" y="5384800"/>
          <p14:tracePt t="115115" x="1695450" y="5384800"/>
          <p14:tracePt t="115131" x="1682750" y="5384800"/>
          <p14:tracePt t="115148" x="1663700" y="5384800"/>
          <p14:tracePt t="115164" x="1657350" y="5384800"/>
          <p14:tracePt t="115227" x="1651000" y="5384800"/>
          <p14:tracePt t="115234" x="1638300" y="5384800"/>
          <p14:tracePt t="115242" x="1612900" y="5384800"/>
          <p14:tracePt t="115250" x="1574800" y="5384800"/>
          <p14:tracePt t="115263" x="1504950" y="5397500"/>
          <p14:tracePt t="115281" x="1447800" y="5410200"/>
          <p14:tracePt t="115297" x="1441450" y="5410200"/>
          <p14:tracePt t="115563" x="1447800" y="5410200"/>
          <p14:tracePt t="115564" x="1473200" y="5403850"/>
          <p14:tracePt t="115581" x="1492250" y="5403850"/>
          <p14:tracePt t="115581" x="1543050" y="5384800"/>
          <p14:tracePt t="115598" x="1625600" y="5321300"/>
          <p14:tracePt t="115614" x="1670050" y="5302250"/>
          <p14:tracePt t="115631" x="1746250" y="5283200"/>
          <p14:tracePt t="115648" x="1790700" y="5270500"/>
          <p14:tracePt t="115665" x="1822450" y="5264150"/>
          <p14:tracePt t="115681" x="1866900" y="5238750"/>
          <p14:tracePt t="115698" x="1943100" y="5207000"/>
          <p14:tracePt t="115715" x="1974850" y="5187950"/>
          <p14:tracePt t="115731" x="2000250" y="5162550"/>
          <p14:tracePt t="115779" x="2006600" y="5162550"/>
          <p14:tracePt t="115788" x="2006600" y="5156200"/>
          <p14:tracePt t="115795" x="2006600" y="5149850"/>
          <p14:tracePt t="115815" x="2006600" y="5118100"/>
          <p14:tracePt t="115815" x="2006600" y="5105400"/>
          <p14:tracePt t="115832" x="2006600" y="5092700"/>
          <p14:tracePt t="115899" x="2000250" y="5092700"/>
          <p14:tracePt t="115907" x="1993900" y="5092700"/>
          <p14:tracePt t="115924" x="1968500" y="5092700"/>
          <p14:tracePt t="115932" x="1943100" y="5092700"/>
          <p14:tracePt t="115932" x="1898650" y="5092700"/>
          <p14:tracePt t="115949" x="1822450" y="5099050"/>
          <p14:tracePt t="115965" x="1695450" y="5111750"/>
          <p14:tracePt t="115982" x="1574800" y="5111750"/>
          <p14:tracePt t="115998" x="1485900" y="5124450"/>
          <p14:tracePt t="116015" x="1371600" y="5130800"/>
          <p14:tracePt t="116032" x="1327150" y="5137150"/>
          <p14:tracePt t="116049" x="1314450" y="5137150"/>
          <p14:tracePt t="116065" x="1301750" y="5137150"/>
          <p14:tracePt t="116082" x="1295400" y="5143500"/>
          <p14:tracePt t="116100" x="1276350" y="5156200"/>
          <p14:tracePt t="116116" x="1238250" y="5181600"/>
          <p14:tracePt t="116132" x="1219200" y="5200650"/>
          <p14:tracePt t="116149" x="1187450" y="5226050"/>
          <p14:tracePt t="116166" x="1174750" y="5264150"/>
          <p14:tracePt t="116182" x="1162050" y="5302250"/>
          <p14:tracePt t="116199" x="1143000" y="5340350"/>
          <p14:tracePt t="116215" x="1136650" y="5359400"/>
          <p14:tracePt t="116232" x="1130300" y="5378450"/>
          <p14:tracePt t="116249" x="1130300" y="5391150"/>
          <p14:tracePt t="116266" x="1130300" y="5416550"/>
          <p14:tracePt t="116283" x="1149350" y="5461000"/>
          <p14:tracePt t="116299" x="1168400" y="5492750"/>
          <p14:tracePt t="116316" x="1206500" y="5530850"/>
          <p14:tracePt t="116332" x="1238250" y="5537200"/>
          <p14:tracePt t="116349" x="1276350" y="5568950"/>
          <p14:tracePt t="116366" x="1289050" y="5575300"/>
          <p14:tracePt t="116383" x="1320800" y="5588000"/>
          <p14:tracePt t="116400" x="1371600" y="5588000"/>
          <p14:tracePt t="116416" x="1485900" y="5607050"/>
          <p14:tracePt t="116433" x="1638300" y="5607050"/>
          <p14:tracePt t="116450" x="1816100" y="5607050"/>
          <p14:tracePt t="116466" x="2032000" y="5607050"/>
          <p14:tracePt t="116483" x="2095500" y="5607050"/>
          <p14:tracePt t="116500" x="2133600" y="5607050"/>
          <p14:tracePt t="116516" x="2139950" y="5607050"/>
          <p14:tracePt t="116533" x="2159000" y="5607050"/>
          <p14:tracePt t="116549" x="2190750" y="5575300"/>
          <p14:tracePt t="116566" x="2228850" y="5537200"/>
          <p14:tracePt t="116583" x="2254250" y="5511800"/>
          <p14:tracePt t="116599" x="2266950" y="5480050"/>
          <p14:tracePt t="116617" x="2266950" y="5448300"/>
          <p14:tracePt t="116633" x="2266950" y="5416550"/>
          <p14:tracePt t="116649" x="2266950" y="5353050"/>
          <p14:tracePt t="116667" x="2266950" y="5314950"/>
          <p14:tracePt t="116684" x="2266950" y="5308600"/>
          <p14:tracePt t="116700" x="2266950" y="5295900"/>
          <p14:tracePt t="116716" x="2247900" y="5283200"/>
          <p14:tracePt t="116732" x="2241550" y="5257800"/>
          <p14:tracePt t="116749" x="2197100" y="5238750"/>
          <p14:tracePt t="116766" x="2178050" y="5226050"/>
          <p14:tracePt t="116783" x="2139950" y="5213350"/>
          <p14:tracePt t="116800" x="2089150" y="5187950"/>
          <p14:tracePt t="116816" x="2044700" y="5175250"/>
          <p14:tracePt t="116833" x="2000250" y="5156200"/>
          <p14:tracePt t="116850" x="1943100" y="5143500"/>
          <p14:tracePt t="116850" x="1905000" y="5130800"/>
          <p14:tracePt t="116868" x="1816100" y="5124450"/>
          <p14:tracePt t="116883" x="1695450" y="5118100"/>
          <p14:tracePt t="116900" x="1606550" y="5111750"/>
          <p14:tracePt t="116918" x="1536700" y="5111750"/>
          <p14:tracePt t="116934" x="1492250" y="5111750"/>
          <p14:tracePt t="116951" x="1460500" y="5130800"/>
          <p14:tracePt t="116968" x="1428750" y="5149850"/>
          <p14:tracePt t="116985" x="1384300" y="5175250"/>
          <p14:tracePt t="117001" x="1352550" y="5200650"/>
          <p14:tracePt t="117018" x="1327150" y="5238750"/>
          <p14:tracePt t="117037" x="1320800" y="5257800"/>
          <p14:tracePt t="117051" x="1314450" y="5334000"/>
          <p14:tracePt t="117068" x="1314450" y="5372100"/>
          <p14:tracePt t="117084" x="1314450" y="5410200"/>
          <p14:tracePt t="117101" x="1327150" y="5441950"/>
          <p14:tracePt t="117118" x="1365250" y="5480050"/>
          <p14:tracePt t="117135" x="1384300" y="5505450"/>
          <p14:tracePt t="117151" x="1403350" y="5524500"/>
          <p14:tracePt t="117168" x="1416050" y="5549900"/>
          <p14:tracePt t="117185" x="1422400" y="5562600"/>
          <p14:tracePt t="117201" x="1441450" y="5568950"/>
          <p14:tracePt t="117218" x="1460500" y="5581650"/>
          <p14:tracePt t="117235" x="1536700" y="5619750"/>
          <p14:tracePt t="117252" x="1631950" y="5657850"/>
          <p14:tracePt t="117269" x="1739900" y="5702300"/>
          <p14:tracePt t="117285" x="1828800" y="5715000"/>
          <p14:tracePt t="117301" x="1898650" y="5721350"/>
          <p14:tracePt t="117318" x="1949450" y="5721350"/>
          <p14:tracePt t="117335" x="1987550" y="5721350"/>
          <p14:tracePt t="117352" x="2025650" y="5721350"/>
          <p14:tracePt t="117369" x="2051050" y="5721350"/>
          <p14:tracePt t="117385" x="2089150" y="5715000"/>
          <p14:tracePt t="117402" x="2139950" y="5695950"/>
          <p14:tracePt t="117419" x="2228850" y="5632450"/>
          <p14:tracePt t="117436" x="2260600" y="5607050"/>
          <p14:tracePt t="117453" x="2279650" y="5600700"/>
          <p14:tracePt t="117500" x="2279650" y="5588000"/>
          <p14:tracePt t="117508" x="2286000" y="5562600"/>
          <p14:tracePt t="117528" x="2286000" y="5543550"/>
          <p14:tracePt t="117528" x="2286000" y="5524500"/>
          <p14:tracePt t="117535" x="2292350" y="5499100"/>
          <p14:tracePt t="117553" x="2292350" y="5461000"/>
          <p14:tracePt t="117569" x="2292350" y="5435600"/>
          <p14:tracePt t="117585" x="2292350" y="5410200"/>
          <p14:tracePt t="117602" x="2292350" y="5397500"/>
          <p14:tracePt t="117619" x="2292350" y="5365750"/>
          <p14:tracePt t="117635" x="2273300" y="5308600"/>
          <p14:tracePt t="117652" x="2260600" y="5295900"/>
          <p14:tracePt t="117669" x="2241550" y="5276850"/>
          <p14:tracePt t="117685" x="2228850" y="5264150"/>
          <p14:tracePt t="117702" x="2222500" y="5257800"/>
          <p14:tracePt t="117719" x="2197100" y="5238750"/>
          <p14:tracePt t="117736" x="2159000" y="5232400"/>
          <p14:tracePt t="117752" x="2120900" y="5219700"/>
          <p14:tracePt t="117769" x="2051050" y="5213350"/>
          <p14:tracePt t="117786" x="1936750" y="5213350"/>
          <p14:tracePt t="117803" x="1771650" y="5213350"/>
          <p14:tracePt t="117819" x="1492250" y="5213350"/>
          <p14:tracePt t="117836" x="1308100" y="5232400"/>
          <p14:tracePt t="117852" x="1200150" y="5257800"/>
          <p14:tracePt t="117869" x="1143000" y="5276850"/>
          <p14:tracePt t="117885" x="1104900" y="5308600"/>
          <p14:tracePt t="117901" x="1092200" y="5327650"/>
          <p14:tracePt t="117918" x="1066800" y="5353050"/>
          <p14:tracePt t="117935" x="1060450" y="5378450"/>
          <p14:tracePt t="117953" x="1060450" y="5403850"/>
          <p14:tracePt t="117969" x="1060450" y="5435600"/>
          <p14:tracePt t="117986" x="1060450" y="5467350"/>
          <p14:tracePt t="118003" x="1060450" y="5499100"/>
          <p14:tracePt t="118020" x="1073150" y="5511800"/>
          <p14:tracePt t="118037" x="1092200" y="5549900"/>
          <p14:tracePt t="118053" x="1111250" y="5568950"/>
          <p14:tracePt t="118069" x="1130300" y="5575300"/>
          <p14:tracePt t="118086" x="1174750" y="5575300"/>
          <p14:tracePt t="118103" x="1206500" y="5594350"/>
          <p14:tracePt t="118121" x="1276350" y="5632450"/>
          <p14:tracePt t="118136" x="1377950" y="5657850"/>
          <p14:tracePt t="118153" x="1492250" y="5670550"/>
          <p14:tracePt t="118170" x="1562100" y="5676900"/>
          <p14:tracePt t="118187" x="1695450" y="5676900"/>
          <p14:tracePt t="118204" x="1752600" y="5676900"/>
          <p14:tracePt t="118220" x="1803400" y="5676900"/>
          <p14:tracePt t="118236" x="1822450" y="5676900"/>
          <p14:tracePt t="118253" x="1841500" y="5664200"/>
          <p14:tracePt t="118270" x="1860550" y="5651500"/>
          <p14:tracePt t="118286" x="1873250" y="5645150"/>
          <p14:tracePt t="118303" x="1911350" y="5613400"/>
          <p14:tracePt t="118320" x="1962150" y="5562600"/>
          <p14:tracePt t="118337" x="1987550" y="5524500"/>
          <p14:tracePt t="118353" x="2000250" y="5492750"/>
          <p14:tracePt t="118370" x="2012950" y="5448300"/>
          <p14:tracePt t="118388" x="2025650" y="5435600"/>
          <p14:tracePt t="118388" x="2025650" y="5422900"/>
          <p14:tracePt t="118405" x="2025650" y="5384800"/>
          <p14:tracePt t="118421" x="2025650" y="5359400"/>
          <p14:tracePt t="118437" x="2025650" y="5334000"/>
          <p14:tracePt t="118453" x="2025650" y="5302250"/>
          <p14:tracePt t="118470" x="2025650" y="5295900"/>
          <p14:tracePt t="118487" x="2012950" y="5289550"/>
          <p14:tracePt t="118534" x="2006600" y="5289550"/>
          <p14:tracePt t="118564" x="2000250" y="5289550"/>
          <p14:tracePt t="118572" x="1993900" y="5289550"/>
          <p14:tracePt t="118586" x="1955800" y="5289550"/>
          <p14:tracePt t="118587" x="1911350" y="5289550"/>
          <p14:tracePt t="118587" x="1841500" y="5289550"/>
          <p14:tracePt t="118604" x="1714500" y="5302250"/>
          <p14:tracePt t="118620" x="1619250" y="5340350"/>
          <p14:tracePt t="118638" x="1562100" y="5346700"/>
          <p14:tracePt t="118654" x="1543050" y="5353050"/>
          <p14:tracePt t="118748" x="1543050" y="5372100"/>
          <p14:tracePt t="118748" x="1543050" y="5378450"/>
          <p14:tracePt t="118772" x="1543050" y="5384800"/>
          <p14:tracePt t="118780" x="1543050" y="5391150"/>
          <p14:tracePt t="118787" x="1543050" y="5403850"/>
          <p14:tracePt t="118812" x="1543050" y="5416550"/>
          <p14:tracePt t="118828" x="1555750" y="5422900"/>
          <p14:tracePt t="118836" x="1581150" y="5422900"/>
          <p14:tracePt t="118854" x="1587500" y="5422900"/>
          <p14:tracePt t="118855" x="1612900" y="5429250"/>
          <p14:tracePt t="118871" x="1663700" y="5448300"/>
          <p14:tracePt t="118887" x="1758950" y="5486400"/>
          <p14:tracePt t="118904" x="1898650" y="5505450"/>
          <p14:tracePt t="118921" x="2012950" y="5524500"/>
          <p14:tracePt t="118938" x="2146300" y="5562600"/>
          <p14:tracePt t="118954" x="2247900" y="5568950"/>
          <p14:tracePt t="118971" x="2355850" y="5588000"/>
          <p14:tracePt t="118989" x="2400300" y="5594350"/>
          <p14:tracePt t="119004" x="2413000" y="5594350"/>
          <p14:tracePt t="119044" x="2419350" y="5594350"/>
          <p14:tracePt t="119060" x="2432050" y="5594350"/>
          <p14:tracePt t="119071" x="2438400" y="5594350"/>
          <p14:tracePt t="119076" x="2457450" y="5581650"/>
          <p14:tracePt t="119088" x="2482850" y="5575300"/>
          <p14:tracePt t="119104" x="2508250" y="5562600"/>
          <p14:tracePt t="119121" x="2527300" y="5549900"/>
          <p14:tracePt t="119138" x="2533650" y="5543550"/>
          <p14:tracePt t="119500" x="2552700" y="5543550"/>
          <p14:tracePt t="119508" x="2578100" y="5543550"/>
          <p14:tracePt t="119522" x="2622550" y="5543550"/>
          <p14:tracePt t="119523" x="2705100" y="5543550"/>
          <p14:tracePt t="119539" x="2781300" y="5543550"/>
          <p14:tracePt t="119539" x="2825750" y="5543550"/>
          <p14:tracePt t="119556" x="2882900" y="5543550"/>
          <p14:tracePt t="119574" x="2914650" y="5537200"/>
          <p14:tracePt t="119588" x="2921000" y="5530850"/>
          <p14:tracePt t="119628" x="2927350" y="5530850"/>
          <p14:tracePt t="119632" x="2933700" y="5530850"/>
          <p14:tracePt t="119639" x="2965450" y="5505450"/>
          <p14:tracePt t="119655" x="2997200" y="5480050"/>
          <p14:tracePt t="119672" x="3016250" y="5454650"/>
          <p14:tracePt t="119689" x="3035300" y="5441950"/>
          <p14:tracePt t="119705" x="3041650" y="5429250"/>
          <p14:tracePt t="119722" x="3041650" y="5416550"/>
          <p14:tracePt t="119739" x="3041650" y="5372100"/>
          <p14:tracePt t="119757" x="3041650" y="5340350"/>
          <p14:tracePt t="119772" x="3041650" y="5321300"/>
          <p14:tracePt t="119789" x="3041650" y="5308600"/>
          <p14:tracePt t="119806" x="3028950" y="5289550"/>
          <p14:tracePt t="119822" x="3003550" y="5264150"/>
          <p14:tracePt t="119839" x="2940050" y="5245100"/>
          <p14:tracePt t="119856" x="2844800" y="5213350"/>
          <p14:tracePt t="119872" x="2736850" y="5200650"/>
          <p14:tracePt t="119889" x="2667000" y="5194300"/>
          <p14:tracePt t="119906" x="2597150" y="5194300"/>
          <p14:tracePt t="119922" x="2546350" y="5194300"/>
          <p14:tracePt t="119922" x="2514600" y="5194300"/>
          <p14:tracePt t="119940" x="2444750" y="5194300"/>
          <p14:tracePt t="119957" x="2387600" y="5207000"/>
          <p14:tracePt t="119973" x="2324100" y="5226050"/>
          <p14:tracePt t="119989" x="2286000" y="5245100"/>
          <p14:tracePt t="120006" x="2241550" y="5276850"/>
          <p14:tracePt t="120023" x="2216150" y="5302250"/>
          <p14:tracePt t="120039" x="2197100" y="5314950"/>
          <p14:tracePt t="120056" x="2178050" y="5346700"/>
          <p14:tracePt t="120073" x="2171700" y="5365750"/>
          <p14:tracePt t="120090" x="2165350" y="5384800"/>
          <p14:tracePt t="120106" x="2165350" y="5397500"/>
          <p14:tracePt t="120123" x="2171700" y="5416550"/>
          <p14:tracePt t="120142" x="2184400" y="5422900"/>
          <p14:tracePt t="120156" x="2197100" y="5435600"/>
          <p14:tracePt t="120173" x="2203450" y="5435600"/>
          <p14:tracePt t="120189" x="2222500" y="5454650"/>
          <p14:tracePt t="120206" x="2266950" y="5467350"/>
          <p14:tracePt t="120223" x="2292350" y="5473700"/>
          <p14:tracePt t="120240" x="2330450" y="5486400"/>
          <p14:tracePt t="120256" x="2413000" y="5518150"/>
          <p14:tracePt t="120273" x="2590800" y="5543550"/>
          <p14:tracePt t="120290" x="2755900" y="5568950"/>
          <p14:tracePt t="120306" x="2952750" y="5588000"/>
          <p14:tracePt t="120306" x="3048000" y="5588000"/>
          <p14:tracePt t="120325" x="3187700" y="5588000"/>
          <p14:tracePt t="120340" x="3232150" y="5588000"/>
          <p14:tracePt t="120357" x="3244850" y="5588000"/>
          <p14:tracePt t="120396" x="3257550" y="5588000"/>
          <p14:tracePt t="120416" x="3270250" y="5575300"/>
          <p14:tracePt t="120423" x="3276600" y="5568950"/>
          <p14:tracePt t="120424" x="3289300" y="5556250"/>
          <p14:tracePt t="120440" x="3295650" y="5549900"/>
          <p14:tracePt t="120458" x="3302000" y="5543550"/>
          <p14:tracePt t="120473" x="3314700" y="5537200"/>
          <p14:tracePt t="120490" x="3321050" y="5524500"/>
          <p14:tracePt t="120588" x="3327400" y="5518150"/>
          <p14:tracePt t="120652" x="3314700" y="5518150"/>
          <p14:tracePt t="120666" x="3308350" y="5511800"/>
          <p14:tracePt t="120676" x="3289300" y="5492750"/>
          <p14:tracePt t="120676" x="3282950" y="5492750"/>
          <p14:tracePt t="120691" x="3276600" y="5480050"/>
          <p14:tracePt t="120732" x="3270250" y="5473700"/>
          <p14:tracePt t="120740" x="3257550" y="5467350"/>
          <p14:tracePt t="120757" x="3257550" y="5461000"/>
          <p14:tracePt t="120758" x="3251200" y="5454650"/>
          <p14:tracePt t="120980" x="3263900" y="5448300"/>
          <p14:tracePt t="120988" x="3270250" y="5448300"/>
          <p14:tracePt t="121004" x="3289300" y="5448300"/>
          <p14:tracePt t="121012" x="3295650" y="5448300"/>
          <p14:tracePt t="121024" x="3308350" y="5441950"/>
          <p14:tracePt t="121025" x="3321050" y="5441950"/>
          <p14:tracePt t="121060" x="3327400" y="5441950"/>
          <p14:tracePt t="121060" x="3340100" y="5435600"/>
          <p14:tracePt t="121076" x="3346450" y="5435600"/>
          <p14:tracePt t="121091" x="3352800" y="5435600"/>
          <p14:tracePt t="121164" x="3359150" y="5435600"/>
          <p14:tracePt t="121356" x="3365500" y="5435600"/>
          <p14:tracePt t="121364" x="3378200" y="5429250"/>
          <p14:tracePt t="121384" x="3384550" y="5429250"/>
          <p14:tracePt t="121391" x="3390900" y="5429250"/>
          <p14:tracePt t="121392" x="3403600" y="5429250"/>
          <p14:tracePt t="121408" x="3422650" y="5429250"/>
          <p14:tracePt t="121425" x="3467100" y="5429250"/>
          <p14:tracePt t="121442" x="3486150" y="5435600"/>
          <p14:tracePt t="121477" x="3498850" y="5441950"/>
          <p14:tracePt t="121500" x="3505200" y="5441950"/>
          <p14:tracePt t="121540" x="3511550" y="5441950"/>
          <p14:tracePt t="121588" x="3517900" y="5441950"/>
          <p14:tracePt t="121620" x="3524250" y="5441950"/>
          <p14:tracePt t="121644" x="3530600" y="5441950"/>
          <p14:tracePt t="121644" x="3536950" y="5441950"/>
          <p14:tracePt t="121669" x="3543300" y="5448300"/>
          <p14:tracePt t="121692" x="3549650" y="5448300"/>
          <p14:tracePt t="121700" x="3556000" y="5448300"/>
          <p14:tracePt t="121724" x="3562350" y="5448300"/>
          <p14:tracePt t="121740" x="3568700" y="5448300"/>
          <p14:tracePt t="121764" x="3575050" y="5448300"/>
          <p14:tracePt t="121780" x="3581400" y="5448300"/>
          <p14:tracePt t="121788" x="3594100" y="5448300"/>
          <p14:tracePt t="121797" x="3625850" y="5448300"/>
          <p14:tracePt t="121809" x="3651250" y="5448300"/>
          <p14:tracePt t="121826" x="3683000" y="5448300"/>
          <p14:tracePt t="121843" x="3702050" y="5448300"/>
          <p14:tracePt t="121859" x="3708400" y="5454650"/>
          <p14:tracePt t="121900" x="3708400" y="5461000"/>
          <p14:tracePt t="122180" x="3714750" y="5461000"/>
          <p14:tracePt t="122196" x="3721100" y="5461000"/>
          <p14:tracePt t="122210" x="3733800" y="5461000"/>
          <p14:tracePt t="122215" x="3740150" y="5461000"/>
          <p14:tracePt t="122226" x="3759200" y="5461000"/>
          <p14:tracePt t="122243" x="3816350" y="5461000"/>
          <p14:tracePt t="122261" x="3822700" y="5467350"/>
          <p14:tracePt t="122276" x="3848100" y="5473700"/>
          <p14:tracePt t="122462" x="3854450" y="5473700"/>
          <p14:tracePt t="122476" x="3867150" y="5473700"/>
          <p14:tracePt t="122500" x="3879850" y="5473700"/>
          <p14:tracePt t="122508" x="3892550" y="5473700"/>
          <p14:tracePt t="122524" x="3898900" y="5473700"/>
          <p14:tracePt t="122528" x="3911600" y="5473700"/>
          <p14:tracePt t="122572" x="3924300" y="5473700"/>
          <p14:tracePt t="122580" x="3930650" y="5473700"/>
          <p14:tracePt t="122580" x="3937000" y="5473700"/>
          <p14:tracePt t="122620" x="3943350" y="5473700"/>
          <p14:tracePt t="122652" x="3949700" y="5473700"/>
          <p14:tracePt t="122684" x="3956050" y="5473700"/>
          <p14:tracePt t="122940" x="3949700" y="5473700"/>
          <p14:tracePt t="122979" x="3943350" y="5473700"/>
          <p14:tracePt t="123588" x="3937000" y="5480050"/>
          <p14:tracePt t="123596" x="3930650" y="5486400"/>
          <p14:tracePt t="123605" x="3924300" y="5492750"/>
          <p14:tracePt t="123636" x="3924300" y="5499100"/>
          <p14:tracePt t="123685" x="3917950" y="5499100"/>
          <p14:tracePt t="123749" x="3905250" y="5505450"/>
          <p14:tracePt t="123756" x="3892550" y="5511800"/>
          <p14:tracePt t="123771" x="3873500" y="5530850"/>
          <p14:tracePt t="123780" x="3854450" y="5549900"/>
          <p14:tracePt t="123780" x="3835400" y="5562600"/>
          <p14:tracePt t="123796" x="3746500" y="5613400"/>
          <p14:tracePt t="123812" x="3695700" y="5645150"/>
          <p14:tracePt t="123829" x="3625850" y="5676900"/>
          <p14:tracePt t="123846" x="3543300" y="5715000"/>
          <p14:tracePt t="123862" x="3460750" y="5753100"/>
          <p14:tracePt t="123879" x="3378200" y="5778500"/>
          <p14:tracePt t="123896" x="3276600" y="5791200"/>
          <p14:tracePt t="123912" x="3181350" y="5810250"/>
          <p14:tracePt t="123929" x="3092450" y="5822950"/>
          <p14:tracePt t="123946" x="2978150" y="5842000"/>
          <p14:tracePt t="123963" x="2901950" y="5848350"/>
          <p14:tracePt t="123979" x="2762250" y="5848350"/>
          <p14:tracePt t="123996" x="2673350" y="5848350"/>
          <p14:tracePt t="124013" x="2603500" y="5848350"/>
          <p14:tracePt t="124029" x="2552700" y="5848350"/>
          <p14:tracePt t="124046" x="2514600" y="5848350"/>
          <p14:tracePt t="124063" x="2457450" y="5848350"/>
          <p14:tracePt t="124079" x="2419350" y="5848350"/>
          <p14:tracePt t="124096" x="2387600" y="5848350"/>
          <p14:tracePt t="124113" x="2343150" y="5848350"/>
          <p14:tracePt t="124130" x="2317750" y="5848350"/>
          <p14:tracePt t="124146" x="2305050" y="5848350"/>
          <p14:tracePt t="124163" x="2292350" y="5848350"/>
          <p14:tracePt t="124181" x="2286000" y="5848350"/>
          <p14:tracePt t="124357" x="2279650" y="5848350"/>
          <p14:tracePt t="124460" x="2273300" y="5848350"/>
          <p14:tracePt t="124485" x="2266950" y="5848350"/>
          <p14:tracePt t="124508" x="2266950" y="5842000"/>
          <p14:tracePt t="124517" x="2266950" y="5835650"/>
          <p14:tracePt t="124533" x="2266950" y="5829300"/>
          <p14:tracePt t="124876" x="2260600" y="5822950"/>
          <p14:tracePt t="124884" x="2254250" y="5822950"/>
          <p14:tracePt t="124909" x="2247900" y="5822950"/>
          <p14:tracePt t="124917" x="2235200" y="5822950"/>
          <p14:tracePt t="124924" x="2222500" y="5822950"/>
          <p14:tracePt t="124932" x="2184400" y="5816600"/>
          <p14:tracePt t="124947" x="2120900" y="5797550"/>
          <p14:tracePt t="124964" x="2063750" y="5778500"/>
          <p14:tracePt t="124981" x="2044700" y="5772150"/>
          <p14:tracePt t="124997" x="2038350" y="5772150"/>
          <p14:tracePt t="125036" x="2032000" y="5772150"/>
          <p14:tracePt t="125109" x="2019300" y="5772150"/>
          <p14:tracePt t="125133" x="2012950" y="5772150"/>
          <p14:tracePt t="125140" x="2006600" y="5772150"/>
          <p14:tracePt t="125147" x="2000250" y="5772150"/>
          <p14:tracePt t="125148" x="1968500" y="5765800"/>
          <p14:tracePt t="125165" x="1943100" y="5753100"/>
          <p14:tracePt t="125181" x="1879600" y="5734050"/>
          <p14:tracePt t="125197" x="1841500" y="5734050"/>
          <p14:tracePt t="125215" x="1822450" y="5734050"/>
          <p14:tracePt t="125549" x="1828800" y="5734050"/>
          <p14:tracePt t="125564" x="1841500" y="5734050"/>
          <p14:tracePt t="125564" x="1847850" y="5734050"/>
          <p14:tracePt t="125581" x="1854200" y="5734050"/>
          <p14:tracePt t="125591" x="1866900" y="5734050"/>
          <p14:tracePt t="125597" x="1879600" y="5734050"/>
          <p14:tracePt t="125608" x="1885950" y="5734050"/>
          <p14:tracePt t="125615" x="1892300" y="5734050"/>
          <p14:tracePt t="125709" x="1898650" y="5734050"/>
          <p14:tracePt t="125717" x="1905000" y="5734050"/>
          <p14:tracePt t="125788" x="1911350" y="5734050"/>
          <p14:tracePt t="125808" x="1917700" y="5734050"/>
          <p14:tracePt t="125884" x="1924050" y="5734050"/>
          <p14:tracePt t="125892" x="1930400" y="5734050"/>
          <p14:tracePt t="125908" x="1936750" y="5734050"/>
          <p14:tracePt t="125917" x="1943100" y="5734050"/>
          <p14:tracePt t="125917" x="1949450" y="5740400"/>
          <p14:tracePt t="125957" x="1962150" y="5740400"/>
          <p14:tracePt t="125965" x="1968500" y="5746750"/>
          <p14:tracePt t="125997" x="1974850" y="5753100"/>
          <p14:tracePt t="126012" x="1974850" y="5759450"/>
          <p14:tracePt t="126020" x="1981200" y="5759450"/>
          <p14:tracePt t="126033" x="1993900" y="5759450"/>
          <p14:tracePt t="126033" x="2006600" y="5759450"/>
          <p14:tracePt t="126049" x="2019300" y="5772150"/>
          <p14:tracePt t="126085" x="2025650" y="5772150"/>
          <p14:tracePt t="126085" x="2038350" y="5772150"/>
          <p14:tracePt t="126100" x="2076450" y="5778500"/>
          <p14:tracePt t="126117" x="2095500" y="5778500"/>
          <p14:tracePt t="126133" x="2101850" y="5784850"/>
          <p14:tracePt t="126149" x="2114550" y="5784850"/>
          <p14:tracePt t="126309" x="2120900" y="5784850"/>
          <p14:tracePt t="126396" x="2127250" y="5784850"/>
          <p14:tracePt t="126405" x="2133600" y="5784850"/>
          <p14:tracePt t="126413" x="2139950" y="5784850"/>
          <p14:tracePt t="126437" x="2146300" y="5784850"/>
          <p14:tracePt t="126444" x="2152650" y="5784850"/>
          <p14:tracePt t="126450" x="2184400" y="5784850"/>
          <p14:tracePt t="126467" x="2222500" y="5784850"/>
          <p14:tracePt t="126483" x="2305050" y="5797550"/>
          <p14:tracePt t="126500" x="2387600" y="5810250"/>
          <p14:tracePt t="126517" x="2444750" y="5835650"/>
          <p14:tracePt t="126533" x="2489200" y="5848350"/>
          <p14:tracePt t="126877" x="2501900" y="5848350"/>
          <p14:tracePt t="126885" x="2514600" y="5848350"/>
          <p14:tracePt t="126901" x="2533650" y="5848350"/>
          <p14:tracePt t="126901" x="2571750" y="5829300"/>
          <p14:tracePt t="126917" x="2578100" y="5829300"/>
          <p14:tracePt t="126934" x="2597150" y="5822950"/>
          <p14:tracePt t="126973" x="2603500" y="5816600"/>
          <p14:tracePt t="127005" x="2616200" y="5810250"/>
          <p14:tracePt t="127028" x="2622550" y="5810250"/>
          <p14:tracePt t="127037" x="2628900" y="5810250"/>
          <p14:tracePt t="127045" x="2635250" y="5810250"/>
          <p14:tracePt t="127051" x="2660650" y="5803900"/>
          <p14:tracePt t="127068" x="2692400" y="5797550"/>
          <p14:tracePt t="127125" x="2698750" y="5791200"/>
          <p14:tracePt t="127132" x="2698750" y="5784850"/>
          <p14:tracePt t="127136" x="2711450" y="5778500"/>
          <p14:tracePt t="127150" x="2711450" y="5772150"/>
          <p14:tracePt t="127151" x="2711450" y="5740400"/>
          <p14:tracePt t="127167" x="2711450" y="5721350"/>
          <p14:tracePt t="127184" x="2711450" y="5708650"/>
          <p14:tracePt t="127201" x="2711450" y="5695950"/>
          <p14:tracePt t="127218" x="2679700" y="5632450"/>
          <p14:tracePt t="127235" x="2635250" y="5575300"/>
          <p14:tracePt t="127251" x="2597150" y="5505450"/>
          <p14:tracePt t="127251" x="2590800" y="5492750"/>
          <p14:tracePt t="127269" x="2571750" y="5467350"/>
          <p14:tracePt t="127286" x="2552700" y="5435600"/>
          <p14:tracePt t="127301" x="2540000" y="5422900"/>
          <p14:tracePt t="127318" x="2520950" y="5410200"/>
          <p14:tracePt t="127335" x="2495550" y="5403850"/>
          <p14:tracePt t="127351" x="2470150" y="5391150"/>
          <p14:tracePt t="127368" x="2419350" y="5359400"/>
          <p14:tracePt t="127385" x="2305050" y="5314950"/>
          <p14:tracePt t="127402" x="2197100" y="5276850"/>
          <p14:tracePt t="127418" x="2133600" y="5245100"/>
          <p14:tracePt t="127435" x="2095500" y="5226050"/>
          <p14:tracePt t="127452" x="2057400" y="5194300"/>
          <p14:tracePt t="127469" x="2044700" y="5194300"/>
          <p14:tracePt t="127541" x="2032000" y="5194300"/>
          <p14:tracePt t="127561" x="2019300" y="5194300"/>
          <p14:tracePt t="127561" x="2000250" y="5194300"/>
          <p14:tracePt t="127572" x="1962150" y="5213350"/>
          <p14:tracePt t="127581" x="1936750" y="5219700"/>
          <p14:tracePt t="127589" x="1860550" y="5232400"/>
          <p14:tracePt t="127601" x="1784350" y="5238750"/>
          <p14:tracePt t="127618" x="1727200" y="5245100"/>
          <p14:tracePt t="127635" x="1682750" y="5257800"/>
          <p14:tracePt t="127652" x="1676400" y="5257800"/>
          <p14:tracePt t="127732" x="1676400" y="5264150"/>
          <p14:tracePt t="127748" x="1676400" y="5270500"/>
          <p14:tracePt t="127768" x="1676400" y="5283200"/>
          <p14:tracePt t="127780" x="1676400" y="5289550"/>
          <p14:tracePt t="127789" x="1676400" y="5302250"/>
          <p14:tracePt t="127797" x="1695450" y="5308600"/>
          <p14:tracePt t="127803" x="1733550" y="5321300"/>
          <p14:tracePt t="127818" x="1771650" y="5334000"/>
          <p14:tracePt t="127835" x="1835150" y="5346700"/>
          <p14:tracePt t="127851" x="1930400" y="5372100"/>
          <p14:tracePt t="127869" x="2063750" y="5397500"/>
          <p14:tracePt t="127886" x="2190750" y="5435600"/>
          <p14:tracePt t="127902" x="2311400" y="5448300"/>
          <p14:tracePt t="127919" x="2406650" y="5473700"/>
          <p14:tracePt t="127936" x="2463800" y="5473700"/>
          <p14:tracePt t="127952" x="2520950" y="5473700"/>
          <p14:tracePt t="127969" x="2552700" y="5473700"/>
          <p14:tracePt t="127986" x="2565400" y="5473700"/>
          <p14:tracePt t="128036" x="2571750" y="5473700"/>
          <p14:tracePt t="128044" x="2578100" y="5473700"/>
          <p14:tracePt t="128052" x="2590800" y="5473700"/>
          <p14:tracePt t="128060" x="2609850" y="5473700"/>
          <p14:tracePt t="128068" x="2641600" y="5473700"/>
          <p14:tracePt t="128085" x="2654300" y="5467350"/>
          <p14:tracePt t="128103" x="2717800" y="5422900"/>
          <p14:tracePt t="128119" x="2768600" y="5384800"/>
          <p14:tracePt t="128136" x="2806700" y="5353050"/>
          <p14:tracePt t="128153" x="2832100" y="5334000"/>
          <p14:tracePt t="128170" x="2844800" y="5314950"/>
          <p14:tracePt t="128186" x="2851150" y="5295900"/>
          <p14:tracePt t="128203" x="2851150" y="5283200"/>
          <p14:tracePt t="128221" x="2851150" y="5270500"/>
          <p14:tracePt t="128237" x="2851150" y="5264150"/>
          <p14:tracePt t="128276" x="2851150" y="5257800"/>
          <p14:tracePt t="128286" x="2851150" y="5245100"/>
          <p14:tracePt t="128287" x="2844800" y="5245100"/>
          <p14:tracePt t="128303" x="2825750" y="5245100"/>
          <p14:tracePt t="128320" x="2736850" y="5245100"/>
          <p14:tracePt t="128336" x="2647950" y="5245100"/>
          <p14:tracePt t="128353" x="2495550" y="5283200"/>
          <p14:tracePt t="128370" x="2355850" y="5334000"/>
          <p14:tracePt t="128386" x="2241550" y="5384800"/>
          <p14:tracePt t="128403" x="2146300" y="5422900"/>
          <p14:tracePt t="128403" x="2127250" y="5435600"/>
          <p14:tracePt t="128421" x="2101850" y="5454650"/>
          <p14:tracePt t="128477" x="2101850" y="5461000"/>
          <p14:tracePt t="128485" x="2101850" y="5473700"/>
          <p14:tracePt t="128492" x="2101850" y="5480050"/>
          <p14:tracePt t="128503" x="2101850" y="5492750"/>
          <p14:tracePt t="128503" x="2101850" y="5511800"/>
          <p14:tracePt t="128520" x="2108200" y="5543550"/>
          <p14:tracePt t="128537" x="2133600" y="5568950"/>
          <p14:tracePt t="128553" x="2171700" y="5594350"/>
          <p14:tracePt t="128570" x="2209800" y="5613400"/>
          <p14:tracePt t="128587" x="2247900" y="5632450"/>
          <p14:tracePt t="128603" x="2355850" y="5670550"/>
          <p14:tracePt t="128621" x="2470150" y="5683250"/>
          <p14:tracePt t="128637" x="2609850" y="5702300"/>
          <p14:tracePt t="128654" x="2743200" y="5702300"/>
          <p14:tracePt t="128670" x="2838450" y="5702300"/>
          <p14:tracePt t="128687" x="2921000" y="5683250"/>
          <p14:tracePt t="128704" x="3009900" y="5645150"/>
          <p14:tracePt t="128720" x="3035300" y="5632450"/>
          <p14:tracePt t="128739" x="3073400" y="5588000"/>
          <p14:tracePt t="128754" x="3092450" y="5549900"/>
          <p14:tracePt t="128771" x="3117850" y="5518150"/>
          <p14:tracePt t="128787" x="3117850" y="5422900"/>
          <p14:tracePt t="128805" x="3117850" y="5359400"/>
          <p14:tracePt t="128821" x="3117850" y="5308600"/>
          <p14:tracePt t="128837" x="3117850" y="5283200"/>
          <p14:tracePt t="128854" x="3111500" y="5257800"/>
          <p14:tracePt t="128870" x="3105150" y="5238750"/>
          <p14:tracePt t="128887" x="3086100" y="5226050"/>
          <p14:tracePt t="128904" x="3073400" y="5213350"/>
          <p14:tracePt t="128921" x="3041650" y="5200650"/>
          <p14:tracePt t="128937" x="3009900" y="5181600"/>
          <p14:tracePt t="128954" x="2959100" y="5175250"/>
          <p14:tracePt t="128971" x="2889250" y="5168900"/>
          <p14:tracePt t="128988" x="2711450" y="5156200"/>
          <p14:tracePt t="129005" x="2584450" y="5156200"/>
          <p14:tracePt t="129021" x="2470150" y="5156200"/>
          <p14:tracePt t="129038" x="2400300" y="5156200"/>
          <p14:tracePt t="129054" x="2381250" y="5168900"/>
          <p14:tracePt t="129093" x="2374900" y="5168900"/>
          <p14:tracePt t="129104" x="2355850" y="5181600"/>
          <p14:tracePt t="129105" x="2330450" y="5200650"/>
          <p14:tracePt t="129121" x="2298700" y="5226050"/>
          <p14:tracePt t="129138" x="2266950" y="5251450"/>
          <p14:tracePt t="129154" x="2235200" y="5283200"/>
          <p14:tracePt t="129171" x="2222500" y="5302250"/>
          <p14:tracePt t="129188" x="2216150" y="5327650"/>
          <p14:tracePt t="129204" x="2216150" y="5378450"/>
          <p14:tracePt t="129221" x="2216150" y="5397500"/>
          <p14:tracePt t="129238" x="2222500" y="5422900"/>
          <p14:tracePt t="129255" x="2228850" y="5435600"/>
          <p14:tracePt t="129271" x="2260600" y="5461000"/>
          <p14:tracePt t="129288" x="2279650" y="5480050"/>
          <p14:tracePt t="129304" x="2305050" y="5492750"/>
          <p14:tracePt t="129322" x="2343150" y="5530850"/>
          <p14:tracePt t="129338" x="2387600" y="5549900"/>
          <p14:tracePt t="129355" x="2476500" y="5575300"/>
          <p14:tracePt t="129371" x="2628900" y="5626100"/>
          <p14:tracePt t="129389" x="2717800" y="5632450"/>
          <p14:tracePt t="129405" x="2794000" y="5651500"/>
          <p14:tracePt t="129421" x="2863850" y="5651500"/>
          <p14:tracePt t="129438" x="2921000" y="5651500"/>
          <p14:tracePt t="129455" x="2984500" y="5619750"/>
          <p14:tracePt t="129472" x="3041650" y="5568950"/>
          <p14:tracePt t="129488" x="3086100" y="5543550"/>
          <p14:tracePt t="129504" x="3117850" y="5505450"/>
          <p14:tracePt t="129522" x="3149600" y="5467350"/>
          <p14:tracePt t="129538" x="3187700" y="5422900"/>
          <p14:tracePt t="129555" x="3200400" y="5384800"/>
          <p14:tracePt t="129572" x="3213100" y="5321300"/>
          <p14:tracePt t="129589" x="3213100" y="5283200"/>
          <p14:tracePt t="129606" x="3213100" y="5257800"/>
          <p14:tracePt t="129622" x="3213100" y="5232400"/>
          <p14:tracePt t="129638" x="3213100" y="5219700"/>
          <p14:tracePt t="129655" x="3194050" y="5207000"/>
          <p14:tracePt t="129672" x="3162300" y="5187950"/>
          <p14:tracePt t="129688" x="3117850" y="5168900"/>
          <p14:tracePt t="129705" x="3035300" y="5149850"/>
          <p14:tracePt t="129722" x="2901950" y="5124450"/>
          <p14:tracePt t="129739" x="2749550" y="5118100"/>
          <p14:tracePt t="129755" x="2457450" y="5118100"/>
          <p14:tracePt t="129773" x="2336800" y="5118100"/>
          <p14:tracePt t="129789" x="2298700" y="5118100"/>
          <p14:tracePt t="129805" x="2279650" y="5118100"/>
          <p14:tracePt t="129823" x="2273300" y="5124450"/>
          <p14:tracePt t="129839" x="2254250" y="5156200"/>
          <p14:tracePt t="129856" x="2241550" y="5168900"/>
          <p14:tracePt t="129872" x="2216150" y="5207000"/>
          <p14:tracePt t="129889" x="2197100" y="5251450"/>
          <p14:tracePt t="129905" x="2190750" y="5257800"/>
          <p14:tracePt t="129922" x="2171700" y="5276850"/>
          <p14:tracePt t="129939" x="2171700" y="5295900"/>
          <p14:tracePt t="129939" x="2171700" y="5302250"/>
          <p14:tracePt t="129957" x="2171700" y="5321300"/>
          <p14:tracePt t="129973" x="2171700" y="5346700"/>
          <p14:tracePt t="129989" x="2171700" y="5365750"/>
          <p14:tracePt t="130006" x="2171700" y="5391150"/>
          <p14:tracePt t="130022" x="2171700" y="5410200"/>
          <p14:tracePt t="130039" x="2184400" y="5429250"/>
          <p14:tracePt t="130056" x="2190750" y="5441950"/>
          <p14:tracePt t="130073" x="2203450" y="5454650"/>
          <p14:tracePt t="130089" x="2241550" y="5486400"/>
          <p14:tracePt t="130106" x="2254250" y="5499100"/>
          <p14:tracePt t="130123" x="2279650" y="5524500"/>
          <p14:tracePt t="130139" x="2324100" y="5543550"/>
          <p14:tracePt t="130157" x="2343150" y="5543550"/>
          <p14:tracePt t="130173" x="2457450" y="5575300"/>
          <p14:tracePt t="130190" x="2571750" y="5594350"/>
          <p14:tracePt t="130206" x="2647950" y="5600700"/>
          <p14:tracePt t="130223" x="2705100" y="5600700"/>
          <p14:tracePt t="130240" x="2749550" y="5600700"/>
          <p14:tracePt t="130256" x="2787650" y="5600700"/>
          <p14:tracePt t="130273" x="2800350" y="5600700"/>
          <p14:tracePt t="130289" x="2825750" y="5588000"/>
          <p14:tracePt t="130306" x="2857500" y="5575300"/>
          <p14:tracePt t="130323" x="2927350" y="5524500"/>
          <p14:tracePt t="130341" x="2946400" y="5505450"/>
          <p14:tracePt t="130356" x="2997200" y="5467350"/>
          <p14:tracePt t="130373" x="3035300" y="5435600"/>
          <p14:tracePt t="130390" x="3054350" y="5416550"/>
          <p14:tracePt t="130407" x="3079750" y="5391150"/>
          <p14:tracePt t="130423" x="3098800" y="5378450"/>
          <p14:tracePt t="130440" x="3105150" y="5353050"/>
          <p14:tracePt t="130456" x="3105150" y="5340350"/>
          <p14:tracePt t="130473" x="3105150" y="5302250"/>
          <p14:tracePt t="130490" x="3105150" y="5283200"/>
          <p14:tracePt t="130507" x="3105150" y="5270500"/>
          <p14:tracePt t="130543" x="3105150" y="5264150"/>
          <p14:tracePt t="130580" x="3105150" y="5257800"/>
          <p14:tracePt t="130589" x="3105150" y="5251450"/>
          <p14:tracePt t="130596" x="3098800" y="5251450"/>
          <p14:tracePt t="130616" x="3060700" y="5232400"/>
          <p14:tracePt t="130617" x="3035300" y="5232400"/>
          <p14:tracePt t="130623" x="2940050" y="5207000"/>
          <p14:tracePt t="130640" x="2794000" y="5200650"/>
          <p14:tracePt t="130657" x="2609850" y="5181600"/>
          <p14:tracePt t="130674" x="2425700" y="5181600"/>
          <p14:tracePt t="130690" x="2330450" y="5181600"/>
          <p14:tracePt t="130707" x="2292350" y="5181600"/>
          <p14:tracePt t="130724" x="2279650" y="5181600"/>
          <p14:tracePt t="130740" x="2273300" y="5181600"/>
          <p14:tracePt t="130796" x="2266950" y="5181600"/>
          <p14:tracePt t="130805" x="2260600" y="5181600"/>
          <p14:tracePt t="130807" x="2254250" y="5194300"/>
          <p14:tracePt t="130824" x="2241550" y="5232400"/>
          <p14:tracePt t="130840" x="2241550" y="5251450"/>
          <p14:tracePt t="130857" x="2241550" y="5270500"/>
          <p14:tracePt t="130874" x="2241550" y="5289550"/>
          <p14:tracePt t="130891" x="2241550" y="5308600"/>
          <p14:tracePt t="130907" x="2241550" y="5314950"/>
          <p14:tracePt t="130924" x="2247900" y="5314950"/>
          <p14:tracePt t="130958" x="2254250" y="5321300"/>
          <p14:tracePt t="131565" x="0" y="0"/>
        </p14:tracePtLst>
        <p14:tracePtLst>
          <p14:tracePt t="139372" x="3397250" y="5429250"/>
          <p14:tracePt t="139527" x="3397250" y="5422900"/>
          <p14:tracePt t="139535" x="3390900" y="5397500"/>
          <p14:tracePt t="139535" x="3378200" y="5372100"/>
          <p14:tracePt t="139550" x="3378200" y="5346700"/>
          <p14:tracePt t="139742" x="3371850" y="5340350"/>
          <p14:tracePt t="139750" x="3371850" y="5353050"/>
          <p14:tracePt t="139758" x="3390900" y="5397500"/>
          <p14:tracePt t="139758" x="3422650" y="5441950"/>
          <p14:tracePt t="139773" x="3530600" y="5562600"/>
          <p14:tracePt t="139789" x="3683000" y="5664200"/>
          <p14:tracePt t="139806" x="3740150" y="5695950"/>
          <p14:tracePt t="139823" x="3816350" y="5753100"/>
          <p14:tracePt t="139840" x="3854450" y="5759450"/>
          <p14:tracePt t="139856" x="3860800" y="5759450"/>
          <p14:tracePt t="139873" x="3867150" y="5759450"/>
          <p14:tracePt t="139890" x="3879850" y="5759450"/>
          <p14:tracePt t="139906" x="3892550" y="5759450"/>
          <p14:tracePt t="139923" x="3937000" y="5759450"/>
          <p14:tracePt t="139940" x="3981450" y="5759450"/>
          <p14:tracePt t="139956" x="4038600" y="5765800"/>
          <p14:tracePt t="139956" x="4057650" y="5765800"/>
          <p14:tracePt t="139974" x="4083050" y="5765800"/>
          <p14:tracePt t="139991" x="4114800" y="5765800"/>
          <p14:tracePt t="140007" x="4146550" y="5765800"/>
          <p14:tracePt t="140046" x="4171950" y="5765800"/>
          <p14:tracePt t="140056" x="4191000" y="5765800"/>
          <p14:tracePt t="140057" x="4216400" y="5765800"/>
          <p14:tracePt t="140094" x="4210050" y="5753100"/>
          <p14:tracePt t="140118" x="4165600" y="5708650"/>
          <p14:tracePt t="140126" x="4127500" y="5664200"/>
          <p14:tracePt t="140134" x="4102100" y="5638800"/>
          <p14:tracePt t="140141" x="4044950" y="5562600"/>
          <p14:tracePt t="140157" x="3956050" y="5505450"/>
          <p14:tracePt t="140174" x="3886200" y="5454650"/>
          <p14:tracePt t="140190" x="3810000" y="5422900"/>
          <p14:tracePt t="140207" x="3752850" y="5410200"/>
          <p14:tracePt t="140223" x="3676650" y="5403850"/>
          <p14:tracePt t="140241" x="3625850" y="5397500"/>
          <p14:tracePt t="140257" x="3575050" y="5397500"/>
          <p14:tracePt t="140274" x="3562350" y="5397500"/>
          <p14:tracePt t="140309" x="3556000" y="5397500"/>
          <p14:tracePt t="140326" x="3543300" y="5397500"/>
          <p14:tracePt t="140342" x="3524250" y="5397500"/>
          <p14:tracePt t="140359" x="3517900" y="5397500"/>
          <p14:tracePt t="140359" x="3505200" y="5397500"/>
          <p14:tracePt t="140374" x="3486150" y="5397500"/>
          <p14:tracePt t="140390" x="3460750" y="5397500"/>
          <p14:tracePt t="140407" x="3441700" y="5403850"/>
          <p14:tracePt t="140871" x="3441700" y="5416550"/>
          <p14:tracePt t="140879" x="3505200" y="5461000"/>
          <p14:tracePt t="140879" x="3568700" y="5486400"/>
          <p14:tracePt t="140895" x="3638550" y="5530850"/>
          <p14:tracePt t="140908" x="3702050" y="5568950"/>
          <p14:tracePt t="140910" x="3892550" y="5683250"/>
          <p14:tracePt t="140925" x="4140200" y="5848350"/>
          <p14:tracePt t="140941" x="4641850" y="6096000"/>
          <p14:tracePt t="140958" x="4864100" y="6203950"/>
          <p14:tracePt t="140975" x="4972050" y="6235700"/>
          <p14:tracePt t="140991" x="5016500" y="6254750"/>
          <p14:tracePt t="141008" x="5035550" y="6267450"/>
          <p14:tracePt t="141079" x="5048250" y="6267450"/>
          <p14:tracePt t="141158" x="5054600" y="6267450"/>
          <p14:tracePt t="141207" x="5060950" y="6267450"/>
          <p14:tracePt t="141207" x="5073650" y="6267450"/>
          <p14:tracePt t="141238" x="5086350" y="6267450"/>
          <p14:tracePt t="141254" x="5092700" y="6267450"/>
          <p14:tracePt t="141263" x="5118100" y="6261100"/>
          <p14:tracePt t="141271" x="5143500" y="6254750"/>
          <p14:tracePt t="141278" x="5213350" y="6248400"/>
          <p14:tracePt t="141292" x="5270500" y="6235700"/>
          <p14:tracePt t="141308" x="5353050" y="6223000"/>
          <p14:tracePt t="141326" x="5410200" y="6210300"/>
          <p14:tracePt t="141342" x="5429250" y="6210300"/>
          <p14:tracePt t="141359" x="5454650" y="6210300"/>
          <p14:tracePt t="141375" x="5499100" y="6210300"/>
          <p14:tracePt t="141392" x="5549900" y="6210300"/>
          <p14:tracePt t="141409" x="5588000" y="6203950"/>
          <p14:tracePt t="141425" x="5626100" y="6184900"/>
          <p14:tracePt t="141442" x="5645150" y="6172200"/>
          <p14:tracePt t="141459" x="5651500" y="6165850"/>
          <p14:tracePt t="141476" x="5676900" y="6140450"/>
          <p14:tracePt t="141492" x="5708650" y="6121400"/>
          <p14:tracePt t="141509" x="5753100" y="6108700"/>
          <p14:tracePt t="141526" x="5765800" y="6096000"/>
          <p14:tracePt t="141543" x="5791200" y="6083300"/>
          <p14:tracePt t="141559" x="5829300" y="6076950"/>
          <p14:tracePt t="141576" x="5930900" y="6076950"/>
          <p14:tracePt t="141593" x="6057900" y="6076950"/>
          <p14:tracePt t="141609" x="6178550" y="6076950"/>
          <p14:tracePt t="141626" x="6299200" y="6076950"/>
          <p14:tracePt t="141644" x="6337300" y="6064250"/>
          <p14:tracePt t="141659" x="6350000" y="6064250"/>
          <p14:tracePt t="141878" x="6343650" y="6064250"/>
          <p14:tracePt t="141886" x="6337300" y="6070600"/>
          <p14:tracePt t="141895" x="6330950" y="6076950"/>
          <p14:tracePt t="141895" x="6318250" y="6083300"/>
          <p14:tracePt t="141910" x="6305550" y="6089650"/>
          <p14:tracePt t="141951" x="6292850" y="6102350"/>
          <p14:tracePt t="141959" x="6280150" y="6102350"/>
          <p14:tracePt t="141976" x="6267450" y="6108700"/>
          <p14:tracePt t="141977" x="6216650" y="6121400"/>
          <p14:tracePt t="141993" x="6184900" y="6127750"/>
          <p14:tracePt t="142010" x="6134100" y="6140450"/>
          <p14:tracePt t="142026" x="6115050" y="6140450"/>
          <p14:tracePt t="142043" x="6108700" y="6140450"/>
          <p14:tracePt t="142135" x="6121400" y="6134100"/>
          <p14:tracePt t="142143" x="6134100" y="6121400"/>
          <p14:tracePt t="142159" x="6146800" y="6115050"/>
          <p14:tracePt t="142160" x="6165850" y="6089650"/>
          <p14:tracePt t="142177" x="6184900" y="6070600"/>
          <p14:tracePt t="142193" x="6216650" y="6032500"/>
          <p14:tracePt t="142210" x="6267450" y="5975350"/>
          <p14:tracePt t="142227" x="6299200" y="5937250"/>
          <p14:tracePt t="142243" x="6324600" y="5911850"/>
          <p14:tracePt t="142261" x="6350000" y="5880100"/>
          <p14:tracePt t="142277" x="6356350" y="5861050"/>
          <p14:tracePt t="142294" x="6362700" y="5854700"/>
          <p14:tracePt t="142359" x="6362700" y="5848350"/>
          <p14:tracePt t="142382" x="6350000" y="5842000"/>
          <p14:tracePt t="142391" x="6343650" y="5829300"/>
          <p14:tracePt t="142398" x="6324600" y="5822950"/>
          <p14:tracePt t="142410" x="6280150" y="5810250"/>
          <p14:tracePt t="142427" x="6210300" y="5797550"/>
          <p14:tracePt t="142444" x="6153150" y="5797550"/>
          <p14:tracePt t="142461" x="6064250" y="5797550"/>
          <p14:tracePt t="142477" x="5918200" y="5797550"/>
          <p14:tracePt t="142477" x="5873750" y="5797550"/>
          <p14:tracePt t="142495" x="5746750" y="5816600"/>
          <p14:tracePt t="142511" x="5613400" y="5842000"/>
          <p14:tracePt t="142527" x="5511800" y="5880100"/>
          <p14:tracePt t="142544" x="5461000" y="5918200"/>
          <p14:tracePt t="142561" x="5441950" y="5937250"/>
          <p14:tracePt t="142579" x="5422900" y="5956300"/>
          <p14:tracePt t="142593" x="5416550" y="5981700"/>
          <p14:tracePt t="142611" x="5416550" y="6019800"/>
          <p14:tracePt t="142627" x="5416550" y="6038850"/>
          <p14:tracePt t="142644" x="5416550" y="6057900"/>
          <p14:tracePt t="142661" x="5422900" y="6102350"/>
          <p14:tracePt t="142678" x="5486400" y="6127750"/>
          <p14:tracePt t="142694" x="5556250" y="6165850"/>
          <p14:tracePt t="142711" x="5600700" y="6184900"/>
          <p14:tracePt t="142728" x="5657850" y="6197600"/>
          <p14:tracePt t="142744" x="5778500" y="6197600"/>
          <p14:tracePt t="142761" x="5886450" y="6197600"/>
          <p14:tracePt t="142778" x="6019800" y="6197600"/>
          <p14:tracePt t="142794" x="6127750" y="6191250"/>
          <p14:tracePt t="142811" x="6235700" y="6146800"/>
          <p14:tracePt t="142828" x="6299200" y="6070600"/>
          <p14:tracePt t="142844" x="6305550" y="6038850"/>
          <p14:tracePt t="142861" x="6305550" y="6007100"/>
          <p14:tracePt t="142878" x="6305550" y="5956300"/>
          <p14:tracePt t="142895" x="6286500" y="5918200"/>
          <p14:tracePt t="142911" x="6235700" y="5873750"/>
          <p14:tracePt t="142928" x="6172200" y="5803900"/>
          <p14:tracePt t="142945" x="6026150" y="5715000"/>
          <p14:tracePt t="142961" x="5822950" y="5632450"/>
          <p14:tracePt t="142978" x="5594350" y="5568950"/>
          <p14:tracePt t="142995" x="5410200" y="5505450"/>
          <p14:tracePt t="143011" x="5213350" y="5461000"/>
          <p14:tracePt t="143028" x="5099050" y="5435600"/>
          <p14:tracePt t="143045" x="5060950" y="5429250"/>
          <p14:tracePt t="143062" x="5054600" y="5429250"/>
          <p14:tracePt t="143191" x="5048250" y="5429250"/>
          <p14:tracePt t="143199" x="5041900" y="5429250"/>
          <p14:tracePt t="143205" x="5035550" y="5435600"/>
          <p14:tracePt t="14339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 rot="5400000">
            <a:off x="-342900" y="1028701"/>
            <a:ext cx="6019803" cy="4876802"/>
            <a:chOff x="288" y="133"/>
            <a:chExt cx="5088" cy="3978"/>
          </a:xfrm>
        </p:grpSpPr>
        <p:pic>
          <p:nvPicPr>
            <p:cNvPr id="16407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" y="133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8" y="644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" y="1155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0" name="Picture 2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" y="1666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" y="2177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2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" y="2688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8" y="3199"/>
              <a:ext cx="5088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4" name="Picture 3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88" y="3710"/>
              <a:ext cx="5088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 cstate="print"/>
          <a:srcRect l="16667" r="12500" b="8889"/>
          <a:stretch>
            <a:fillRect/>
          </a:stretch>
        </p:blipFill>
        <p:spPr bwMode="auto">
          <a:xfrm>
            <a:off x="5226205" y="762000"/>
            <a:ext cx="391779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 cstate="print"/>
          <a:srcRect l="135" t="92580" r="-4839" b="-2867"/>
          <a:stretch>
            <a:fillRect/>
          </a:stretch>
        </p:blipFill>
        <p:spPr bwMode="auto">
          <a:xfrm>
            <a:off x="5257800" y="5562600"/>
            <a:ext cx="40494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332393" y="2209800"/>
            <a:ext cx="685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170593" y="1905000"/>
            <a:ext cx="685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2057400" y="1676400"/>
            <a:ext cx="685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870526" y="1958340"/>
            <a:ext cx="315307" cy="2286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742093" y="1882140"/>
            <a:ext cx="315307" cy="2286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42409" y="1790700"/>
            <a:ext cx="315307" cy="2286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574474" y="1920240"/>
            <a:ext cx="315307" cy="2286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01757" y="3669323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649524" y="3390902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575609" y="2590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861197" y="2514600"/>
            <a:ext cx="242109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778691" y="2057400"/>
            <a:ext cx="242109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708830" y="1866900"/>
            <a:ext cx="242109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611072" y="1521069"/>
            <a:ext cx="242109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550065" y="1485900"/>
            <a:ext cx="242109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Curved Up Arrow 8"/>
          <p:cNvSpPr/>
          <p:nvPr/>
        </p:nvSpPr>
        <p:spPr bwMode="auto">
          <a:xfrm>
            <a:off x="4445079" y="4953000"/>
            <a:ext cx="2133600" cy="838200"/>
          </a:xfrm>
          <a:prstGeom prst="curved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715000" y="2971800"/>
            <a:ext cx="3276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962400" y="6015338"/>
            <a:ext cx="4038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Oxidation state importance</a:t>
            </a:r>
          </a:p>
          <a:p>
            <a:r>
              <a:rPr lang="en-US" sz="2000" dirty="0" smtClean="0"/>
              <a:t>D variation with acid concentration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62"/>
    </mc:Choice>
    <mc:Fallback xmlns="">
      <p:transition spd="slow" advTm="18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8" grpId="0" animBg="1"/>
      <p:bldP spid="8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9" grpId="0" animBg="1"/>
      <p:bldP spid="9" grpId="1" animBg="1"/>
    </p:bldLst>
  </p:timing>
  <p:extLst>
    <p:ext uri="{3A86A75C-4F4B-4683-9AE1-C65F6400EC91}">
      <p14:laserTraceLst xmlns:p14="http://schemas.microsoft.com/office/powerpoint/2010/main">
        <p14:tracePtLst>
          <p14:tracePt t="5999" x="1733550" y="6292850"/>
          <p14:tracePt t="6071" x="1733550" y="6299200"/>
          <p14:tracePt t="6086" x="1746250" y="6299200"/>
          <p14:tracePt t="6175" x="1752600" y="6299200"/>
          <p14:tracePt t="6183" x="1758950" y="6305550"/>
          <p14:tracePt t="6190" x="1765300" y="6311900"/>
          <p14:tracePt t="6247" x="1771650" y="6311900"/>
          <p14:tracePt t="6255" x="1790700" y="6311900"/>
          <p14:tracePt t="6277" x="1809750" y="6311900"/>
          <p14:tracePt t="6288" x="1822450" y="6311900"/>
          <p14:tracePt t="6309" x="1835150" y="6311900"/>
          <p14:tracePt t="6333" x="1847850" y="6311900"/>
          <p14:tracePt t="6343" x="1854200" y="6311900"/>
          <p14:tracePt t="6347" x="1866900" y="6318250"/>
          <p14:tracePt t="6355" x="1892300" y="6337300"/>
          <p14:tracePt t="6372" x="1924050" y="6369050"/>
          <p14:tracePt t="6388" x="1949450" y="6388100"/>
          <p14:tracePt t="6405" x="2057400" y="6413500"/>
          <p14:tracePt t="6422" x="2146300" y="6413500"/>
          <p14:tracePt t="6439" x="2209800" y="6426200"/>
          <p14:tracePt t="6455" x="2254250" y="6432550"/>
          <p14:tracePt t="6472" x="2298700" y="6438900"/>
          <p14:tracePt t="6488" x="2324100" y="6445250"/>
          <p14:tracePt t="6505" x="2336800" y="6451600"/>
          <p14:tracePt t="6522" x="2343150" y="6451600"/>
          <p14:tracePt t="6539" x="2349500" y="6451600"/>
          <p14:tracePt t="6557" x="2362200" y="6451600"/>
          <p14:tracePt t="6572" x="2368550" y="6451600"/>
          <p14:tracePt t="6589" x="2381250" y="6451600"/>
          <p14:tracePt t="6606" x="2413000" y="6451600"/>
          <p14:tracePt t="6622" x="2470150" y="6445250"/>
          <p14:tracePt t="6639" x="2520950" y="6438900"/>
          <p14:tracePt t="6655" x="2552700" y="6426200"/>
          <p14:tracePt t="6672" x="2584450" y="6419850"/>
          <p14:tracePt t="6689" x="2609850" y="6400800"/>
          <p14:tracePt t="6735" x="2616200" y="6400800"/>
          <p14:tracePt t="6798" x="2622550" y="6400800"/>
          <p14:tracePt t="6813" x="2622550" y="6394450"/>
          <p14:tracePt t="6821" x="2635250" y="6394450"/>
          <p14:tracePt t="6832" x="2641600" y="6394450"/>
          <p14:tracePt t="6839" x="2654300" y="6388100"/>
          <p14:tracePt t="6855" x="2667000" y="6388100"/>
          <p14:tracePt t="6872" x="2673350" y="6388100"/>
          <p14:tracePt t="6889" x="2679700" y="6381750"/>
          <p14:tracePt t="6906" x="2686050" y="6375400"/>
          <p14:tracePt t="6958" x="2692400" y="6375400"/>
          <p14:tracePt t="6967" x="2698750" y="6375400"/>
          <p14:tracePt t="6975" x="2705100" y="6375400"/>
          <p14:tracePt t="6998" x="2711450" y="6369050"/>
          <p14:tracePt t="7022" x="2717800" y="6369050"/>
          <p14:tracePt t="7031" x="2724150" y="6362700"/>
          <p14:tracePt t="7035" x="2730500" y="6362700"/>
          <p14:tracePt t="7040" x="2749550" y="6356350"/>
          <p14:tracePt t="7057" x="2755900" y="6356350"/>
          <p14:tracePt t="7074" x="2762250" y="6356350"/>
          <p14:tracePt t="7090" x="2768600" y="6356350"/>
          <p14:tracePt t="7107" x="2787650" y="6350000"/>
          <p14:tracePt t="7125" x="2800350" y="6350000"/>
          <p14:tracePt t="7140" x="2806700" y="6350000"/>
          <p14:tracePt t="7157" x="2819400" y="6350000"/>
          <p14:tracePt t="7199" x="2832100" y="6343650"/>
          <p14:tracePt t="7199" x="2838450" y="6343650"/>
          <p14:tracePt t="7271" x="2844800" y="6343650"/>
          <p14:tracePt t="7286" x="2851150" y="6343650"/>
          <p14:tracePt t="7290" x="2863850" y="6343650"/>
          <p14:tracePt t="7319" x="2870200" y="6343650"/>
          <p14:tracePt t="7334" x="2876550" y="6343650"/>
          <p14:tracePt t="7352" x="2889250" y="6343650"/>
          <p14:tracePt t="7407" x="2895600" y="6343650"/>
          <p14:tracePt t="7415" x="2901950" y="6350000"/>
          <p14:tracePt t="7415" x="2914650" y="6362700"/>
          <p14:tracePt t="7424" x="2921000" y="6362700"/>
          <p14:tracePt t="7441" x="2927350" y="6362700"/>
          <p14:tracePt t="7442" x="2933700" y="6362700"/>
          <p14:tracePt t="7458" x="2940050" y="6362700"/>
          <p14:tracePt t="7474" x="2946400" y="6369050"/>
          <p14:tracePt t="7491" x="2965450" y="6375400"/>
          <p14:tracePt t="7508" x="3003550" y="6388100"/>
          <p14:tracePt t="7524" x="3028950" y="6394450"/>
          <p14:tracePt t="7541" x="3060700" y="6419850"/>
          <p14:tracePt t="7576" x="3073400" y="6419850"/>
          <p14:tracePt t="7576" x="3092450" y="6432550"/>
          <p14:tracePt t="7592" x="3117850" y="6432550"/>
          <p14:tracePt t="7608" x="3130550" y="6432550"/>
          <p14:tracePt t="7625" x="3136900" y="6432550"/>
          <p14:tracePt t="7671" x="3149600" y="6432550"/>
          <p14:tracePt t="7689" x="3162300" y="6432550"/>
          <p14:tracePt t="7798" x="3168650" y="6432550"/>
          <p14:tracePt t="7839" x="3175000" y="6432550"/>
          <p14:tracePt t="7862" x="3181350" y="6432550"/>
          <p14:tracePt t="7878" x="3187700" y="6432550"/>
          <p14:tracePt t="7895" x="3194050" y="6432550"/>
          <p14:tracePt t="7910" x="3200400" y="6432550"/>
          <p14:tracePt t="7919" x="3213100" y="6432550"/>
          <p14:tracePt t="7935" x="3219450" y="6432550"/>
          <p14:tracePt t="7943" x="3232150" y="6438900"/>
          <p14:tracePt t="7944" x="3238500" y="6438900"/>
          <p14:tracePt t="7961" x="3244850" y="6438900"/>
          <p14:tracePt t="7975" x="3257550" y="6438900"/>
          <p14:tracePt t="7992" x="3276600" y="6438900"/>
          <p14:tracePt t="8009" x="3308350" y="6451600"/>
          <p14:tracePt t="8025" x="3359150" y="6464300"/>
          <p14:tracePt t="8042" x="3403600" y="6470650"/>
          <p14:tracePt t="8059" x="3435350" y="6477000"/>
          <p14:tracePt t="8075" x="3473450" y="6483350"/>
          <p14:tracePt t="8092" x="3498850" y="6489700"/>
          <p14:tracePt t="8110" x="3530600" y="6489700"/>
          <p14:tracePt t="8126" x="3549650" y="6489700"/>
          <p14:tracePt t="8168" x="3562350" y="6489700"/>
          <p14:tracePt t="8175" x="3568700" y="6489700"/>
          <p14:tracePt t="8176" x="3575050" y="6489700"/>
          <p14:tracePt t="8192" x="3600450" y="6489700"/>
          <p14:tracePt t="8209" x="3606800" y="6489700"/>
          <p14:tracePt t="8226" x="3632200" y="6489700"/>
          <p14:tracePt t="8242" x="3651250" y="6483350"/>
          <p14:tracePt t="8259" x="3663950" y="6477000"/>
          <p14:tracePt t="8276" x="3676650" y="6470650"/>
          <p14:tracePt t="8292" x="3708400" y="6451600"/>
          <p14:tracePt t="8309" x="3746500" y="6432550"/>
          <p14:tracePt t="8326" x="3784600" y="6400800"/>
          <p14:tracePt t="8343" x="3816350" y="6375400"/>
          <p14:tracePt t="8360" x="3829050" y="6362700"/>
          <p14:tracePt t="8376" x="3854450" y="6343650"/>
          <p14:tracePt t="8393" x="3860800" y="6318250"/>
          <p14:tracePt t="8409" x="3860800" y="6292850"/>
          <p14:tracePt t="8426" x="3867150" y="6273800"/>
          <p14:tracePt t="8443" x="3867150" y="6254750"/>
          <p14:tracePt t="8459" x="3867150" y="6248400"/>
          <p14:tracePt t="8476" x="3867150" y="6242050"/>
          <p14:tracePt t="8511" x="3867150" y="6229350"/>
          <p14:tracePt t="8543" x="3867150" y="6223000"/>
          <p14:tracePt t="8559" x="3860800" y="6223000"/>
          <p14:tracePt t="8560" x="3854450" y="6223000"/>
          <p14:tracePt t="8576" x="3841750" y="6223000"/>
          <p14:tracePt t="8577" x="3803650" y="6210300"/>
          <p14:tracePt t="8593" x="3746500" y="6203950"/>
          <p14:tracePt t="8610" x="3721100" y="6203950"/>
          <p14:tracePt t="8626" x="3695700" y="6203950"/>
          <p14:tracePt t="8643" x="3676650" y="6203950"/>
          <p14:tracePt t="8660" x="3663950" y="6203950"/>
          <p14:tracePt t="8693" x="3644900" y="6203950"/>
          <p14:tracePt t="8711" x="3632200" y="6203950"/>
          <p14:tracePt t="8712" x="3625850" y="6203950"/>
          <p14:tracePt t="8726" x="3606800" y="6210300"/>
          <p14:tracePt t="8743" x="3594100" y="6210300"/>
          <p14:tracePt t="8760" x="3581400" y="6229350"/>
          <p14:tracePt t="8777" x="3562350" y="6229350"/>
          <p14:tracePt t="8793" x="3543300" y="6229350"/>
          <p14:tracePt t="8810" x="3517900" y="6235700"/>
          <p14:tracePt t="8827" x="3498850" y="6242050"/>
          <p14:tracePt t="8843" x="3486150" y="6242050"/>
          <p14:tracePt t="8861" x="3460750" y="6242050"/>
          <p14:tracePt t="8877" x="3416300" y="6254750"/>
          <p14:tracePt t="8894" x="3384550" y="6267450"/>
          <p14:tracePt t="8910" x="3333750" y="6273800"/>
          <p14:tracePt t="8927" x="3314700" y="6273800"/>
          <p14:tracePt t="8974" x="3308350" y="6273800"/>
          <p14:tracePt t="8985" x="3302000" y="6273800"/>
          <p14:tracePt t="8986" x="3295650" y="6273800"/>
          <p14:tracePt t="8994" x="3276600" y="6273800"/>
          <p14:tracePt t="9010" x="3257550" y="6273800"/>
          <p14:tracePt t="9027" x="3238500" y="6280150"/>
          <p14:tracePt t="9044" x="3206750" y="6286500"/>
          <p14:tracePt t="9060" x="3168650" y="6292850"/>
          <p14:tracePt t="9077" x="3149600" y="6299200"/>
          <p14:tracePt t="9093" x="3136900" y="6299200"/>
          <p14:tracePt t="9110" x="3130550" y="6299200"/>
          <p14:tracePt t="9206" x="3124200" y="6299200"/>
          <p14:tracePt t="9219" x="3117850" y="6299200"/>
          <p14:tracePt t="9222" x="3105150" y="6299200"/>
          <p14:tracePt t="9226" x="3079750" y="6299200"/>
          <p14:tracePt t="9243" x="3048000" y="6292850"/>
          <p14:tracePt t="9260" x="3009900" y="6286500"/>
          <p14:tracePt t="9276" x="2978150" y="6273800"/>
          <p14:tracePt t="9294" x="2959100" y="6267450"/>
          <p14:tracePt t="9310" x="2908300" y="6242050"/>
          <p14:tracePt t="9327" x="2895600" y="6223000"/>
          <p14:tracePt t="9430" x="2876550" y="6223000"/>
          <p14:tracePt t="9438" x="2863850" y="6223000"/>
          <p14:tracePt t="9446" x="2851150" y="6223000"/>
          <p14:tracePt t="9454" x="2825750" y="6223000"/>
          <p14:tracePt t="9461" x="2755900" y="6216650"/>
          <p14:tracePt t="9477" x="2686050" y="6197600"/>
          <p14:tracePt t="9493" x="2578100" y="6178550"/>
          <p14:tracePt t="9511" x="2552700" y="6178550"/>
          <p14:tracePt t="9527" x="2546350" y="6178550"/>
          <p14:tracePt t="9565" x="2540000" y="6172200"/>
          <p14:tracePt t="9598" x="2533650" y="6172200"/>
          <p14:tracePt t="9622" x="2527300" y="6172200"/>
          <p14:tracePt t="9630" x="2520950" y="6172200"/>
          <p14:tracePt t="9638" x="2514600" y="6172200"/>
          <p14:tracePt t="9643" x="2489200" y="6172200"/>
          <p14:tracePt t="9660" x="2476500" y="6172200"/>
          <p14:tracePt t="9698" x="2470150" y="6172200"/>
          <p14:tracePt t="9718" x="2463800" y="6172200"/>
          <p14:tracePt t="9736" x="2457450" y="6178550"/>
          <p14:tracePt t="9798" x="2470150" y="6178550"/>
          <p14:tracePt t="9806" x="2514600" y="6172200"/>
          <p14:tracePt t="9813" x="2559050" y="6165850"/>
          <p14:tracePt t="9827" x="2616200" y="6146800"/>
          <p14:tracePt t="9828" x="2654300" y="6140450"/>
          <p14:tracePt t="9844" x="2673350" y="6140450"/>
          <p14:tracePt t="9860" x="2679700" y="6134100"/>
          <p14:tracePt t="9933" x="2686050" y="6134100"/>
          <p14:tracePt t="9941" x="2705100" y="6127750"/>
          <p14:tracePt t="9942" x="2806700" y="6127750"/>
          <p14:tracePt t="9961" x="2857500" y="6127750"/>
          <p14:tracePt t="9978" x="2863850" y="6127750"/>
          <p14:tracePt t="9994" x="2889250" y="6127750"/>
          <p14:tracePt t="10011" x="2895600" y="6115050"/>
          <p14:tracePt t="10182" x="2901950" y="6115050"/>
          <p14:tracePt t="10206" x="2901950" y="6121400"/>
          <p14:tracePt t="10214" x="2901950" y="6127750"/>
          <p14:tracePt t="10230" x="2895600" y="6134100"/>
          <p14:tracePt t="10231" x="2876550" y="6140450"/>
          <p14:tracePt t="10245" x="2844800" y="6159500"/>
          <p14:tracePt t="10262" x="2774950" y="6178550"/>
          <p14:tracePt t="10280" x="2755900" y="6197600"/>
          <p14:tracePt t="10295" x="2736850" y="6210300"/>
          <p14:tracePt t="10312" x="2724150" y="6210300"/>
          <p14:tracePt t="10328" x="2711450" y="6216650"/>
          <p14:tracePt t="10345" x="2711450" y="6223000"/>
          <p14:tracePt t="10382" x="2705100" y="6223000"/>
          <p14:tracePt t="10694" x="2698750" y="6223000"/>
          <p14:tracePt t="10710" x="2679700" y="6229350"/>
          <p14:tracePt t="10718" x="2673350" y="6229350"/>
          <p14:tracePt t="10727" x="2667000" y="6229350"/>
          <p14:tracePt t="10745" x="2654300" y="6229350"/>
          <p14:tracePt t="10854" x="2647950" y="6235700"/>
          <p14:tracePt t="11149" x="2654300" y="6235700"/>
          <p14:tracePt t="11158" x="2667000" y="6235700"/>
          <p14:tracePt t="11166" x="2686050" y="6229350"/>
          <p14:tracePt t="11179" x="2705100" y="6223000"/>
          <p14:tracePt t="11185" x="2717800" y="6223000"/>
          <p14:tracePt t="11196" x="2736850" y="6210300"/>
          <p14:tracePt t="11213" x="2755900" y="6197600"/>
          <p14:tracePt t="11230" x="2768600" y="6197600"/>
          <p14:tracePt t="11246" x="2774950" y="6197600"/>
          <p14:tracePt t="11263" x="2787650" y="6184900"/>
          <p14:tracePt t="11280" x="2794000" y="6184900"/>
          <p14:tracePt t="11446" x="2781300" y="6184900"/>
          <p14:tracePt t="11462" x="2774950" y="6184900"/>
          <p14:tracePt t="11472" x="2768600" y="6184900"/>
          <p14:tracePt t="11478" x="2755900" y="6191250"/>
          <p14:tracePt t="11483" x="2730500" y="6203950"/>
          <p14:tracePt t="11497" x="2705100" y="6210300"/>
          <p14:tracePt t="11514" x="2679700" y="6216650"/>
          <p14:tracePt t="11530" x="2660650" y="6223000"/>
          <p14:tracePt t="11547" x="2641600" y="6229350"/>
          <p14:tracePt t="11563" x="2628900" y="6229350"/>
          <p14:tracePt t="11580" x="2616200" y="6235700"/>
          <p14:tracePt t="11597" x="2609850" y="6235700"/>
          <p14:tracePt t="11646" x="2597150" y="6242050"/>
          <p14:tracePt t="11686" x="2590800" y="6242050"/>
          <p14:tracePt t="11710" x="2584450" y="6242050"/>
          <p14:tracePt t="11718" x="2578100" y="6242050"/>
          <p14:tracePt t="11730" x="2571750" y="6248400"/>
          <p14:tracePt t="11886" x="2590800" y="6248400"/>
          <p14:tracePt t="11894" x="2603500" y="6242050"/>
          <p14:tracePt t="11894" x="2609850" y="6235700"/>
          <p14:tracePt t="11902" x="2622550" y="6235700"/>
          <p14:tracePt t="11914" x="2635250" y="6235700"/>
          <p14:tracePt t="11932" x="2654300" y="6229350"/>
          <p14:tracePt t="11947" x="2660650" y="6223000"/>
          <p14:tracePt t="11964" x="2667000" y="6223000"/>
          <p14:tracePt t="11981" x="2692400" y="6210300"/>
          <p14:tracePt t="11998" x="2717800" y="6203950"/>
          <p14:tracePt t="12014" x="2755900" y="6191250"/>
          <p14:tracePt t="12031" x="2774950" y="6184900"/>
          <p14:tracePt t="12048" x="2787650" y="6178550"/>
          <p14:tracePt t="12064" x="2800350" y="6178550"/>
          <p14:tracePt t="12214" x="2794000" y="6178550"/>
          <p14:tracePt t="12214" x="2774950" y="6178550"/>
          <p14:tracePt t="12231" x="2762250" y="6178550"/>
          <p14:tracePt t="12238" x="2743200" y="6191250"/>
          <p14:tracePt t="12248" x="2717800" y="6191250"/>
          <p14:tracePt t="12265" x="2692400" y="6210300"/>
          <p14:tracePt t="12281" x="2679700" y="6210300"/>
          <p14:tracePt t="12298" x="2654300" y="6216650"/>
          <p14:tracePt t="12315" x="2647950" y="6223000"/>
          <p14:tracePt t="12332" x="2628900" y="6229350"/>
          <p14:tracePt t="12348" x="2622550" y="6229350"/>
          <p14:tracePt t="12365" x="2603500" y="6229350"/>
          <p14:tracePt t="12381" x="2590800" y="6229350"/>
          <p14:tracePt t="12472" x="2584450" y="6229350"/>
          <p14:tracePt t="12510" x="2571750" y="6235700"/>
          <p14:tracePt t="12526" x="2565400" y="6235700"/>
          <p14:tracePt t="12766" x="2571750" y="6235700"/>
          <p14:tracePt t="12775" x="2578100" y="6235700"/>
          <p14:tracePt t="12782" x="2590800" y="6235700"/>
          <p14:tracePt t="12783" x="2603500" y="6229350"/>
          <p14:tracePt t="12943" x="2597150" y="6229350"/>
          <p14:tracePt t="12982" x="2584450" y="6229350"/>
          <p14:tracePt t="12998" x="2578100" y="6229350"/>
          <p14:tracePt t="13014" x="2571750" y="6229350"/>
          <p14:tracePt t="13038" x="2565400" y="6229350"/>
          <p14:tracePt t="13038" x="2559050" y="6229350"/>
          <p14:tracePt t="13071" x="2552700" y="6229350"/>
          <p14:tracePt t="13078" x="2546350" y="6229350"/>
          <p14:tracePt t="13110" x="2540000" y="6229350"/>
          <p14:tracePt t="13214" x="2540000" y="6210300"/>
          <p14:tracePt t="13225" x="2546350" y="6210300"/>
          <p14:tracePt t="13230" x="2565400" y="6203950"/>
          <p14:tracePt t="13236" x="2590800" y="6197600"/>
          <p14:tracePt t="13249" x="2616200" y="6191250"/>
          <p14:tracePt t="13266" x="2622550" y="6191250"/>
          <p14:tracePt t="13283" x="2635250" y="6184900"/>
          <p14:tracePt t="13318" x="2654300" y="6184900"/>
          <p14:tracePt t="13318" x="2660650" y="6184900"/>
          <p14:tracePt t="13333" x="2711450" y="6172200"/>
          <p14:tracePt t="13351" x="2762250" y="6172200"/>
          <p14:tracePt t="13366" x="2800350" y="6172200"/>
          <p14:tracePt t="13383" x="2819400" y="6172200"/>
          <p14:tracePt t="13400" x="2832100" y="6178550"/>
          <p14:tracePt t="13417" x="2838450" y="6178550"/>
          <p14:tracePt t="13433" x="2857500" y="6184900"/>
          <p14:tracePt t="13450" x="2863850" y="6191250"/>
          <p14:tracePt t="13467" x="2876550" y="6203950"/>
          <p14:tracePt t="13484" x="2889250" y="6210300"/>
          <p14:tracePt t="13500" x="2901950" y="6210300"/>
          <p14:tracePt t="13517" x="2908300" y="6210300"/>
          <p14:tracePt t="13517" x="2921000" y="6210300"/>
          <p14:tracePt t="13535" x="2933700" y="6210300"/>
          <p14:tracePt t="13550" x="2952750" y="6210300"/>
          <p14:tracePt t="13567" x="2984500" y="6210300"/>
          <p14:tracePt t="13583" x="3016250" y="6210300"/>
          <p14:tracePt t="13600" x="3054350" y="6210300"/>
          <p14:tracePt t="13617" x="3079750" y="6210300"/>
          <p14:tracePt t="13634" x="3092450" y="6216650"/>
          <p14:tracePt t="13650" x="3111500" y="6223000"/>
          <p14:tracePt t="13667" x="3124200" y="6223000"/>
          <p14:tracePt t="13684" x="3136900" y="6223000"/>
          <p14:tracePt t="13700" x="3149600" y="6229350"/>
          <p14:tracePt t="13717" x="3168650" y="6229350"/>
          <p14:tracePt t="13766" x="3175000" y="6229350"/>
          <p14:tracePt t="13902" x="3181350" y="6235700"/>
          <p14:tracePt t="13918" x="3181350" y="6242050"/>
          <p14:tracePt t="13927" x="3162300" y="6242050"/>
          <p14:tracePt t="13934" x="3130550" y="6248400"/>
          <p14:tracePt t="13951" x="3092450" y="6254750"/>
          <p14:tracePt t="13967" x="3048000" y="6261100"/>
          <p14:tracePt t="13984" x="3022600" y="6261100"/>
          <p14:tracePt t="14001" x="3009900" y="6261100"/>
          <p14:tracePt t="14018" x="2997200" y="6267450"/>
          <p14:tracePt t="14070" x="2990850" y="6267450"/>
          <p14:tracePt t="14078" x="2984500" y="6267450"/>
          <p14:tracePt t="14086" x="2978150" y="6267450"/>
          <p14:tracePt t="14086" x="2965450" y="6273800"/>
          <p14:tracePt t="14103" x="2959100" y="6273800"/>
          <p14:tracePt t="14118" x="2952750" y="6273800"/>
          <p14:tracePt t="14564" x="0" y="0"/>
        </p14:tracePtLst>
        <p14:tracePtLst>
          <p14:tracePt t="16327" x="6032500" y="5454650"/>
          <p14:tracePt t="16335" x="6045200" y="5454650"/>
          <p14:tracePt t="16358" x="6057900" y="5454650"/>
          <p14:tracePt t="16367" x="6064250" y="5454650"/>
          <p14:tracePt t="16381" x="6070600" y="5454650"/>
          <p14:tracePt t="16382" x="6089650" y="5454650"/>
          <p14:tracePt t="16388" x="6115050" y="5448300"/>
          <p14:tracePt t="16405" x="6153150" y="5435600"/>
          <p14:tracePt t="16421" x="6172200" y="5435600"/>
          <p14:tracePt t="16438" x="6223000" y="5416550"/>
          <p14:tracePt t="16455" x="6261100" y="5403850"/>
          <p14:tracePt t="16472" x="6324600" y="5397500"/>
          <p14:tracePt t="16488" x="6394450" y="5384800"/>
          <p14:tracePt t="16505" x="6470650" y="5378450"/>
          <p14:tracePt t="16521" x="6534150" y="5359400"/>
          <p14:tracePt t="16538" x="6565900" y="5359400"/>
          <p14:tracePt t="16556" x="6584950" y="5346700"/>
          <p14:tracePt t="16572" x="6591300" y="5340350"/>
          <p14:tracePt t="16589" x="6604000" y="5334000"/>
          <p14:tracePt t="16605" x="6610350" y="5334000"/>
          <p14:tracePt t="16622" x="6661150" y="5321300"/>
          <p14:tracePt t="16638" x="6718300" y="5295900"/>
          <p14:tracePt t="16655" x="6788150" y="5289550"/>
          <p14:tracePt t="16671" x="6902450" y="5245100"/>
          <p14:tracePt t="16689" x="7004050" y="5213350"/>
          <p14:tracePt t="16705" x="7112000" y="5207000"/>
          <p14:tracePt t="16722" x="7200900" y="5200650"/>
          <p14:tracePt t="16739" x="7289800" y="5200650"/>
          <p14:tracePt t="16755" x="7359650" y="5200650"/>
          <p14:tracePt t="16772" x="7391400" y="5194300"/>
          <p14:tracePt t="16789" x="7416800" y="5187950"/>
          <p14:tracePt t="16831" x="7423150" y="5181600"/>
          <p14:tracePt t="16863" x="7429500" y="5181600"/>
          <p14:tracePt t="16887" x="7435850" y="5175250"/>
          <p14:tracePt t="16990" x="7442200" y="5175250"/>
          <p14:tracePt t="17007" x="7448550" y="5175250"/>
          <p14:tracePt t="17015" x="7454900" y="5175250"/>
          <p14:tracePt t="17023" x="7467600" y="5168900"/>
          <p14:tracePt t="17111" x="7467600" y="5162550"/>
          <p14:tracePt t="17119" x="7473950" y="5162550"/>
          <p14:tracePt t="17122" x="7493000" y="5149850"/>
          <p14:tracePt t="17139" x="7537450" y="5111750"/>
          <p14:tracePt t="17157" x="7575550" y="5086350"/>
          <p14:tracePt t="17173" x="7600950" y="5054600"/>
          <p14:tracePt t="17190" x="7645400" y="4953000"/>
          <p14:tracePt t="17206" x="7683500" y="4883150"/>
          <p14:tracePt t="17224" x="7721600" y="4826000"/>
          <p14:tracePt t="17240" x="7753350" y="4794250"/>
          <p14:tracePt t="17256" x="7791450" y="4743450"/>
          <p14:tracePt t="17273" x="7848600" y="4692650"/>
          <p14:tracePt t="17290" x="7886700" y="4641850"/>
          <p14:tracePt t="17306" x="7931150" y="4578350"/>
          <p14:tracePt t="17323" x="7956550" y="4502150"/>
          <p14:tracePt t="17340" x="7962900" y="4476750"/>
          <p14:tracePt t="17356" x="7962900" y="4445000"/>
          <p14:tracePt t="17373" x="7962900" y="4400550"/>
          <p14:tracePt t="17390" x="7962900" y="4381500"/>
          <p14:tracePt t="17407" x="7962900" y="4368800"/>
          <p14:tracePt t="17423" x="7962900" y="4330700"/>
          <p14:tracePt t="17440" x="7962900" y="4298950"/>
          <p14:tracePt t="17456" x="7950200" y="4191000"/>
          <p14:tracePt t="17473" x="7924800" y="4057650"/>
          <p14:tracePt t="17490" x="7905750" y="3930650"/>
          <p14:tracePt t="17506" x="7874000" y="3841750"/>
          <p14:tracePt t="17523" x="7867650" y="3740150"/>
          <p14:tracePt t="17540" x="7854950" y="3625850"/>
          <p14:tracePt t="17557" x="7835900" y="3460750"/>
          <p14:tracePt t="17573" x="7816850" y="3225800"/>
          <p14:tracePt t="17591" x="7797800" y="3060700"/>
          <p14:tracePt t="17607" x="7791450" y="2851150"/>
          <p14:tracePt t="17623" x="7772400" y="2660650"/>
          <p14:tracePt t="17640" x="7747000" y="2451100"/>
          <p14:tracePt t="17657" x="7727950" y="2254250"/>
          <p14:tracePt t="17674" x="7702550" y="2089150"/>
          <p14:tracePt t="17690" x="7696200" y="1885950"/>
          <p14:tracePt t="17707" x="7696200" y="1739900"/>
          <p14:tracePt t="17725" x="7677150" y="1600200"/>
          <p14:tracePt t="17740" x="7658100" y="1485900"/>
          <p14:tracePt t="17757" x="7632700" y="1365250"/>
          <p14:tracePt t="17774" x="7588250" y="1225550"/>
          <p14:tracePt t="17791" x="7543800" y="1149350"/>
          <p14:tracePt t="17807" x="7531100" y="1130300"/>
          <p14:tracePt t="17824" x="7524750" y="1130300"/>
          <p14:tracePt t="17840" x="7518400" y="1130300"/>
          <p14:tracePt t="17857" x="7435850" y="1104900"/>
          <p14:tracePt t="17874" x="7334250" y="1092200"/>
          <p14:tracePt t="17890" x="7226300" y="1092200"/>
          <p14:tracePt t="17907" x="7092950" y="1092200"/>
          <p14:tracePt t="17924" x="6972300" y="1092200"/>
          <p14:tracePt t="17941" x="6851650" y="1092200"/>
          <p14:tracePt t="17957" x="6705600" y="1117600"/>
          <p14:tracePt t="17975" x="6616700" y="1130300"/>
          <p14:tracePt t="17991" x="6553200" y="1162050"/>
          <p14:tracePt t="18007" x="6515100" y="1200150"/>
          <p14:tracePt t="18024" x="6489700" y="1219200"/>
          <p14:tracePt t="18040" x="6432550" y="1301750"/>
          <p14:tracePt t="18056" x="6407150" y="1346200"/>
          <p14:tracePt t="18073" x="6375400" y="1397000"/>
          <p14:tracePt t="18090" x="6343650" y="1454150"/>
          <p14:tracePt t="18108" x="6311900" y="1530350"/>
          <p14:tracePt t="18124" x="6286500" y="1670050"/>
          <p14:tracePt t="18141" x="6286500" y="1854200"/>
          <p14:tracePt t="18158" x="6286500" y="2114550"/>
          <p14:tracePt t="18175" x="6311900" y="2273300"/>
          <p14:tracePt t="18191" x="6324600" y="2362200"/>
          <p14:tracePt t="18208" x="6330950" y="2451100"/>
          <p14:tracePt t="18224" x="6337300" y="2501900"/>
          <p14:tracePt t="18241" x="6337300" y="2546350"/>
          <p14:tracePt t="18258" x="6337300" y="2584450"/>
          <p14:tracePt t="18275" x="6337300" y="2616200"/>
          <p14:tracePt t="18291" x="6337300" y="2667000"/>
          <p14:tracePt t="18308" x="6337300" y="2743200"/>
          <p14:tracePt t="18324" x="6324600" y="2819400"/>
          <p14:tracePt t="18341" x="6311900" y="2901950"/>
          <p14:tracePt t="18358" x="6280150" y="3041650"/>
          <p14:tracePt t="18376" x="6261100" y="3105150"/>
          <p14:tracePt t="18392" x="6203950" y="3187700"/>
          <p14:tracePt t="18408" x="6178550" y="3263900"/>
          <p14:tracePt t="18425" x="6153150" y="3321050"/>
          <p14:tracePt t="18441" x="6121400" y="3390900"/>
          <p14:tracePt t="18458" x="6051550" y="3536950"/>
          <p14:tracePt t="18474" x="5969000" y="3695700"/>
          <p14:tracePt t="18492" x="5911850" y="3854450"/>
          <p14:tracePt t="18508" x="5829300" y="3994150"/>
          <p14:tracePt t="18525" x="5797550" y="4064000"/>
          <p14:tracePt t="18542" x="5740400" y="4159250"/>
          <p14:tracePt t="18559" x="5715000" y="4235450"/>
          <p14:tracePt t="18575" x="5702300" y="4311650"/>
          <p14:tracePt t="18592" x="5702300" y="4432300"/>
          <p14:tracePt t="18609" x="5676900" y="4565650"/>
          <p14:tracePt t="18625" x="5638800" y="4699000"/>
          <p14:tracePt t="18642" x="5607050" y="4826000"/>
          <p14:tracePt t="18658" x="5581650" y="4940300"/>
          <p14:tracePt t="18675" x="5568950" y="4984750"/>
          <p14:tracePt t="18692" x="5568950" y="4997450"/>
          <p14:tracePt t="18709" x="5568950" y="5086350"/>
          <p14:tracePt t="18725" x="5568950" y="5137150"/>
          <p14:tracePt t="18742" x="5568950" y="5200650"/>
          <p14:tracePt t="18760" x="5575300" y="5238750"/>
          <p14:tracePt t="18775" x="5575300" y="5251450"/>
          <p14:tracePt t="18792" x="5581650" y="5264150"/>
          <p14:tracePt t="18810" x="5594350" y="5270500"/>
          <p14:tracePt t="18825" x="5645150" y="5314950"/>
          <p14:tracePt t="18842" x="5676900" y="5353050"/>
          <p14:tracePt t="18859" x="5695950" y="5378450"/>
          <p14:tracePt t="18876" x="5708650" y="5391150"/>
          <p14:tracePt t="18892" x="5708650" y="5403850"/>
          <p14:tracePt t="18934" x="5721350" y="5410200"/>
          <p14:tracePt t="18943" x="5734050" y="5416550"/>
          <p14:tracePt t="18951" x="5734050" y="5429250"/>
          <p14:tracePt t="18960" x="5740400" y="5435600"/>
          <p14:tracePt t="19030" x="5746750" y="5435600"/>
          <p14:tracePt t="19042" x="5753100" y="5435600"/>
          <p14:tracePt t="19059" x="5765800" y="5435600"/>
          <p14:tracePt t="19060" x="5784850" y="5448300"/>
          <p14:tracePt t="19076" x="5829300" y="5480050"/>
          <p14:tracePt t="19092" x="5861050" y="5486400"/>
          <p14:tracePt t="19109" x="5905500" y="5499100"/>
          <p14:tracePt t="19109" x="5937250" y="5518150"/>
          <p14:tracePt t="19127" x="6019800" y="5537200"/>
          <p14:tracePt t="19143" x="6102350" y="5568950"/>
          <p14:tracePt t="19159" x="6159500" y="5600700"/>
          <p14:tracePt t="19176" x="6229350" y="5626100"/>
          <p14:tracePt t="19193" x="6324600" y="5645150"/>
          <p14:tracePt t="19209" x="6394450" y="5664200"/>
          <p14:tracePt t="19226" x="6451600" y="5664200"/>
          <p14:tracePt t="19243" x="6508750" y="5664200"/>
          <p14:tracePt t="19259" x="6553200" y="5664200"/>
          <p14:tracePt t="19276" x="6572250" y="5664200"/>
          <p14:tracePt t="19293" x="6597650" y="5664200"/>
          <p14:tracePt t="19310" x="6661150" y="5651500"/>
          <p14:tracePt t="19328" x="6686550" y="5638800"/>
          <p14:tracePt t="19343" x="6737350" y="5632450"/>
          <p14:tracePt t="19360" x="6800850" y="5619750"/>
          <p14:tracePt t="19376" x="6864350" y="5600700"/>
          <p14:tracePt t="19393" x="6965950" y="5588000"/>
          <p14:tracePt t="19410" x="7048500" y="5562600"/>
          <p14:tracePt t="19427" x="7150100" y="5511800"/>
          <p14:tracePt t="19443" x="7232650" y="5473700"/>
          <p14:tracePt t="19460" x="7277100" y="5461000"/>
          <p14:tracePt t="19477" x="7296150" y="5448300"/>
          <p14:tracePt t="19511" x="7302500" y="5448300"/>
          <p14:tracePt t="19511" x="7315200" y="5448300"/>
          <p14:tracePt t="19527" x="7327900" y="5435600"/>
          <p14:tracePt t="19544" x="7334250" y="5422900"/>
          <p14:tracePt t="19560" x="7372350" y="5416550"/>
          <p14:tracePt t="19577" x="7410450" y="5403850"/>
          <p14:tracePt t="19593" x="7442200" y="5397500"/>
          <p14:tracePt t="19610" x="7461250" y="5397500"/>
          <p14:tracePt t="19627" x="7486650" y="5391150"/>
          <p14:tracePt t="19643" x="7493000" y="5391150"/>
          <p14:tracePt t="19660" x="7505700" y="5378450"/>
          <p14:tracePt t="19677" x="7518400" y="5378450"/>
          <p14:tracePt t="19694" x="7524750" y="5378450"/>
          <p14:tracePt t="19710" x="7537450" y="5372100"/>
          <p14:tracePt t="19727" x="7581900" y="5372100"/>
          <p14:tracePt t="19743" x="7651750" y="5365750"/>
          <p14:tracePt t="19760" x="7740650" y="5334000"/>
          <p14:tracePt t="19777" x="7842250" y="5321300"/>
          <p14:tracePt t="19794" x="7924800" y="5308600"/>
          <p14:tracePt t="19811" x="7962900" y="5308600"/>
          <p14:tracePt t="19827" x="7994650" y="5308600"/>
          <p14:tracePt t="19844" x="8001000" y="5302250"/>
          <p14:tracePt t="20039" x="7994650" y="5302250"/>
          <p14:tracePt t="20044" x="7956550" y="5327650"/>
          <p14:tracePt t="20061" x="7924800" y="5340350"/>
          <p14:tracePt t="20062" x="7848600" y="5378450"/>
          <p14:tracePt t="20077" x="7759700" y="5410200"/>
          <p14:tracePt t="20095" x="7721600" y="5441950"/>
          <p14:tracePt t="20111" x="7689850" y="5454650"/>
          <p14:tracePt t="20128" x="7664450" y="5461000"/>
          <p14:tracePt t="20144" x="7651750" y="5473700"/>
          <p14:tracePt t="20161" x="7600950" y="5492750"/>
          <p14:tracePt t="20178" x="7569200" y="5505450"/>
          <p14:tracePt t="20194" x="7556500" y="5511800"/>
          <p14:tracePt t="20211" x="7537450" y="5518150"/>
          <p14:tracePt t="20228" x="7512050" y="5524500"/>
          <p14:tracePt t="20244" x="7486650" y="5549900"/>
          <p14:tracePt t="20261" x="7454900" y="5562600"/>
          <p14:tracePt t="20278" x="7391400" y="5588000"/>
          <p14:tracePt t="20295" x="7366000" y="5600700"/>
          <p14:tracePt t="20311" x="7346950" y="5607050"/>
          <p14:tracePt t="20328" x="7340600" y="5607050"/>
          <p14:tracePt t="20366" x="7327900" y="5607050"/>
          <p14:tracePt t="20399" x="7315200" y="5613400"/>
          <p14:tracePt t="20407" x="7308850" y="5619750"/>
          <p14:tracePt t="20421" x="7302500" y="5626100"/>
          <p14:tracePt t="20422" x="7283450" y="5632450"/>
          <p14:tracePt t="20428" x="7232650" y="5664200"/>
          <p14:tracePt t="20445" x="7188200" y="5683250"/>
          <p14:tracePt t="20461" x="7150100" y="5702300"/>
          <p14:tracePt t="20479" x="7137400" y="5702300"/>
          <p14:tracePt t="20495" x="7131050" y="5708650"/>
          <p14:tracePt t="20512" x="7124700" y="5715000"/>
          <p14:tracePt t="20631" x="7131050" y="5715000"/>
          <p14:tracePt t="20639" x="7143750" y="5715000"/>
          <p14:tracePt t="20647" x="7188200" y="5702300"/>
          <p14:tracePt t="20654" x="7213600" y="5702300"/>
          <p14:tracePt t="20662" x="7270750" y="5683250"/>
          <p14:tracePt t="20679" x="7296150" y="5676900"/>
          <p14:tracePt t="20695" x="7321550" y="5670550"/>
          <p14:tracePt t="20712" x="7334250" y="5670550"/>
          <p14:tracePt t="20728" x="7346950" y="5670550"/>
          <p14:tracePt t="20745" x="7372350" y="5657850"/>
          <p14:tracePt t="20762" x="7397750" y="5657850"/>
          <p14:tracePt t="20778" x="7429500" y="5645150"/>
          <p14:tracePt t="20795" x="7454900" y="5638800"/>
          <p14:tracePt t="20812" x="7480300" y="5626100"/>
          <p14:tracePt t="20830" x="7493000" y="5626100"/>
          <p14:tracePt t="20846" x="7512050" y="5626100"/>
          <p14:tracePt t="20863" x="7537450" y="5613400"/>
          <p14:tracePt t="20880" x="7556500" y="5607050"/>
          <p14:tracePt t="20935" x="7575550" y="5594350"/>
          <p14:tracePt t="20943" x="7594600" y="5575300"/>
          <p14:tracePt t="20950" x="7626350" y="5562600"/>
          <p14:tracePt t="20962" x="7664450" y="5530850"/>
          <p14:tracePt t="20963" x="7727950" y="5499100"/>
          <p14:tracePt t="20981" x="7829550" y="5454650"/>
          <p14:tracePt t="20996" x="7950200" y="5403850"/>
          <p14:tracePt t="21013" x="8026400" y="5372100"/>
          <p14:tracePt t="21030" x="8058150" y="5359400"/>
          <p14:tracePt t="21030" x="8064500" y="5353050"/>
          <p14:tracePt t="21063" x="8102600" y="5327650"/>
          <p14:tracePt t="21064" x="8159750" y="5276850"/>
          <p14:tracePt t="21080" x="8178800" y="5251450"/>
          <p14:tracePt t="21097" x="8216900" y="5213350"/>
          <p14:tracePt t="21114" x="8267700" y="5175250"/>
          <p14:tracePt t="21130" x="8305800" y="5137150"/>
          <p14:tracePt t="21147" x="8343900" y="5105400"/>
          <p14:tracePt t="21164" x="8394700" y="5041900"/>
          <p14:tracePt t="21180" x="8426450" y="4991100"/>
          <p14:tracePt t="21197" x="8451850" y="4933950"/>
          <p14:tracePt t="21214" x="8470900" y="4902200"/>
          <p14:tracePt t="21230" x="8477250" y="4883150"/>
          <p14:tracePt t="21248" x="8483600" y="4864100"/>
          <p14:tracePt t="21264" x="8489950" y="4832350"/>
          <p14:tracePt t="21280" x="8502650" y="4794250"/>
          <p14:tracePt t="21297" x="8515350" y="4730750"/>
          <p14:tracePt t="21314" x="8534400" y="4692650"/>
          <p14:tracePt t="21330" x="8547100" y="4660900"/>
          <p14:tracePt t="21347" x="8547100" y="4610100"/>
          <p14:tracePt t="21364" x="8559800" y="4565650"/>
          <p14:tracePt t="21381" x="8559800" y="4508500"/>
          <p14:tracePt t="21397" x="8559800" y="4476750"/>
          <p14:tracePt t="21414" x="8559800" y="4406900"/>
          <p14:tracePt t="21431" x="8559800" y="4330700"/>
          <p14:tracePt t="21448" x="8521700" y="4267200"/>
          <p14:tracePt t="21464" x="8489950" y="4210050"/>
          <p14:tracePt t="21481" x="8470900" y="4171950"/>
          <p14:tracePt t="21499" x="8432800" y="4133850"/>
          <p14:tracePt t="21514" x="8388350" y="4102100"/>
          <p14:tracePt t="21531" x="8299450" y="4057650"/>
          <p14:tracePt t="21547" x="8235950" y="4019550"/>
          <p14:tracePt t="21564" x="8172450" y="3994150"/>
          <p14:tracePt t="21581" x="8102600" y="3962400"/>
          <p14:tracePt t="21598" x="8007350" y="3943350"/>
          <p14:tracePt t="21614" x="7886700" y="3924300"/>
          <p14:tracePt t="21632" x="7766050" y="3905250"/>
          <p14:tracePt t="21648" x="7620000" y="3873500"/>
          <p14:tracePt t="21664" x="7454900" y="3873500"/>
          <p14:tracePt t="21681" x="7334250" y="3873500"/>
          <p14:tracePt t="21698" x="7188200" y="3898900"/>
          <p14:tracePt t="21715" x="7073900" y="3968750"/>
          <p14:tracePt t="21731" x="6953250" y="4032250"/>
          <p14:tracePt t="21748" x="6858000" y="4114800"/>
          <p14:tracePt t="21765" x="6737350" y="4191000"/>
          <p14:tracePt t="21781" x="6629400" y="4286250"/>
          <p14:tracePt t="21798" x="6578600" y="4324350"/>
          <p14:tracePt t="21815" x="6527800" y="4375150"/>
          <p14:tracePt t="21832" x="6438900" y="4483100"/>
          <p14:tracePt t="21848" x="6400800" y="4546600"/>
          <p14:tracePt t="21865" x="6343650" y="4667250"/>
          <p14:tracePt t="21881" x="6286500" y="4800600"/>
          <p14:tracePt t="21898" x="6242050" y="4895850"/>
          <p14:tracePt t="21915" x="6242050" y="4946650"/>
          <p14:tracePt t="21931" x="6242050" y="4972050"/>
          <p14:tracePt t="21948" x="6242050" y="4997450"/>
          <p14:tracePt t="21965" x="6261100" y="5003800"/>
          <p14:tracePt t="21981" x="6292850" y="5010150"/>
          <p14:tracePt t="21998" x="6318250" y="5010150"/>
          <p14:tracePt t="22015" x="6356350" y="5022850"/>
          <p14:tracePt t="22032" x="6407150" y="5041900"/>
          <p14:tracePt t="22048" x="6483350" y="5080000"/>
          <p14:tracePt t="22065" x="6597650" y="5105400"/>
          <p14:tracePt t="22082" x="6762750" y="5143500"/>
          <p14:tracePt t="22098" x="6946900" y="5175250"/>
          <p14:tracePt t="22115" x="7112000" y="5219700"/>
          <p14:tracePt t="22132" x="7308850" y="5245100"/>
          <p14:tracePt t="22149" x="7473950" y="5276850"/>
          <p14:tracePt t="22165" x="7639050" y="5308600"/>
          <p14:tracePt t="22182" x="7727950" y="5308600"/>
          <p14:tracePt t="22199" x="7797800" y="5314950"/>
          <p14:tracePt t="22216" x="7829550" y="5314950"/>
          <p14:tracePt t="22232" x="7924800" y="5251450"/>
          <p14:tracePt t="22249" x="8045450" y="5156200"/>
          <p14:tracePt t="22265" x="8134350" y="5080000"/>
          <p14:tracePt t="22282" x="8229600" y="4991100"/>
          <p14:tracePt t="22299" x="8350250" y="4857750"/>
          <p14:tracePt t="22316" x="8426450" y="4762500"/>
          <p14:tracePt t="22332" x="8489950" y="4679950"/>
          <p14:tracePt t="22349" x="8521700" y="4641850"/>
          <p14:tracePt t="22365" x="8521700" y="4521200"/>
          <p14:tracePt t="22382" x="8521700" y="4368800"/>
          <p14:tracePt t="22399" x="8483600" y="4127500"/>
          <p14:tracePt t="22416" x="8439150" y="4032250"/>
          <p14:tracePt t="22432" x="8401050" y="3956050"/>
          <p14:tracePt t="22449" x="8350250" y="3879850"/>
          <p14:tracePt t="22466" x="8331200" y="3854450"/>
          <p14:tracePt t="22482" x="8274050" y="3810000"/>
          <p14:tracePt t="22499" x="8216900" y="3778250"/>
          <p14:tracePt t="22516" x="8147050" y="3746500"/>
          <p14:tracePt t="22533" x="8045450" y="3721100"/>
          <p14:tracePt t="22549" x="7924800" y="3708400"/>
          <p14:tracePt t="22566" x="7664450" y="3708400"/>
          <p14:tracePt t="22584" x="7448550" y="3708400"/>
          <p14:tracePt t="22600" x="7156450" y="3752850"/>
          <p14:tracePt t="22617" x="6864350" y="3841750"/>
          <p14:tracePt t="22633" x="6661150" y="3943350"/>
          <p14:tracePt t="22649" x="6489700" y="4057650"/>
          <p14:tracePt t="22666" x="6350000" y="4197350"/>
          <p14:tracePt t="22683" x="6223000" y="4260850"/>
          <p14:tracePt t="22699" x="6108700" y="4349750"/>
          <p14:tracePt t="22716" x="6045200" y="4400550"/>
          <p14:tracePt t="22733" x="6000750" y="4464050"/>
          <p14:tracePt t="22749" x="5975350" y="4508500"/>
          <p14:tracePt t="22766" x="5956300" y="4635500"/>
          <p14:tracePt t="22782" x="5949950" y="4781550"/>
          <p14:tracePt t="22782" x="5949950" y="4851400"/>
          <p14:tracePt t="22800" x="5969000" y="5016500"/>
          <p14:tracePt t="22817" x="6013450" y="5156200"/>
          <p14:tracePt t="22833" x="6038850" y="5219700"/>
          <p14:tracePt t="22849" x="6076950" y="5270500"/>
          <p14:tracePt t="22866" x="6089650" y="5276850"/>
          <p14:tracePt t="22883" x="6096000" y="5276850"/>
          <p14:tracePt t="22900" x="6121400" y="5289550"/>
          <p14:tracePt t="22917" x="6165850" y="5289550"/>
          <p14:tracePt t="22933" x="6261100" y="5295900"/>
          <p14:tracePt t="22949" x="6407150" y="5340350"/>
          <p14:tracePt t="22966" x="6648450" y="5403850"/>
          <p14:tracePt t="22983" x="7194550" y="5441950"/>
          <p14:tracePt t="23000" x="7486650" y="5441950"/>
          <p14:tracePt t="23017" x="7689850" y="5441950"/>
          <p14:tracePt t="23034" x="7880350" y="5441950"/>
          <p14:tracePt t="23050" x="8001000" y="5441950"/>
          <p14:tracePt t="23067" x="8096250" y="5422900"/>
          <p14:tracePt t="23083" x="8159750" y="5346700"/>
          <p14:tracePt t="23100" x="8191500" y="5302250"/>
          <p14:tracePt t="23116" x="8216900" y="5238750"/>
          <p14:tracePt t="23133" x="8229600" y="5194300"/>
          <p14:tracePt t="23149" x="8248650" y="5124450"/>
          <p14:tracePt t="23166" x="8248650" y="4991100"/>
          <p14:tracePt t="23182" x="8248650" y="4857750"/>
          <p14:tracePt t="23199" x="8248650" y="4762500"/>
          <p14:tracePt t="23217" x="8242300" y="4648200"/>
          <p14:tracePt t="23233" x="8210550" y="4533900"/>
          <p14:tracePt t="23250" x="8166100" y="4419600"/>
          <p14:tracePt t="23267" x="8121650" y="4337050"/>
          <p14:tracePt t="23284" x="8051800" y="4254500"/>
          <p14:tracePt t="23300" x="7994650" y="4197350"/>
          <p14:tracePt t="23317" x="7943850" y="4165600"/>
          <p14:tracePt t="23333" x="7880350" y="4121150"/>
          <p14:tracePt t="23351" x="7785100" y="4076700"/>
          <p14:tracePt t="23368" x="7715250" y="4051300"/>
          <p14:tracePt t="23384" x="7613650" y="4038600"/>
          <p14:tracePt t="23401" x="7499350" y="4013200"/>
          <p14:tracePt t="23417" x="7391400" y="4013200"/>
          <p14:tracePt t="23434" x="7289800" y="4013200"/>
          <p14:tracePt t="23451" x="7181850" y="4102100"/>
          <p14:tracePt t="23468" x="7099300" y="4178300"/>
          <p14:tracePt t="23484" x="7004050" y="4298950"/>
          <p14:tracePt t="23501" x="6921500" y="4419600"/>
          <p14:tracePt t="23517" x="6845300" y="4552950"/>
          <p14:tracePt t="23534" x="6807200" y="4654550"/>
          <p14:tracePt t="23534" x="6788150" y="4711700"/>
          <p14:tracePt t="23552" x="6781800" y="4813300"/>
          <p14:tracePt t="23568" x="6769100" y="4864100"/>
          <p14:tracePt t="23585" x="6769100" y="4921250"/>
          <p14:tracePt t="23601" x="6769100" y="4965700"/>
          <p14:tracePt t="23618" x="6788150" y="5029200"/>
          <p14:tracePt t="23634" x="6832600" y="5073650"/>
          <p14:tracePt t="23651" x="6858000" y="5099050"/>
          <p14:tracePt t="23684" x="6877050" y="5105400"/>
          <p14:tracePt t="23767" x="6889750" y="5105400"/>
          <p14:tracePt t="23775" x="6921500" y="5105400"/>
          <p14:tracePt t="23783" x="7042150" y="5111750"/>
          <p14:tracePt t="23801" x="7150100" y="5111750"/>
          <p14:tracePt t="23802" x="7397750" y="5111750"/>
          <p14:tracePt t="23818" x="7632700" y="5111750"/>
          <p14:tracePt t="23834" x="7842250" y="5111750"/>
          <p14:tracePt t="23851" x="8070850" y="5111750"/>
          <p14:tracePt t="23868" x="8223250" y="5124450"/>
          <p14:tracePt t="23885" x="8331200" y="5105400"/>
          <p14:tracePt t="23901" x="8394700" y="5060950"/>
          <p14:tracePt t="23918" x="8413750" y="5003800"/>
          <p14:tracePt t="23935" x="8426450" y="4902200"/>
          <p14:tracePt t="23952" x="8426450" y="4819650"/>
          <p14:tracePt t="23968" x="8426450" y="4705350"/>
          <p14:tracePt t="23985" x="8375650" y="4591050"/>
          <p14:tracePt t="24002" x="8305800" y="4470400"/>
          <p14:tracePt t="24018" x="8242300" y="4375150"/>
          <p14:tracePt t="24035" x="8121650" y="4286250"/>
          <p14:tracePt t="24052" x="8032750" y="4267200"/>
          <p14:tracePt t="24068" x="7905750" y="4241800"/>
          <p14:tracePt t="24085" x="7766050" y="4241800"/>
          <p14:tracePt t="24102" x="7639050" y="4273550"/>
          <p14:tracePt t="24118" x="7473950" y="4356100"/>
          <p14:tracePt t="24136" x="7435850" y="4375150"/>
          <p14:tracePt t="24152" x="7410450" y="4394200"/>
          <p14:tracePt t="24168" x="7404100" y="4406900"/>
          <p14:tracePt t="24728" x="7372350" y="4425950"/>
          <p14:tracePt t="24736" x="7340600" y="4476750"/>
          <p14:tracePt t="24745" x="7315200" y="4514850"/>
          <p14:tracePt t="24754" x="7270750" y="4641850"/>
          <p14:tracePt t="24769" x="7245350" y="4756150"/>
          <p14:tracePt t="24786" x="7232650" y="4819650"/>
          <p14:tracePt t="24880" x="7232650" y="4787900"/>
          <p14:tracePt t="24888" x="7270750" y="4692650"/>
          <p14:tracePt t="24896" x="7277100" y="4667250"/>
          <p14:tracePt t="24904" x="7302500" y="4610100"/>
          <p14:tracePt t="24920" x="7378700" y="4425950"/>
          <p14:tracePt t="24937" x="7404100" y="4286250"/>
          <p14:tracePt t="24953" x="7410450" y="4146550"/>
          <p14:tracePt t="24969" x="7410450" y="3994150"/>
          <p14:tracePt t="24986" x="7385050" y="3924300"/>
          <p14:tracePt t="25003" x="7372350" y="3829050"/>
          <p14:tracePt t="25019" x="7353300" y="3721100"/>
          <p14:tracePt t="25035" x="7346950" y="3632200"/>
          <p14:tracePt t="25052" x="7346950" y="3568700"/>
          <p14:tracePt t="25070" x="7346950" y="3479800"/>
          <p14:tracePt t="25103" x="7346950" y="3416300"/>
          <p14:tracePt t="25104" x="7346950" y="3365500"/>
          <p14:tracePt t="25122" x="7346950" y="3314700"/>
          <p14:tracePt t="25137" x="7346950" y="3295650"/>
          <p14:tracePt t="25153" x="7346950" y="3270250"/>
          <p14:tracePt t="25170" x="7353300" y="3257550"/>
          <p14:tracePt t="25187" x="7353300" y="3251200"/>
          <p14:tracePt t="25203" x="7353300" y="3225800"/>
          <p14:tracePt t="25220" x="7359650" y="3200400"/>
          <p14:tracePt t="25237" x="7372350" y="3175000"/>
          <p14:tracePt t="25254" x="7378700" y="3130550"/>
          <p14:tracePt t="25272" x="7378700" y="3124200"/>
          <p14:tracePt t="25287" x="7385050" y="3098800"/>
          <p14:tracePt t="25305" x="7385050" y="3086100"/>
          <p14:tracePt t="25525" x="0" y="0"/>
        </p14:tracePtLst>
        <p14:tracePtLst>
          <p14:tracePt t="154526" x="7239000" y="4337050"/>
          <p14:tracePt t="154552" x="7264400" y="4356100"/>
          <p14:tracePt t="154560" x="7359650" y="4445000"/>
          <p14:tracePt t="154568" x="7416800" y="4514850"/>
          <p14:tracePt t="154576" x="7562850" y="4629150"/>
          <p14:tracePt t="154592" x="7734300" y="4730750"/>
          <p14:tracePt t="154592" x="7804150" y="4775200"/>
          <p14:tracePt t="154616" x="7874000" y="4826000"/>
          <p14:tracePt t="154624" x="8001000" y="4921250"/>
          <p14:tracePt t="154648" x="8045450" y="4933950"/>
          <p14:tracePt t="154720" x="8051800" y="4933950"/>
          <p14:tracePt t="154736" x="8058150" y="4914900"/>
          <p14:tracePt t="154744" x="8058150" y="4908550"/>
          <p14:tracePt t="154752" x="8058150" y="4902200"/>
          <p14:tracePt t="154760" x="8064500" y="4876800"/>
          <p14:tracePt t="154775" x="8077200" y="4838700"/>
          <p14:tracePt t="154792" x="8083550" y="4762500"/>
          <p14:tracePt t="154808" x="8083550" y="4705350"/>
          <p14:tracePt t="154808" x="8096250" y="4660900"/>
          <p14:tracePt t="154832" x="8102600" y="4635500"/>
          <p14:tracePt t="154848" x="8115300" y="4591050"/>
          <p14:tracePt t="154864" x="8134350" y="4565650"/>
          <p14:tracePt t="154880" x="8153400" y="4540250"/>
          <p14:tracePt t="154892" x="8172450" y="4514850"/>
          <p14:tracePt t="154907" x="8185150" y="4489450"/>
          <p14:tracePt t="154924" x="8210550" y="4445000"/>
          <p14:tracePt t="154940" x="8229600" y="4406900"/>
          <p14:tracePt t="154957" x="8248650" y="4368800"/>
          <p14:tracePt t="154974" x="8261350" y="4330700"/>
          <p14:tracePt t="154991" x="8261350" y="4311650"/>
          <p14:tracePt t="155007" x="8261350" y="4292600"/>
          <p14:tracePt t="155024" x="8261350" y="4279900"/>
          <p14:tracePt t="155041" x="8261350" y="4267200"/>
          <p14:tracePt t="155103" x="8255000" y="4267200"/>
          <p14:tracePt t="155111" x="8242300" y="4267200"/>
          <p14:tracePt t="155128" x="8229600" y="4267200"/>
          <p14:tracePt t="155136" x="8216900" y="4273550"/>
          <p14:tracePt t="155144" x="8197850" y="4279900"/>
          <p14:tracePt t="155157" x="8191500" y="4279900"/>
          <p14:tracePt t="155157" x="8172450" y="4286250"/>
          <p14:tracePt t="155161" x="8166100" y="4292600"/>
          <p14:tracePt t="155174" x="8153400" y="4298950"/>
          <p14:tracePt t="155191" x="8140700" y="4298950"/>
          <p14:tracePt t="155208" x="8134350" y="4305300"/>
          <p14:tracePt t="155224" x="8121650" y="4311650"/>
          <p14:tracePt t="155241" x="8102600" y="4318000"/>
          <p14:tracePt t="155257" x="8026400" y="4330700"/>
          <p14:tracePt t="155273" x="7931150" y="4381500"/>
          <p14:tracePt t="155290" x="7848600" y="4413250"/>
          <p14:tracePt t="155306" x="7753350" y="4451350"/>
          <p14:tracePt t="155323" x="7708900" y="4476750"/>
          <p14:tracePt t="155340" x="7689850" y="4489450"/>
          <p14:tracePt t="155358" x="7683500" y="4508500"/>
          <p14:tracePt t="155374" x="7677150" y="4540250"/>
          <p14:tracePt t="155391" x="7677150" y="4578350"/>
          <p14:tracePt t="155409" x="7677150" y="4597400"/>
          <p14:tracePt t="155424" x="7677150" y="4622800"/>
          <p14:tracePt t="155441" x="7677150" y="4648200"/>
          <p14:tracePt t="155458" x="7696200" y="4686300"/>
          <p14:tracePt t="155474" x="7715250" y="4699000"/>
          <p14:tracePt t="155491" x="7734300" y="4711700"/>
          <p14:tracePt t="155508" x="7766050" y="4724400"/>
          <p14:tracePt t="155525" x="7804150" y="4730750"/>
          <p14:tracePt t="155541" x="7823200" y="4730750"/>
          <p14:tracePt t="155558" x="7848600" y="4730750"/>
          <p14:tracePt t="155575" x="7899400" y="4724400"/>
          <p14:tracePt t="155592" x="7969250" y="4705350"/>
          <p14:tracePt t="155610" x="8077200" y="4673600"/>
          <p14:tracePt t="155625" x="8197850" y="4641850"/>
          <p14:tracePt t="155642" x="8324850" y="4616450"/>
          <p14:tracePt t="155658" x="8388350" y="4591050"/>
          <p14:tracePt t="155675" x="8420100" y="4565650"/>
          <p14:tracePt t="155692" x="8445500" y="4540250"/>
          <p14:tracePt t="155708" x="8451850" y="4514850"/>
          <p14:tracePt t="155725" x="8451850" y="4483100"/>
          <p14:tracePt t="155742" x="8451850" y="4425950"/>
          <p14:tracePt t="155759" x="8445500" y="4406900"/>
          <p14:tracePt t="155775" x="8413750" y="4362450"/>
          <p14:tracePt t="155793" x="8375650" y="4330700"/>
          <p14:tracePt t="155808" x="8343900" y="4318000"/>
          <p14:tracePt t="155825" x="8286750" y="4292600"/>
          <p14:tracePt t="155842" x="8248650" y="4279900"/>
          <p14:tracePt t="155858" x="8216900" y="4273550"/>
          <p14:tracePt t="155875" x="8166100" y="4267200"/>
          <p14:tracePt t="155892" x="8115300" y="4260850"/>
          <p14:tracePt t="155909" x="8039100" y="4260850"/>
          <p14:tracePt t="155925" x="7988300" y="4260850"/>
          <p14:tracePt t="155942" x="7956550" y="4260850"/>
          <p14:tracePt t="155959" x="7931150" y="4267200"/>
          <p14:tracePt t="155959" x="7912100" y="4273550"/>
          <p14:tracePt t="155976" x="7899400" y="4279900"/>
          <p14:tracePt t="155992" x="7886700" y="4286250"/>
          <p14:tracePt t="156009" x="7874000" y="4298950"/>
          <p14:tracePt t="156025" x="7874000" y="4324350"/>
          <p14:tracePt t="156042" x="7874000" y="4368800"/>
          <p14:tracePt t="156059" x="7874000" y="4457700"/>
          <p14:tracePt t="156075" x="7874000" y="4508500"/>
          <p14:tracePt t="156092" x="7874000" y="4559300"/>
          <p14:tracePt t="156109" x="7893050" y="4629150"/>
          <p14:tracePt t="156126" x="7931150" y="4679950"/>
          <p14:tracePt t="156142" x="7956550" y="4718050"/>
          <p14:tracePt t="156159" x="8001000" y="4762500"/>
          <p14:tracePt t="156178" x="8026400" y="4775200"/>
          <p14:tracePt t="156192" x="8064500" y="4794250"/>
          <p14:tracePt t="156209" x="8108950" y="4806950"/>
          <p14:tracePt t="156226" x="8128000" y="4806950"/>
          <p14:tracePt t="156243" x="8159750" y="4806950"/>
          <p14:tracePt t="156259" x="8216900" y="4806950"/>
          <p14:tracePt t="156275" x="8261350" y="4781550"/>
          <p14:tracePt t="156292" x="8324850" y="4743450"/>
          <p14:tracePt t="156309" x="8407400" y="4679950"/>
          <p14:tracePt t="156326" x="8458200" y="4603750"/>
          <p14:tracePt t="156343" x="8502650" y="4508500"/>
          <p14:tracePt t="156360" x="8502650" y="4432300"/>
          <p14:tracePt t="156376" x="8489950" y="4330700"/>
          <p14:tracePt t="156393" x="8420100" y="4235450"/>
          <p14:tracePt t="156409" x="8356600" y="4146550"/>
          <p14:tracePt t="156426" x="8299450" y="4070350"/>
          <p14:tracePt t="156443" x="8280400" y="4064000"/>
          <p14:tracePt t="156512" x="8261350" y="4064000"/>
          <p14:tracePt t="156520" x="8210550" y="4070350"/>
          <p14:tracePt t="156528" x="8153400" y="4095750"/>
          <p14:tracePt t="156543" x="7994650" y="4152900"/>
          <p14:tracePt t="156544" x="7829550" y="4235450"/>
          <p14:tracePt t="156560" x="7645400" y="4324350"/>
          <p14:tracePt t="156576" x="7537450" y="4413250"/>
          <p14:tracePt t="156593" x="7512050" y="4457700"/>
          <p14:tracePt t="156610" x="7512050" y="4470400"/>
          <p14:tracePt t="156626" x="7512050" y="4489450"/>
          <p14:tracePt t="156643" x="7512050" y="4521200"/>
          <p14:tracePt t="156660" x="7524750" y="4552950"/>
          <p14:tracePt t="156676" x="7543800" y="4565650"/>
          <p14:tracePt t="156693" x="7556500" y="4572000"/>
          <p14:tracePt t="156710" x="7575550" y="4578350"/>
          <p14:tracePt t="156727" x="7645400" y="4597400"/>
          <p14:tracePt t="156745" x="7683500" y="4597400"/>
          <p14:tracePt t="156760" x="7702550" y="4597400"/>
          <p14:tracePt t="156777" x="7708900" y="4597400"/>
          <p14:tracePt t="156872" x="7715250" y="4597400"/>
          <p14:tracePt t="156888" x="7721600" y="4597400"/>
          <p14:tracePt t="156893" x="7721600" y="4578350"/>
          <p14:tracePt t="156903" x="7721600" y="4540250"/>
          <p14:tracePt t="156910" x="7613650" y="4349750"/>
          <p14:tracePt t="156928" x="7518400" y="4229100"/>
          <p14:tracePt t="156944" x="7416800" y="4121150"/>
          <p14:tracePt t="156961" x="7334250" y="4089400"/>
          <p14:tracePt t="156977" x="7239000" y="4057650"/>
          <p14:tracePt t="156994" x="7137400" y="4038600"/>
          <p14:tracePt t="157010" x="6985000" y="4038600"/>
          <p14:tracePt t="157027" x="6877050" y="4038600"/>
          <p14:tracePt t="157044" x="6788150" y="4038600"/>
          <p14:tracePt t="157060" x="6673850" y="4076700"/>
          <p14:tracePt t="157077" x="6521450" y="4140200"/>
          <p14:tracePt t="157094" x="6419850" y="4178300"/>
          <p14:tracePt t="157111" x="6305550" y="4229100"/>
          <p14:tracePt t="157127" x="6153150" y="4267200"/>
          <p14:tracePt t="157144" x="6108700" y="4286250"/>
          <p14:tracePt t="157161" x="6057900" y="4305300"/>
          <p14:tracePt t="157177" x="6019800" y="4318000"/>
          <p14:tracePt t="157194" x="5994400" y="4330700"/>
          <p14:tracePt t="157211" x="5956300" y="4343400"/>
          <p14:tracePt t="157228" x="5905500" y="4368800"/>
          <p14:tracePt t="157244" x="5816600" y="4406900"/>
          <p14:tracePt t="157261" x="5759450" y="4432300"/>
          <p14:tracePt t="157277" x="5702300" y="4457700"/>
          <p14:tracePt t="157294" x="5670550" y="4470400"/>
          <p14:tracePt t="157408" x="5683250" y="4464050"/>
          <p14:tracePt t="157416" x="5695950" y="4457700"/>
          <p14:tracePt t="157424" x="5708650" y="4438650"/>
          <p14:tracePt t="157431" x="5753100" y="4375150"/>
          <p14:tracePt t="157444" x="5784850" y="4311650"/>
          <p14:tracePt t="157461" x="5791200" y="4279900"/>
          <p14:tracePt t="157478" x="5791200" y="4273550"/>
          <p14:tracePt t="157494" x="5797550" y="4248150"/>
          <p14:tracePt t="157512" x="5803900" y="4210050"/>
          <p14:tracePt t="157528" x="5803900" y="4184650"/>
          <p14:tracePt t="157544" x="5803900" y="4127500"/>
          <p14:tracePt t="157561" x="5803900" y="4102100"/>
          <p14:tracePt t="157578" x="5803900" y="4089400"/>
          <p14:tracePt t="157595" x="5803900" y="4083050"/>
          <p14:tracePt t="157648" x="5803900" y="4076700"/>
          <p14:tracePt t="157696" x="5810250" y="4070350"/>
          <p14:tracePt t="157704" x="5816600" y="4070350"/>
          <p14:tracePt t="157721" x="5829300" y="4064000"/>
          <p14:tracePt t="157728" x="5835650" y="4057650"/>
          <p14:tracePt t="157729" x="5854700" y="4057650"/>
          <p14:tracePt t="157745" x="5873750" y="4051300"/>
          <p14:tracePt t="157762" x="5918200" y="4038600"/>
          <p14:tracePt t="157778" x="5962650" y="4032250"/>
          <p14:tracePt t="157795" x="5994400" y="4025900"/>
          <p14:tracePt t="157812" x="6026150" y="4013200"/>
          <p14:tracePt t="157845" x="6038850" y="4013200"/>
          <p14:tracePt t="157846" x="6051550" y="4006850"/>
          <p14:tracePt t="157862" x="6057900" y="4006850"/>
          <p14:tracePt t="157878" x="6076950" y="4006850"/>
          <p14:tracePt t="157878" x="6083300" y="4006850"/>
          <p14:tracePt t="157896" x="6096000" y="4000500"/>
          <p14:tracePt t="157912" x="6102350" y="4000500"/>
          <p14:tracePt t="157929" x="6127750" y="4000500"/>
          <p14:tracePt t="157945" x="6184900" y="4000500"/>
          <p14:tracePt t="157962" x="6337300" y="4013200"/>
          <p14:tracePt t="157979" x="6565900" y="4044950"/>
          <p14:tracePt t="157995" x="6934200" y="4133850"/>
          <p14:tracePt t="158012" x="7239000" y="4165600"/>
          <p14:tracePt t="158029" x="7626350" y="4248150"/>
          <p14:tracePt t="158046" x="7861300" y="4298950"/>
          <p14:tracePt t="158062" x="8083550" y="4324350"/>
          <p14:tracePt t="158062" x="8147050" y="4324350"/>
          <p14:tracePt t="158080" x="8185150" y="4324350"/>
          <p14:tracePt t="158096" x="8191500" y="4324350"/>
          <p14:tracePt t="158160" x="8197850" y="4324350"/>
          <p14:tracePt t="158176" x="8223250" y="4324350"/>
          <p14:tracePt t="158184" x="8261350" y="4324350"/>
          <p14:tracePt t="158188" x="8305800" y="4324350"/>
          <p14:tracePt t="158195" x="8439150" y="4324350"/>
          <p14:tracePt t="158212" x="8566150" y="4324350"/>
          <p14:tracePt t="158229" x="8712200" y="4324350"/>
          <p14:tracePt t="158246" x="8731250" y="4324350"/>
          <p14:tracePt t="158491" x="8737600" y="4324350"/>
          <p14:tracePt t="158992" x="8731250" y="4324350"/>
          <p14:tracePt t="159000" x="8680450" y="4305300"/>
          <p14:tracePt t="159014" x="8540750" y="4222750"/>
          <p14:tracePt t="159014" x="8121650" y="3956050"/>
          <p14:tracePt t="159030" x="7645400" y="3727450"/>
          <p14:tracePt t="159048" x="7429500" y="3594100"/>
          <p14:tracePt t="159065" x="7188200" y="3448050"/>
          <p14:tracePt t="159080" x="7004050" y="3327400"/>
          <p14:tracePt t="159097" x="6915150" y="3282950"/>
          <p14:tracePt t="159114" x="6896100" y="3263900"/>
          <p14:tracePt t="159131" x="6889750" y="3225800"/>
          <p14:tracePt t="159147" x="6883400" y="3181350"/>
          <p14:tracePt t="159164" x="6877050" y="3162300"/>
          <p14:tracePt t="159181" x="6858000" y="3124200"/>
          <p14:tracePt t="159197" x="6838950" y="3092450"/>
          <p14:tracePt t="159214" x="6838950" y="3067050"/>
          <p14:tracePt t="159231" x="6826250" y="3016250"/>
          <p14:tracePt t="159248" x="6819900" y="2959100"/>
          <p14:tracePt t="159264" x="6819900" y="2921000"/>
          <p14:tracePt t="159281" x="6826250" y="2889250"/>
          <p14:tracePt t="159297" x="6851650" y="2851150"/>
          <p14:tracePt t="159314" x="6883400" y="2813050"/>
          <p14:tracePt t="159331" x="6953250" y="2794000"/>
          <p14:tracePt t="159348" x="7016750" y="2774950"/>
          <p14:tracePt t="159364" x="7086600" y="2755900"/>
          <p14:tracePt t="159381" x="7131050" y="2730500"/>
          <p14:tracePt t="159398" x="7169150" y="2711450"/>
          <p14:tracePt t="159414" x="7213600" y="2679700"/>
          <p14:tracePt t="159431" x="7359650" y="2597150"/>
          <p14:tracePt t="159448" x="7473950" y="2565400"/>
          <p14:tracePt t="159465" x="7550150" y="2540000"/>
          <p14:tracePt t="159481" x="7575550" y="2527300"/>
          <p14:tracePt t="159550" x="7581900" y="2527300"/>
          <p14:tracePt t="159568" x="7588250" y="2520950"/>
          <p14:tracePt t="159590" x="7594600" y="2520950"/>
          <p14:tracePt t="159623" x="7600950" y="2514600"/>
          <p14:tracePt t="159711" x="7607300" y="2508250"/>
          <p14:tracePt t="159720" x="7613650" y="2508250"/>
          <p14:tracePt t="159731" x="7620000" y="2508250"/>
          <p14:tracePt t="159748" x="7632700" y="2508250"/>
          <p14:tracePt t="159749" x="7664450" y="2489200"/>
          <p14:tracePt t="159765" x="7696200" y="2489200"/>
          <p14:tracePt t="159781" x="7734300" y="2489200"/>
          <p14:tracePt t="159798" x="7740650" y="2489200"/>
          <p14:tracePt t="159881" x="7747000" y="2495550"/>
          <p14:tracePt t="159882" x="7753350" y="2520950"/>
          <p14:tracePt t="159898" x="7753350" y="2540000"/>
          <p14:tracePt t="159899" x="7753350" y="2603500"/>
          <p14:tracePt t="159915" x="7753350" y="2641600"/>
          <p14:tracePt t="159932" x="7721600" y="2724150"/>
          <p14:tracePt t="159949" x="7639050" y="2825750"/>
          <p14:tracePt t="159966" x="7505700" y="2946400"/>
          <p14:tracePt t="159982" x="7397750" y="3067050"/>
          <p14:tracePt t="159998" x="7219950" y="3213100"/>
          <p14:tracePt t="160016" x="7112000" y="3289300"/>
          <p14:tracePt t="160032" x="7016750" y="3346450"/>
          <p14:tracePt t="160049" x="6953250" y="3365500"/>
          <p14:tracePt t="160065" x="6908800" y="3390900"/>
          <p14:tracePt t="160082" x="6889750" y="3409950"/>
          <p14:tracePt t="160169" x="6883400" y="3409950"/>
          <p14:tracePt t="160176" x="6877050" y="3416300"/>
          <p14:tracePt t="160248" x="6864350" y="3397250"/>
          <p14:tracePt t="160256" x="6851650" y="3340100"/>
          <p14:tracePt t="160264" x="6813550" y="3244850"/>
          <p14:tracePt t="160275" x="6788150" y="3206750"/>
          <p14:tracePt t="160282" x="6692900" y="3098800"/>
          <p14:tracePt t="160299" x="6610350" y="3009900"/>
          <p14:tracePt t="160316" x="6502400" y="2940050"/>
          <p14:tracePt t="160332" x="6369050" y="2889250"/>
          <p14:tracePt t="160348" x="6286500" y="2863850"/>
          <p14:tracePt t="160365" x="6261100" y="2857500"/>
          <p14:tracePt t="160382" x="6254750" y="2857500"/>
          <p14:tracePt t="160511" x="6248400" y="2857500"/>
          <p14:tracePt t="160528" x="6248400" y="2844800"/>
          <p14:tracePt t="160537" x="6254750" y="2838450"/>
          <p14:tracePt t="160544" x="6261100" y="2832100"/>
          <p14:tracePt t="160549" x="6267450" y="2819400"/>
          <p14:tracePt t="160566" x="6299200" y="2781300"/>
          <p14:tracePt t="160583" x="6318250" y="2755900"/>
          <p14:tracePt t="160600" x="6330950" y="2743200"/>
          <p14:tracePt t="160616" x="6350000" y="2730500"/>
          <p14:tracePt t="160633" x="6381750" y="2711450"/>
          <p14:tracePt t="160650" x="6426200" y="2673350"/>
          <p14:tracePt t="160668" x="6489700" y="2647950"/>
          <p14:tracePt t="160683" x="6553200" y="2616200"/>
          <p14:tracePt t="160701" x="6642100" y="2603500"/>
          <p14:tracePt t="160717" x="6718300" y="2590800"/>
          <p14:tracePt t="160734" x="6807200" y="2565400"/>
          <p14:tracePt t="160751" x="6870700" y="2552700"/>
          <p14:tracePt t="160768" x="7010400" y="2527300"/>
          <p14:tracePt t="160785" x="7092950" y="2520950"/>
          <p14:tracePt t="160801" x="7219950" y="2514600"/>
          <p14:tracePt t="160819" x="7340600" y="2495550"/>
          <p14:tracePt t="160834" x="7442200" y="2476500"/>
          <p14:tracePt t="160851" x="7493000" y="2470150"/>
          <p14:tracePt t="160867" x="7537450" y="2457450"/>
          <p14:tracePt t="160883" x="7562850" y="2451100"/>
          <p14:tracePt t="160900" x="7575550" y="2444750"/>
          <p14:tracePt t="160917" x="7588250" y="2432050"/>
          <p14:tracePt t="160934" x="7626350" y="2425700"/>
          <p14:tracePt t="160951" x="7664450" y="2425700"/>
          <p14:tracePt t="160969" x="7702550" y="2419350"/>
          <p14:tracePt t="160985" x="7747000" y="2419350"/>
          <p14:tracePt t="161002" x="7823200" y="2419350"/>
          <p14:tracePt t="161017" x="7874000" y="2419350"/>
          <p14:tracePt t="161034" x="7931150" y="2400300"/>
          <p14:tracePt t="161051" x="7969250" y="2393950"/>
          <p14:tracePt t="161068" x="8032750" y="2374900"/>
          <p14:tracePt t="161085" x="8051800" y="2374900"/>
          <p14:tracePt t="161101" x="8058150" y="2374900"/>
          <p14:tracePt t="161344" x="8064500" y="2374900"/>
          <p14:tracePt t="161370" x="8064500" y="2393950"/>
          <p14:tracePt t="161378" x="8064500" y="2400300"/>
          <p14:tracePt t="161378" x="8070850" y="2406650"/>
          <p14:tracePt t="161400" x="8070850" y="2419350"/>
          <p14:tracePt t="161411" x="8077200" y="2425700"/>
          <p14:tracePt t="161457" x="8083550" y="2432050"/>
          <p14:tracePt t="161478" x="8089900" y="2438400"/>
          <p14:tracePt t="161570" x="8089900" y="2432050"/>
          <p14:tracePt t="161574" x="8089900" y="2406650"/>
          <p14:tracePt t="161585" x="8077200" y="2374900"/>
          <p14:tracePt t="161586" x="8070850" y="2330450"/>
          <p14:tracePt t="161602" x="8058150" y="2286000"/>
          <p14:tracePt t="161619" x="8039100" y="2254250"/>
          <p14:tracePt t="161635" x="8007350" y="2197100"/>
          <p14:tracePt t="161652" x="7969250" y="2146300"/>
          <p14:tracePt t="161669" x="7943850" y="2089150"/>
          <p14:tracePt t="161704" x="7943850" y="2082800"/>
          <p14:tracePt t="161705" x="7937500" y="2076450"/>
          <p14:tracePt t="161719" x="7937500" y="2070100"/>
          <p14:tracePt t="161736" x="7924800" y="2044700"/>
          <p14:tracePt t="161770" x="7918450" y="2038350"/>
          <p14:tracePt t="161771" x="7918450" y="2032000"/>
          <p14:tracePt t="161786" x="7912100" y="2025650"/>
          <p14:tracePt t="161802" x="7912100" y="2019300"/>
          <p14:tracePt t="161819" x="7912100" y="2000250"/>
          <p14:tracePt t="161836" x="7905750" y="1993900"/>
          <p14:tracePt t="161853" x="7899400" y="1993900"/>
          <p14:tracePt t="161889" x="7899400" y="1987550"/>
          <p14:tracePt t="161938" x="7899400" y="1981200"/>
          <p14:tracePt t="161945" x="7899400" y="1974850"/>
          <p14:tracePt t="161962" x="7893050" y="1974850"/>
          <p14:tracePt t="161970" x="7886700" y="1968500"/>
          <p14:tracePt t="162049" x="7880350" y="1955800"/>
          <p14:tracePt t="162074" x="7874000" y="1949450"/>
          <p14:tracePt t="162083" x="7874000" y="1943100"/>
          <p14:tracePt t="162085" x="7867650" y="1936750"/>
          <p14:tracePt t="162103" x="7861300" y="1917700"/>
          <p14:tracePt t="162120" x="7861300" y="1911350"/>
          <p14:tracePt t="162136" x="7854950" y="1885950"/>
          <p14:tracePt t="162153" x="7842250" y="1860550"/>
          <p14:tracePt t="162193" x="7829550" y="1847850"/>
          <p14:tracePt t="162201" x="7829550" y="1835150"/>
          <p14:tracePt t="162203" x="7823200" y="1822450"/>
          <p14:tracePt t="162220" x="7823200" y="1816100"/>
          <p14:tracePt t="162488" x="7842250" y="1835150"/>
          <p14:tracePt t="162497" x="7893050" y="1898650"/>
          <p14:tracePt t="162505" x="7943850" y="1955800"/>
          <p14:tracePt t="162520" x="8077200" y="2159000"/>
          <p14:tracePt t="162521" x="8235950" y="2343150"/>
          <p14:tracePt t="162538" x="8362950" y="2495550"/>
          <p14:tracePt t="162554" x="8445500" y="2584450"/>
          <p14:tracePt t="162571" x="8470900" y="2641600"/>
          <p14:tracePt t="162587" x="8477250" y="2667000"/>
          <p14:tracePt t="162604" x="8477250" y="2679700"/>
          <p14:tracePt t="162620" x="8483600" y="2705100"/>
          <p14:tracePt t="162637" x="8483600" y="2711450"/>
          <p14:tracePt t="162654" x="8483600" y="2736850"/>
          <p14:tracePt t="162671" x="8483600" y="2743200"/>
          <p14:tracePt t="162687" x="8483600" y="2749550"/>
          <p14:tracePt t="162785" x="8483600" y="2736850"/>
          <p14:tracePt t="162786" x="8464550" y="2679700"/>
          <p14:tracePt t="162802" x="8420100" y="2628900"/>
          <p14:tracePt t="162807" x="8375650" y="2546350"/>
          <p14:tracePt t="162821" x="8331200" y="2482850"/>
          <p14:tracePt t="162837" x="8293100" y="2406650"/>
          <p14:tracePt t="162854" x="8261350" y="2349500"/>
          <p14:tracePt t="162871" x="8223250" y="2273300"/>
          <p14:tracePt t="162888" x="8172450" y="2216150"/>
          <p14:tracePt t="162904" x="8102600" y="2114550"/>
          <p14:tracePt t="162922" x="8058150" y="2044700"/>
          <p14:tracePt t="162938" x="8026400" y="2000250"/>
          <p14:tracePt t="162954" x="7981950" y="1936750"/>
          <p14:tracePt t="162971" x="7956550" y="1905000"/>
          <p14:tracePt t="162989" x="7950200" y="1898650"/>
          <p14:tracePt t="163004" x="7937500" y="1892300"/>
          <p14:tracePt t="163022" x="7912100" y="1873250"/>
          <p14:tracePt t="163038" x="7886700" y="1847850"/>
          <p14:tracePt t="163055" x="7874000" y="1835150"/>
          <p14:tracePt t="163071" x="7861300" y="1822450"/>
          <p14:tracePt t="163088" x="7854950" y="1822450"/>
          <p14:tracePt t="163105" x="7848600" y="1816100"/>
          <p14:tracePt t="163529" x="7848600" y="1803400"/>
          <p14:tracePt t="163553" x="7867650" y="1822450"/>
          <p14:tracePt t="163565" x="7874000" y="1847850"/>
          <p14:tracePt t="163566" x="7886700" y="1866900"/>
          <p14:tracePt t="163572" x="7918450" y="1930400"/>
          <p14:tracePt t="163589" x="7956550" y="2012950"/>
          <p14:tracePt t="163606" x="7988300" y="2057400"/>
          <p14:tracePt t="163622" x="8020050" y="2127250"/>
          <p14:tracePt t="163639" x="8058150" y="2241550"/>
          <p14:tracePt t="163657" x="8077200" y="2273300"/>
          <p14:tracePt t="163672" x="8102600" y="2355850"/>
          <p14:tracePt t="163690" x="8102600" y="2362200"/>
          <p14:tracePt t="163706" x="8108950" y="2374900"/>
          <p14:tracePt t="163723" x="8115300" y="2387600"/>
          <p14:tracePt t="163739" x="8115300" y="2393950"/>
          <p14:tracePt t="163756" x="8115300" y="2400300"/>
          <p14:tracePt t="163841" x="8121650" y="2413000"/>
          <p14:tracePt t="163857" x="8121650" y="2432050"/>
          <p14:tracePt t="164010" x="8121650" y="2444750"/>
          <p14:tracePt t="164017" x="8128000" y="2451100"/>
          <p14:tracePt t="164617" x="8128000" y="2444750"/>
          <p14:tracePt t="164622" x="8121650" y="2393950"/>
          <p14:tracePt t="164640" x="8083550" y="2336800"/>
          <p14:tracePt t="164642" x="8064500" y="2266950"/>
          <p14:tracePt t="164658" x="8051800" y="2228850"/>
          <p14:tracePt t="164674" x="8032750" y="2178050"/>
          <p14:tracePt t="164691" x="8020050" y="2159000"/>
          <p14:tracePt t="164707" x="8013700" y="2139950"/>
          <p14:tracePt t="164724" x="8007350" y="2127250"/>
          <p14:tracePt t="164742" x="7994650" y="2095500"/>
          <p14:tracePt t="164757" x="7969250" y="2070100"/>
          <p14:tracePt t="164774" x="7956550" y="2044700"/>
          <p14:tracePt t="164791" x="7950200" y="2038350"/>
          <p14:tracePt t="164808" x="7950200" y="2025650"/>
          <p14:tracePt t="164873" x="7943850" y="2025650"/>
          <p14:tracePt t="164881" x="7937500" y="2019300"/>
          <p14:tracePt t="164890" x="7918450" y="1987550"/>
          <p14:tracePt t="164912" x="7918450" y="1974850"/>
          <p14:tracePt t="164924" x="7912100" y="1962150"/>
          <p14:tracePt t="164925" x="7905750" y="1955800"/>
          <p14:tracePt t="164941" x="7893050" y="1936750"/>
          <p14:tracePt t="164958" x="7886700" y="1911350"/>
          <p14:tracePt t="164974" x="7874000" y="1892300"/>
          <p14:tracePt t="164991" x="7861300" y="1879600"/>
          <p14:tracePt t="165457" x="7861300" y="1885950"/>
          <p14:tracePt t="165469" x="7874000" y="1917700"/>
          <p14:tracePt t="165481" x="7880350" y="1936750"/>
          <p14:tracePt t="165489" x="7893050" y="1949450"/>
          <p14:tracePt t="165497" x="7905750" y="1955800"/>
          <p14:tracePt t="165507" x="7905750" y="1968500"/>
          <p14:tracePt t="166033" x="7918450" y="1955800"/>
          <p14:tracePt t="166041" x="7943850" y="1905000"/>
          <p14:tracePt t="166052" x="7975600" y="1866900"/>
          <p14:tracePt t="166060" x="8013700" y="1828800"/>
          <p14:tracePt t="166060" x="8058150" y="1765300"/>
          <p14:tracePt t="166066" x="8077200" y="1727200"/>
          <p14:tracePt t="166076" x="8128000" y="1689100"/>
          <p14:tracePt t="166093" x="8134350" y="1676400"/>
          <p14:tracePt t="166110" x="8147050" y="1657350"/>
          <p14:tracePt t="166161" x="8159750" y="1651000"/>
          <p14:tracePt t="166177" x="8166100" y="1644650"/>
          <p14:tracePt t="166177" x="8172450" y="1638300"/>
          <p14:tracePt t="166193" x="8178800" y="1631950"/>
          <p14:tracePt t="166201" x="8185150" y="1625600"/>
          <p14:tracePt t="166209" x="8197850" y="1619250"/>
          <p14:tracePt t="166233" x="8216900" y="1612900"/>
          <p14:tracePt t="166286" x="8229600" y="1606550"/>
          <p14:tracePt t="166329" x="8235950" y="1600200"/>
          <p14:tracePt t="166345" x="8242300" y="1600200"/>
          <p14:tracePt t="166355" x="8248650" y="1600200"/>
          <p14:tracePt t="166385" x="8255000" y="1600200"/>
          <p14:tracePt t="166393" x="8274050" y="1587500"/>
          <p14:tracePt t="166410" x="8280400" y="1587500"/>
          <p14:tracePt t="166411" x="8293100" y="1587500"/>
          <p14:tracePt t="166427" x="8299450" y="1574800"/>
          <p14:tracePt t="166929" x="8305800" y="1574800"/>
          <p14:tracePt t="166937" x="8299450" y="1587500"/>
          <p14:tracePt t="166945" x="8286750" y="1606550"/>
          <p14:tracePt t="166946" x="8229600" y="1695450"/>
          <p14:tracePt t="166961" x="8166100" y="1752600"/>
          <p14:tracePt t="166978" x="8115300" y="1822450"/>
          <p14:tracePt t="166994" x="8102600" y="1835150"/>
          <p14:tracePt t="167011" x="8070850" y="1860550"/>
          <p14:tracePt t="167028" x="8051800" y="1866900"/>
          <p14:tracePt t="167045" x="8020050" y="1892300"/>
          <p14:tracePt t="167063" x="8001000" y="1917700"/>
          <p14:tracePt t="167078" x="7943850" y="1949450"/>
          <p14:tracePt t="167095" x="7899400" y="1981200"/>
          <p14:tracePt t="167111" x="7874000" y="2006600"/>
          <p14:tracePt t="167128" x="7804150" y="2057400"/>
          <p14:tracePt t="167145" x="7759700" y="2082800"/>
          <p14:tracePt t="167161" x="7740650" y="2101850"/>
          <p14:tracePt t="167178" x="7689850" y="2159000"/>
          <p14:tracePt t="167195" x="7639050" y="2216150"/>
          <p14:tracePt t="167212" x="7569200" y="2305050"/>
          <p14:tracePt t="167228" x="7499350" y="2387600"/>
          <p14:tracePt t="167245" x="7467600" y="2413000"/>
          <p14:tracePt t="167261" x="7435850" y="2444750"/>
          <p14:tracePt t="167278" x="7423150" y="2457450"/>
          <p14:tracePt t="167313" x="7416800" y="2457450"/>
          <p14:tracePt t="167314" x="7404100" y="2463800"/>
          <p14:tracePt t="167328" x="7353300" y="2495550"/>
          <p14:tracePt t="167346" x="7308850" y="2514600"/>
          <p14:tracePt t="167362" x="7270750" y="2520950"/>
          <p14:tracePt t="167378" x="7251700" y="2520950"/>
          <p14:tracePt t="167395" x="7213600" y="2520950"/>
          <p14:tracePt t="167412" x="7156450" y="2520950"/>
          <p14:tracePt t="167428" x="7086600" y="2514600"/>
          <p14:tracePt t="167445" x="7042150" y="2508250"/>
          <p14:tracePt t="167462" x="6985000" y="2489200"/>
          <p14:tracePt t="167478" x="6946900" y="2489200"/>
          <p14:tracePt t="167495" x="6889750" y="2489200"/>
          <p14:tracePt t="167512" x="6838950" y="2489200"/>
          <p14:tracePt t="167529" x="6775450" y="2489200"/>
          <p14:tracePt t="167545" x="6762750" y="2489200"/>
          <p14:tracePt t="167562" x="6743700" y="2489200"/>
          <p14:tracePt t="167633" x="6731000" y="2489200"/>
          <p14:tracePt t="167642" x="6724650" y="2489200"/>
          <p14:tracePt t="167649" x="6705600" y="2489200"/>
          <p14:tracePt t="167657" x="6692900" y="2489200"/>
          <p14:tracePt t="167706" x="6686550" y="2482850"/>
          <p14:tracePt t="167713" x="6673850" y="2457450"/>
          <p14:tracePt t="167722" x="6673850" y="2425700"/>
          <p14:tracePt t="167731" x="6661150" y="2381250"/>
          <p14:tracePt t="167746" x="6654800" y="2368550"/>
          <p14:tracePt t="167762" x="6654800" y="2330450"/>
          <p14:tracePt t="167779" x="6648450" y="2298700"/>
          <p14:tracePt t="167796" x="6642100" y="2247900"/>
          <p14:tracePt t="167812" x="6642100" y="2209800"/>
          <p14:tracePt t="167829" x="6642100" y="2184400"/>
          <p14:tracePt t="167845" x="6642100" y="2165350"/>
          <p14:tracePt t="167862" x="6642100" y="2152650"/>
          <p14:tracePt t="167879" x="6642100" y="2114550"/>
          <p14:tracePt t="167896" x="6642100" y="2089150"/>
          <p14:tracePt t="167896" x="6642100" y="2076450"/>
          <p14:tracePt t="167914" x="6642100" y="2057400"/>
          <p14:tracePt t="167930" x="6642100" y="2038350"/>
          <p14:tracePt t="167946" x="6642100" y="2032000"/>
          <p14:tracePt t="168001" x="6642100" y="2019300"/>
          <p14:tracePt t="168009" x="6642100" y="2012950"/>
          <p14:tracePt t="168017" x="6642100" y="2006600"/>
          <p14:tracePt t="168025" x="6642100" y="1993900"/>
          <p14:tracePt t="168066" x="6642100" y="1987550"/>
          <p14:tracePt t="168074" x="6648450" y="1981200"/>
          <p14:tracePt t="168083" x="6654800" y="1981200"/>
          <p14:tracePt t="168105" x="6654800" y="1974850"/>
          <p14:tracePt t="168122" x="6661150" y="1962150"/>
          <p14:tracePt t="168123" x="6667500" y="1962150"/>
          <p14:tracePt t="168129" x="6667500" y="1955800"/>
          <p14:tracePt t="168146" x="6680200" y="1943100"/>
          <p14:tracePt t="168163" x="6686550" y="1936750"/>
          <p14:tracePt t="168180" x="6699250" y="1924050"/>
          <p14:tracePt t="168196" x="6705600" y="1924050"/>
          <p14:tracePt t="168213" x="6711950" y="1917700"/>
          <p14:tracePt t="168250" x="6718300" y="1917700"/>
          <p14:tracePt t="168263" x="6724650" y="1917700"/>
          <p14:tracePt t="168264" x="6737350" y="1911350"/>
          <p14:tracePt t="168280" x="6775450" y="1905000"/>
          <p14:tracePt t="168313" x="6851650" y="1898650"/>
          <p14:tracePt t="168314" x="6940550" y="1898650"/>
          <p14:tracePt t="168330" x="7023100" y="1885950"/>
          <p14:tracePt t="168346" x="7099300" y="1885950"/>
          <p14:tracePt t="168364" x="7200900" y="1885950"/>
          <p14:tracePt t="168380" x="7270750" y="1885950"/>
          <p14:tracePt t="168397" x="7353300" y="1885950"/>
          <p14:tracePt t="168413" x="7442200" y="1885950"/>
          <p14:tracePt t="168430" x="7499350" y="1885950"/>
          <p14:tracePt t="168447" x="7550150" y="1885950"/>
          <p14:tracePt t="168463" x="7626350" y="1885950"/>
          <p14:tracePt t="168480" x="7683500" y="1885950"/>
          <p14:tracePt t="168497" x="7753350" y="1885950"/>
          <p14:tracePt t="168602" x="7740650" y="1898650"/>
          <p14:tracePt t="168609" x="7727950" y="1917700"/>
          <p14:tracePt t="168618" x="7715250" y="1943100"/>
          <p14:tracePt t="168625" x="7696200" y="1962150"/>
          <p14:tracePt t="168633" x="7632700" y="2006600"/>
          <p14:tracePt t="168647" x="7512050" y="2057400"/>
          <p14:tracePt t="168664" x="7391400" y="2063750"/>
          <p14:tracePt t="168681" x="7207250" y="2063750"/>
          <p14:tracePt t="168698" x="7099300" y="2051050"/>
          <p14:tracePt t="168714" x="7023100" y="2044700"/>
          <p14:tracePt t="168731" x="6985000" y="2038350"/>
          <p14:tracePt t="168747" x="6965950" y="2032000"/>
          <p14:tracePt t="168764" x="6959600" y="2032000"/>
          <p14:tracePt t="168850" x="6953250" y="2025650"/>
          <p14:tracePt t="168857" x="6953250" y="2012950"/>
          <p14:tracePt t="168866" x="6934200" y="1993900"/>
          <p14:tracePt t="168897" x="6934200" y="1987550"/>
          <p14:tracePt t="168906" x="6934200" y="1962150"/>
          <p14:tracePt t="168914" x="6927850" y="1962150"/>
          <p14:tracePt t="168915" x="6921500" y="1936750"/>
          <p14:tracePt t="168931" x="6921500" y="1917700"/>
          <p14:tracePt t="168947" x="6921500" y="1911350"/>
          <p14:tracePt t="168964" x="6921500" y="1905000"/>
          <p14:tracePt t="168981" x="6921500" y="1898650"/>
          <p14:tracePt t="168998" x="6921500" y="1892300"/>
          <p14:tracePt t="169014" x="6921500" y="1879600"/>
          <p14:tracePt t="169031" x="6921500" y="1873250"/>
          <p14:tracePt t="169048" x="6921500" y="1860550"/>
          <p14:tracePt t="169097" x="6921500" y="1847850"/>
          <p14:tracePt t="169124" x="6921500" y="1841500"/>
          <p14:tracePt t="169137" x="6921500" y="1835150"/>
          <p14:tracePt t="169148" x="6921500" y="1828800"/>
          <p14:tracePt t="169149" x="6927850" y="1816100"/>
          <p14:tracePt t="169164" x="6927850" y="1803400"/>
          <p14:tracePt t="169181" x="6934200" y="1790700"/>
          <p14:tracePt t="169198" x="6946900" y="1778000"/>
          <p14:tracePt t="169215" x="6946900" y="1771650"/>
          <p14:tracePt t="169249" x="6946900" y="1765300"/>
          <p14:tracePt t="169305" x="6953250" y="1758950"/>
          <p14:tracePt t="169313" x="6959600" y="1746250"/>
          <p14:tracePt t="169324" x="6965950" y="1739900"/>
          <p14:tracePt t="169351" x="6978650" y="1727200"/>
          <p14:tracePt t="169369" x="6978650" y="1714500"/>
          <p14:tracePt t="169370" x="6985000" y="1708150"/>
          <p14:tracePt t="169383" x="6991350" y="1695450"/>
          <p14:tracePt t="169398" x="7004050" y="1682750"/>
          <p14:tracePt t="169415" x="7010400" y="1676400"/>
          <p14:tracePt t="169432" x="7010400" y="1670050"/>
          <p14:tracePt t="169448" x="7029450" y="1657350"/>
          <p14:tracePt t="169538" x="7029450" y="1651000"/>
          <p14:tracePt t="169553" x="7035800" y="1651000"/>
          <p14:tracePt t="169561" x="7042150" y="1644650"/>
          <p14:tracePt t="169578" x="7042150" y="1631950"/>
          <p14:tracePt t="169586" x="7054850" y="1612900"/>
          <p14:tracePt t="169599" x="7054850" y="1606550"/>
          <p14:tracePt t="169600" x="7061200" y="1593850"/>
          <p14:tracePt t="169615" x="7067550" y="1581150"/>
          <p14:tracePt t="169632" x="7073900" y="1574800"/>
          <p14:tracePt t="169649" x="7080250" y="1574800"/>
          <p14:tracePt t="169665" x="7080250" y="1562100"/>
          <p14:tracePt t="169729" x="7086600" y="1555750"/>
          <p14:tracePt t="169746" x="7086600" y="1549400"/>
          <p14:tracePt t="169762" x="7086600" y="1543050"/>
          <p14:tracePt t="169770" x="7092950" y="1536700"/>
          <p14:tracePt t="169777" x="7099300" y="1530350"/>
          <p14:tracePt t="169782" x="7099300" y="1524000"/>
          <p14:tracePt t="169799" x="7118350" y="1511300"/>
          <p14:tracePt t="169816" x="7131050" y="1492250"/>
          <p14:tracePt t="169832" x="7137400" y="1485900"/>
          <p14:tracePt t="169849" x="7150100" y="1473200"/>
          <p14:tracePt t="169867" x="7162800" y="1460500"/>
          <p14:tracePt t="169882" x="7181850" y="1460500"/>
          <p14:tracePt t="169899" x="7213600" y="1447800"/>
          <p14:tracePt t="169937" x="7219950" y="1441450"/>
          <p14:tracePt t="169949" x="7226300" y="1441450"/>
          <p14:tracePt t="169966" x="7232650" y="1441450"/>
          <p14:tracePt t="169982" x="7239000" y="1435100"/>
          <p14:tracePt t="169983" x="7251700" y="1428750"/>
          <p14:tracePt t="169999" x="7258050" y="1428750"/>
          <p14:tracePt t="170016" x="7277100" y="1422400"/>
          <p14:tracePt t="170033" x="7296150" y="1416050"/>
          <p14:tracePt t="170051" x="7315200" y="1409700"/>
          <p14:tracePt t="170066" x="7327900" y="1409700"/>
          <p14:tracePt t="170083" x="7353300" y="1409700"/>
          <p14:tracePt t="170100" x="7372350" y="1403350"/>
          <p14:tracePt t="170116" x="7385050" y="1403350"/>
          <p14:tracePt t="170402" x="7378700" y="1403350"/>
          <p14:tracePt t="170411" x="7372350" y="1403350"/>
          <p14:tracePt t="170425" x="7359650" y="1403350"/>
          <p14:tracePt t="170443" x="7353300" y="1403350"/>
          <p14:tracePt t="170448" x="7340600" y="1403350"/>
          <p14:tracePt t="170459" x="7334250" y="1409700"/>
          <p14:tracePt t="170467" x="7321550" y="1409700"/>
          <p14:tracePt t="170483" x="7308850" y="1416050"/>
          <p14:tracePt t="170500" x="7296150" y="1416050"/>
          <p14:tracePt t="170517" x="7277100" y="1416050"/>
          <p14:tracePt t="170533" x="7270750" y="1416050"/>
          <p14:tracePt t="170550" x="7258050" y="1422400"/>
          <p14:tracePt t="170566" x="7251700" y="1422400"/>
          <p14:tracePt t="170610" x="7245350" y="1422400"/>
          <p14:tracePt t="170874" x="7258050" y="1422400"/>
          <p14:tracePt t="170882" x="7283450" y="1422400"/>
          <p14:tracePt t="170900" x="7289800" y="1422400"/>
          <p14:tracePt t="170901" x="7334250" y="1416050"/>
          <p14:tracePt t="170917" x="7385050" y="1416050"/>
          <p14:tracePt t="170934" x="7473950" y="1441450"/>
          <p14:tracePt t="170951" x="7575550" y="1498600"/>
          <p14:tracePt t="170968" x="7683500" y="1581150"/>
          <p14:tracePt t="170984" x="7785100" y="1676400"/>
          <p14:tracePt t="171001" x="7874000" y="1822450"/>
          <p14:tracePt t="171019" x="7893050" y="1930400"/>
          <p14:tracePt t="171034" x="7937500" y="2057400"/>
          <p14:tracePt t="171051" x="7969250" y="2216150"/>
          <p14:tracePt t="171068" x="7994650" y="2368550"/>
          <p14:tracePt t="171085" x="8007350" y="2520950"/>
          <p14:tracePt t="171101" x="8032750" y="2654300"/>
          <p14:tracePt t="171118" x="8051800" y="2768600"/>
          <p14:tracePt t="171136" x="8077200" y="2870200"/>
          <p14:tracePt t="171151" x="8102600" y="3048000"/>
          <p14:tracePt t="171168" x="8134350" y="3219450"/>
          <p14:tracePt t="171184" x="8147050" y="3505200"/>
          <p14:tracePt t="171203" x="8172450" y="3638550"/>
          <p14:tracePt t="171218" x="8210550" y="3759200"/>
          <p14:tracePt t="171235" x="8229600" y="3873500"/>
          <p14:tracePt t="171251" x="8261350" y="3968750"/>
          <p14:tracePt t="171268" x="8286750" y="4038600"/>
          <p14:tracePt t="171285" x="8312150" y="4108450"/>
          <p14:tracePt t="171301" x="8343900" y="4191000"/>
          <p14:tracePt t="171318" x="8356600" y="4248150"/>
          <p14:tracePt t="171335" x="8369300" y="4324350"/>
          <p14:tracePt t="171352" x="8394700" y="4445000"/>
          <p14:tracePt t="171368" x="8426450" y="4552950"/>
          <p14:tracePt t="171385" x="8477250" y="4711700"/>
          <p14:tracePt t="171402" x="8489950" y="4794250"/>
          <p14:tracePt t="171418" x="8515350" y="4870450"/>
          <p14:tracePt t="171435" x="8521700" y="4908550"/>
          <p14:tracePt t="171452" x="8521700" y="4959350"/>
          <p14:tracePt t="171468" x="8521700" y="4984750"/>
          <p14:tracePt t="171485" x="8521700" y="5035550"/>
          <p14:tracePt t="171502" x="8521700" y="5073650"/>
          <p14:tracePt t="171518" x="8521700" y="5092700"/>
          <p14:tracePt t="171535" x="8521700" y="5130800"/>
          <p14:tracePt t="171552" x="8521700" y="5162550"/>
          <p14:tracePt t="171569" x="8521700" y="5181600"/>
          <p14:tracePt t="171585" x="8521700" y="5187950"/>
          <p14:tracePt t="171626" x="8521700" y="5194300"/>
          <p14:tracePt t="171858" x="8528050" y="5194300"/>
          <p14:tracePt t="171866" x="8534400" y="5187950"/>
          <p14:tracePt t="171874" x="8534400" y="5181600"/>
          <p14:tracePt t="171882" x="8534400" y="5162550"/>
          <p14:tracePt t="171889" x="8534400" y="5143500"/>
          <p14:tracePt t="171902" x="8534400" y="5105400"/>
          <p14:tracePt t="171919" x="8534400" y="5060950"/>
          <p14:tracePt t="171936" x="8534400" y="4984750"/>
          <p14:tracePt t="171952" x="8534400" y="4965700"/>
          <p14:tracePt t="171969" x="8534400" y="4953000"/>
          <p14:tracePt t="172082" x="8534400" y="4914900"/>
          <p14:tracePt t="172090" x="8534400" y="4870450"/>
          <p14:tracePt t="172098" x="8534400" y="4806950"/>
          <p14:tracePt t="172102" x="8534400" y="4559300"/>
          <p14:tracePt t="172119" x="8534400" y="4292600"/>
          <p14:tracePt t="172137" x="8534400" y="3930650"/>
          <p14:tracePt t="172153" x="8547100" y="3422650"/>
          <p14:tracePt t="172170" x="8547100" y="3200400"/>
          <p14:tracePt t="172186" x="8547100" y="2952750"/>
          <p14:tracePt t="172203" x="8547100" y="2768600"/>
          <p14:tracePt t="172220" x="8547100" y="2622550"/>
          <p14:tracePt t="172236" x="8547100" y="2508250"/>
          <p14:tracePt t="172253" x="8547100" y="2419350"/>
          <p14:tracePt t="172270" x="8547100" y="2368550"/>
          <p14:tracePt t="172287" x="8547100" y="2311400"/>
          <p14:tracePt t="172303" x="8547100" y="2247900"/>
          <p14:tracePt t="172320" x="8547100" y="2171700"/>
          <p14:tracePt t="172336" x="8547100" y="2076450"/>
          <p14:tracePt t="172336" x="8547100" y="2006600"/>
          <p14:tracePt t="172354" x="8547100" y="1911350"/>
          <p14:tracePt t="172371" x="8547100" y="1822450"/>
          <p14:tracePt t="172386" x="8547100" y="1701800"/>
          <p14:tracePt t="172403" x="8547100" y="1612900"/>
          <p14:tracePt t="172420" x="8547100" y="1536700"/>
          <p14:tracePt t="172437" x="8547100" y="1511300"/>
          <p14:tracePt t="172453" x="8547100" y="1473200"/>
          <p14:tracePt t="172470" x="8547100" y="1454150"/>
          <p14:tracePt t="172486" x="8547100" y="1435100"/>
          <p14:tracePt t="172503" x="8547100" y="1409700"/>
          <p14:tracePt t="172520" x="8547100" y="1390650"/>
          <p14:tracePt t="172536" x="8547100" y="1339850"/>
          <p14:tracePt t="172554" x="8547100" y="1320800"/>
          <p14:tracePt t="172570" x="8547100" y="1301750"/>
          <p14:tracePt t="172774" x="0" y="0"/>
        </p14:tracePtLst>
        <p14:tracePtLst>
          <p14:tracePt t="176965" x="6724650" y="2032000"/>
          <p14:tracePt t="177002" x="6731000" y="2025650"/>
          <p14:tracePt t="177002" x="6756400" y="2006600"/>
          <p14:tracePt t="177010" x="6807200" y="1968500"/>
          <p14:tracePt t="177027" x="6858000" y="1936750"/>
          <p14:tracePt t="177028" x="6978650" y="1828800"/>
          <p14:tracePt t="177044" x="7112000" y="1714500"/>
          <p14:tracePt t="177061" x="7219950" y="1625600"/>
          <p14:tracePt t="177078" x="7270750" y="1574800"/>
          <p14:tracePt t="177094" x="7340600" y="1492250"/>
          <p14:tracePt t="177110" x="7391400" y="1435100"/>
          <p14:tracePt t="177128" x="7410450" y="1403350"/>
          <p14:tracePt t="177144" x="7429500" y="1358900"/>
          <p14:tracePt t="177161" x="7435850" y="1327150"/>
          <p14:tracePt t="177178" x="7435850" y="1314450"/>
          <p14:tracePt t="177194" x="7435850" y="1308100"/>
          <p14:tracePt t="177410" x="7435850" y="1314450"/>
          <p14:tracePt t="177418" x="7410450" y="1320800"/>
          <p14:tracePt t="177426" x="7391400" y="1333500"/>
          <p14:tracePt t="177428" x="7359650" y="1352550"/>
          <p14:tracePt t="177445" x="7340600" y="1358900"/>
          <p14:tracePt t="177462" x="7334250" y="1365250"/>
          <p14:tracePt t="177478" x="7321550" y="1365250"/>
          <p14:tracePt t="177495" x="7315200" y="1377950"/>
          <p14:tracePt t="177553" x="7308850" y="1377950"/>
          <p14:tracePt t="177562" x="7296150" y="1384300"/>
          <p14:tracePt t="177577" x="7289800" y="1384300"/>
          <p14:tracePt t="177588" x="7283450" y="1384300"/>
          <p14:tracePt t="177779" x="7308850" y="1371600"/>
          <p14:tracePt t="177788" x="7346950" y="1358900"/>
          <p14:tracePt t="177795" x="7372350" y="1352550"/>
          <p14:tracePt t="177796" x="7467600" y="1301750"/>
          <p14:tracePt t="177812" x="7626350" y="1257300"/>
          <p14:tracePt t="177829" x="7791450" y="1225550"/>
          <p14:tracePt t="177847" x="7962900" y="1206500"/>
          <p14:tracePt t="177862" x="8096250" y="1200150"/>
          <p14:tracePt t="177879" x="8191500" y="1187450"/>
          <p14:tracePt t="177895" x="8210550" y="1181100"/>
          <p14:tracePt t="177912" x="8229600" y="1174750"/>
          <p14:tracePt t="177929" x="8248650" y="1162050"/>
          <p14:tracePt t="177929" x="8267700" y="1155700"/>
          <p14:tracePt t="177947" x="8312150" y="1143000"/>
          <p14:tracePt t="177963" x="8331200" y="1136650"/>
          <p14:tracePt t="178002" x="8343900" y="1136650"/>
          <p14:tracePt t="178010" x="8356600" y="1136650"/>
          <p14:tracePt t="178018" x="8369300" y="1130300"/>
          <p14:tracePt t="178029" x="8388350" y="1123950"/>
          <p14:tracePt t="178046" x="8407400" y="1117600"/>
          <p14:tracePt t="178063" x="8426450" y="1111250"/>
          <p14:tracePt t="178079" x="8439150" y="1111250"/>
          <p14:tracePt t="178096" x="8483600" y="1111250"/>
          <p14:tracePt t="178112" x="8502650" y="1111250"/>
          <p14:tracePt t="178129" x="8585200" y="1111250"/>
          <p14:tracePt t="178146" x="8623300" y="1130300"/>
          <p14:tracePt t="178163" x="8655050" y="1136650"/>
          <p14:tracePt t="178180" x="8699500" y="1149350"/>
          <p14:tracePt t="178197" x="8750300" y="1155700"/>
          <p14:tracePt t="178214" x="8839200" y="1181100"/>
          <p14:tracePt t="178231" x="8934450" y="1193800"/>
          <p14:tracePt t="178247" x="9017000" y="1212850"/>
          <p14:tracePt t="178264" x="9067800" y="1212850"/>
          <p14:tracePt t="178280" x="9093200" y="1212850"/>
          <p14:tracePt t="178297" x="9099550" y="1212850"/>
          <p14:tracePt t="178530" x="9099550" y="1219200"/>
          <p14:tracePt t="178571" x="9099550" y="1225550"/>
          <p14:tracePt t="178590" x="9099550" y="1231900"/>
          <p14:tracePt t="178594" x="9099550" y="1244600"/>
          <p14:tracePt t="178597" x="9099550" y="1257300"/>
          <p14:tracePt t="178635" x="9099550" y="1263650"/>
          <p14:tracePt t="178667" x="9099550" y="1270000"/>
          <p14:tracePt t="178675" x="9099550" y="1276350"/>
          <p14:tracePt t="178707" x="9099550" y="1282700"/>
          <p14:tracePt t="178713" x="9093200" y="1289050"/>
          <p14:tracePt t="178732" x="9086850" y="1295400"/>
          <p14:tracePt t="178732" x="9074150" y="1295400"/>
          <p14:tracePt t="178748" x="9048750" y="1308100"/>
          <p14:tracePt t="178764" x="9036050" y="1327150"/>
          <p14:tracePt t="178781" x="9017000" y="1327150"/>
          <p14:tracePt t="178798" x="8997950" y="1346200"/>
          <p14:tracePt t="178814" x="8966200" y="1371600"/>
          <p14:tracePt t="178831" x="8934450" y="1397000"/>
          <p14:tracePt t="178848" x="8883650" y="1454150"/>
          <p14:tracePt t="178865" x="8864600" y="1485900"/>
          <p14:tracePt t="178881" x="8839200" y="1555750"/>
          <p14:tracePt t="178898" x="8820150" y="1619250"/>
          <p14:tracePt t="178915" x="8782050" y="1758950"/>
          <p14:tracePt t="178932" x="8775700" y="1847850"/>
          <p14:tracePt t="178948" x="8769350" y="1905000"/>
          <p14:tracePt t="178965" x="8756650" y="1949450"/>
          <p14:tracePt t="178983" x="8756650" y="1974850"/>
          <p14:tracePt t="178998" x="8750300" y="2012950"/>
          <p14:tracePt t="179015" x="8737600" y="2057400"/>
          <p14:tracePt t="179032" x="8731250" y="2089150"/>
          <p14:tracePt t="179048" x="8718550" y="2152650"/>
          <p14:tracePt t="179065" x="8699500" y="2184400"/>
          <p14:tracePt t="179082" x="8680450" y="2266950"/>
          <p14:tracePt t="179099" x="8661400" y="2317750"/>
          <p14:tracePt t="179116" x="8648700" y="2349500"/>
          <p14:tracePt t="179132" x="8629650" y="2387600"/>
          <p14:tracePt t="179149" x="8597900" y="2444750"/>
          <p14:tracePt t="179165" x="8559800" y="2482850"/>
          <p14:tracePt t="179182" x="8528050" y="2520950"/>
          <p14:tracePt t="179199" x="8509000" y="2552700"/>
          <p14:tracePt t="179215" x="8502650" y="2552700"/>
          <p14:tracePt t="179346" x="8483600" y="2540000"/>
          <p14:tracePt t="179356" x="8464550" y="2508250"/>
          <p14:tracePt t="179363" x="8445500" y="2495550"/>
          <p14:tracePt t="179375" x="8439150" y="2495550"/>
          <p14:tracePt t="179467" x="8420100" y="2495550"/>
          <p14:tracePt t="179475" x="8413750" y="2501900"/>
          <p14:tracePt t="179483" x="8401050" y="2514600"/>
          <p14:tracePt t="179484" x="8394700" y="2514600"/>
          <p14:tracePt t="179499" x="8388350" y="2514600"/>
          <p14:tracePt t="179516" x="8362950" y="2540000"/>
          <p14:tracePt t="179533" x="8350250" y="2552700"/>
          <p14:tracePt t="179579" x="8337550" y="2552700"/>
          <p14:tracePt t="179587" x="8331200" y="2552700"/>
          <p14:tracePt t="179612" x="8324850" y="2552700"/>
          <p14:tracePt t="179683" x="8318500" y="2552700"/>
          <p14:tracePt t="179684" x="8312150" y="2552700"/>
          <p14:tracePt t="179699" x="8305800" y="2540000"/>
          <p14:tracePt t="179700" x="8286750" y="2527300"/>
          <p14:tracePt t="179716" x="8280400" y="2520950"/>
          <p14:tracePt t="180180" x="8274050" y="2514600"/>
          <p14:tracePt t="180186" x="8261350" y="2495550"/>
          <p14:tracePt t="180200" x="8248650" y="2476500"/>
          <p14:tracePt t="180515" x="8235950" y="2463800"/>
          <p14:tracePt t="180526" x="8223250" y="2413000"/>
          <p14:tracePt t="180527" x="8210550" y="2387600"/>
          <p14:tracePt t="180534" x="8166100" y="2298700"/>
          <p14:tracePt t="180551" x="8147050" y="2254250"/>
          <p14:tracePt t="180568" x="8102600" y="2197100"/>
          <p14:tracePt t="180584" x="8001000" y="2095500"/>
          <p14:tracePt t="180601" x="7867650" y="1981200"/>
          <p14:tracePt t="180618" x="7772400" y="1898650"/>
          <p14:tracePt t="180634" x="7639050" y="1784350"/>
          <p14:tracePt t="180652" x="7562850" y="1695450"/>
          <p14:tracePt t="180668" x="7480300" y="1606550"/>
          <p14:tracePt t="180684" x="7416800" y="1536700"/>
          <p14:tracePt t="180700" x="7378700" y="1479550"/>
          <p14:tracePt t="180717" x="7359650" y="1447800"/>
          <p14:tracePt t="180734" x="7346950" y="1428750"/>
          <p14:tracePt t="180750" x="7308850" y="1365250"/>
          <p14:tracePt t="180767" x="7289800" y="1333500"/>
          <p14:tracePt t="180784" x="7270750" y="1301750"/>
          <p14:tracePt t="180802" x="7258050" y="1282700"/>
          <p14:tracePt t="180818" x="7251700" y="1276350"/>
          <p14:tracePt t="180859" x="7245350" y="1270000"/>
          <p14:tracePt t="180875" x="7239000" y="1263650"/>
          <p14:tracePt t="180883" x="7232650" y="1257300"/>
          <p14:tracePt t="181971" x="7232650" y="1250950"/>
          <p14:tracePt t="181996" x="7219950" y="1263650"/>
          <p14:tracePt t="182003" x="7194550" y="1295400"/>
          <p14:tracePt t="182004" x="7137400" y="1365250"/>
          <p14:tracePt t="182020" x="7073900" y="1454150"/>
          <p14:tracePt t="182037" x="6997700" y="1524000"/>
          <p14:tracePt t="182053" x="6927850" y="1574800"/>
          <p14:tracePt t="182070" x="6870700" y="1619250"/>
          <p14:tracePt t="182087" x="6832600" y="1657350"/>
          <p14:tracePt t="182103" x="6807200" y="1689100"/>
          <p14:tracePt t="182120" x="6788150" y="1708150"/>
          <p14:tracePt t="182137" x="6769100" y="1739900"/>
          <p14:tracePt t="182154" x="6724650" y="1784350"/>
          <p14:tracePt t="182170" x="6673850" y="1835150"/>
          <p14:tracePt t="182188" x="6667500" y="1835150"/>
          <p14:tracePt t="182283" x="6661150" y="1835150"/>
          <p14:tracePt t="182291" x="6661150" y="1828800"/>
          <p14:tracePt t="182291" x="6661150" y="1809750"/>
          <p14:tracePt t="182306" x="6661150" y="1778000"/>
          <p14:tracePt t="182320" x="6661150" y="1758950"/>
          <p14:tracePt t="182323" x="6661150" y="1714500"/>
          <p14:tracePt t="182337" x="6667500" y="1663700"/>
          <p14:tracePt t="182354" x="6680200" y="1619250"/>
          <p14:tracePt t="182354" x="6692900" y="1606550"/>
          <p14:tracePt t="182371" x="6699250" y="1581150"/>
          <p14:tracePt t="182388" x="6705600" y="1562100"/>
          <p14:tracePt t="182507" x="6711950" y="1555750"/>
          <p14:tracePt t="182516" x="6718300" y="1555750"/>
          <p14:tracePt t="182523" x="6724650" y="1549400"/>
          <p14:tracePt t="182545" x="6731000" y="1549400"/>
          <p14:tracePt t="182563" x="6743700" y="1543050"/>
          <p14:tracePt t="182571" x="6756400" y="1530350"/>
          <p14:tracePt t="182587" x="6762750" y="1524000"/>
          <p14:tracePt t="182588" x="6788150" y="1517650"/>
          <p14:tracePt t="182604" x="6838950" y="1511300"/>
          <p14:tracePt t="182621" x="6883400" y="1492250"/>
          <p14:tracePt t="182638" x="6921500" y="1492250"/>
          <p14:tracePt t="182655" x="6959600" y="1485900"/>
          <p14:tracePt t="182671" x="7010400" y="1473200"/>
          <p14:tracePt t="182688" x="7073900" y="1473200"/>
          <p14:tracePt t="182705" x="7143750" y="1466850"/>
          <p14:tracePt t="182721" x="7213600" y="1447800"/>
          <p14:tracePt t="182738" x="7289800" y="1435100"/>
          <p14:tracePt t="182754" x="7448550" y="1409700"/>
          <p14:tracePt t="182772" x="7537450" y="1403350"/>
          <p14:tracePt t="182788" x="7639050" y="1377950"/>
          <p14:tracePt t="182804" x="7708900" y="1365250"/>
          <p14:tracePt t="182821" x="7772400" y="1352550"/>
          <p14:tracePt t="182838" x="7804150" y="1346200"/>
          <p14:tracePt t="182855" x="7861300" y="1333500"/>
          <p14:tracePt t="182871" x="7899400" y="1333500"/>
          <p14:tracePt t="182888" x="7950200" y="1333500"/>
          <p14:tracePt t="182905" x="7994650" y="1327150"/>
          <p14:tracePt t="182921" x="8070850" y="1320800"/>
          <p14:tracePt t="182938" x="8191500" y="1320800"/>
          <p14:tracePt t="182956" x="8299450" y="1314450"/>
          <p14:tracePt t="182972" x="8401050" y="1314450"/>
          <p14:tracePt t="182988" x="8477250" y="1301750"/>
          <p14:tracePt t="183005" x="8528050" y="1295400"/>
          <p14:tracePt t="183021" x="8578850" y="1295400"/>
          <p14:tracePt t="183038" x="8616950" y="1295400"/>
          <p14:tracePt t="183072" x="8636000" y="1295400"/>
          <p14:tracePt t="183073" x="8642350" y="1295400"/>
          <p14:tracePt t="183171" x="8642350" y="1308100"/>
          <p14:tracePt t="183175" x="8642350" y="1327150"/>
          <p14:tracePt t="183188" x="8642350" y="1346200"/>
          <p14:tracePt t="183189" x="8623300" y="1384300"/>
          <p14:tracePt t="183205" x="8591550" y="1428750"/>
          <p14:tracePt t="183222" x="8553450" y="1479550"/>
          <p14:tracePt t="183239" x="8496300" y="1524000"/>
          <p14:tracePt t="183255" x="8388350" y="1581150"/>
          <p14:tracePt t="183272" x="8242300" y="1619250"/>
          <p14:tracePt t="183289" x="8089900" y="1644650"/>
          <p14:tracePt t="183306" x="7918450" y="1670050"/>
          <p14:tracePt t="183322" x="7645400" y="1708150"/>
          <p14:tracePt t="183340" x="7550150" y="1739900"/>
          <p14:tracePt t="183355" x="7467600" y="1765300"/>
          <p14:tracePt t="183373" x="7385050" y="1784350"/>
          <p14:tracePt t="183389" x="7334250" y="1797050"/>
          <p14:tracePt t="183405" x="7289800" y="1803400"/>
          <p14:tracePt t="183422" x="7251700" y="1809750"/>
          <p14:tracePt t="183439" x="7245350" y="1809750"/>
          <p14:tracePt t="183456" x="7232650" y="1816100"/>
          <p14:tracePt t="183472" x="7226300" y="1816100"/>
          <p14:tracePt t="183611" x="7226300" y="1803400"/>
          <p14:tracePt t="183619" x="7226300" y="1797050"/>
          <p14:tracePt t="183627" x="7226300" y="1771650"/>
          <p14:tracePt t="183639" x="7226300" y="1739900"/>
          <p14:tracePt t="183656" x="7213600" y="1720850"/>
          <p14:tracePt t="183673" x="7213600" y="1701800"/>
          <p14:tracePt t="183689" x="7207250" y="1689100"/>
          <p14:tracePt t="183706" x="7207250" y="1682750"/>
          <p14:tracePt t="183723" x="7207250" y="1651000"/>
          <p14:tracePt t="183739" x="7207250" y="1644650"/>
          <p14:tracePt t="183756" x="7207250" y="1638300"/>
          <p14:tracePt t="183843" x="7207250" y="1625600"/>
          <p14:tracePt t="183851" x="7207250" y="1619250"/>
          <p14:tracePt t="183859" x="7207250" y="1606550"/>
          <p14:tracePt t="183867" x="7213600" y="1600200"/>
          <p14:tracePt t="183873" x="7213600" y="1593850"/>
          <p14:tracePt t="183890" x="7232650" y="1562100"/>
          <p14:tracePt t="183906" x="7264400" y="1536700"/>
          <p14:tracePt t="183923" x="7289800" y="1524000"/>
          <p14:tracePt t="183940" x="7340600" y="1504950"/>
          <p14:tracePt t="183956" x="7410450" y="1492250"/>
          <p14:tracePt t="183973" x="7486650" y="1473200"/>
          <p14:tracePt t="183990" x="7575550" y="1466850"/>
          <p14:tracePt t="184006" x="7696200" y="1447800"/>
          <p14:tracePt t="184023" x="7797800" y="1441450"/>
          <p14:tracePt t="184039" x="7874000" y="1428750"/>
          <p14:tracePt t="184057" x="7943850" y="1428750"/>
          <p14:tracePt t="184073" x="8001000" y="1422400"/>
          <p14:tracePt t="184090" x="8077200" y="1422400"/>
          <p14:tracePt t="184107" x="8083550" y="1422400"/>
          <p14:tracePt t="184123" x="8128000" y="1422400"/>
          <p14:tracePt t="184140" x="8159750" y="1422400"/>
          <p14:tracePt t="184157" x="8191500" y="1422400"/>
          <p14:tracePt t="184173" x="8242300" y="1422400"/>
          <p14:tracePt t="184190" x="8280400" y="1422400"/>
          <p14:tracePt t="184207" x="8305800" y="1422400"/>
          <p14:tracePt t="184223" x="8331200" y="1422400"/>
          <p14:tracePt t="184240" x="8350250" y="1422400"/>
          <p14:tracePt t="184257" x="8388350" y="1422400"/>
          <p14:tracePt t="184274" x="8432800" y="1422400"/>
          <p14:tracePt t="184290" x="8483600" y="1422400"/>
          <p14:tracePt t="184307" x="8528050" y="1422400"/>
          <p14:tracePt t="184324" x="8540750" y="1422400"/>
          <p14:tracePt t="18481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1295400"/>
            <a:ext cx="27102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248400" y="3048000"/>
            <a:ext cx="2667000" cy="1436688"/>
            <a:chOff x="3840" y="3024"/>
            <a:chExt cx="1296" cy="713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0" y="3024"/>
              <a:ext cx="1296" cy="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136" y="3072"/>
              <a:ext cx="50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660033"/>
                  </a:solidFill>
                </a:rPr>
                <a:t>CMPO</a:t>
              </a:r>
            </a:p>
          </p:txBody>
        </p:sp>
      </p:grp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r>
              <a:rPr lang="en-US" dirty="0" smtClean="0"/>
              <a:t>Solvation Extraction Mechanism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6553200" cy="6019800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lnSpc>
                <a:spcPct val="80000"/>
              </a:lnSpc>
              <a:buNone/>
            </a:pPr>
            <a:endParaRPr lang="en-US" sz="3200" dirty="0"/>
          </a:p>
          <a:p>
            <a:pPr marL="457200" lvl="1" indent="0">
              <a:lnSpc>
                <a:spcPct val="80000"/>
              </a:lnSpc>
              <a:buNone/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Extraction </a:t>
            </a:r>
            <a:r>
              <a:rPr lang="en-US" sz="3200" dirty="0"/>
              <a:t>of neutral complex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UO</a:t>
            </a:r>
            <a:r>
              <a:rPr lang="en-US" sz="3200" baseline="-25000" dirty="0"/>
              <a:t>2</a:t>
            </a:r>
            <a:r>
              <a:rPr lang="en-US" sz="3200" dirty="0"/>
              <a:t>(NO</a:t>
            </a:r>
            <a:r>
              <a:rPr lang="en-US" sz="3200" baseline="-25000" dirty="0"/>
              <a:t>3</a:t>
            </a:r>
            <a:r>
              <a:rPr lang="en-US" sz="3200" dirty="0"/>
              <a:t>)</a:t>
            </a:r>
            <a:r>
              <a:rPr lang="en-US" sz="3200" baseline="-25000" dirty="0"/>
              <a:t>2</a:t>
            </a:r>
            <a:r>
              <a:rPr lang="en-US" sz="3200" dirty="0"/>
              <a:t> forms with </a:t>
            </a:r>
            <a:r>
              <a:rPr lang="en-US" sz="3200" dirty="0" smtClean="0"/>
              <a:t>TBP (P=O functional group)</a:t>
            </a:r>
            <a:endParaRPr lang="en-US" sz="3200" dirty="0"/>
          </a:p>
          <a:p>
            <a:pPr lvl="2">
              <a:lnSpc>
                <a:spcPct val="80000"/>
              </a:lnSpc>
            </a:pPr>
            <a:r>
              <a:rPr lang="en-US" sz="3200" dirty="0"/>
              <a:t>Equilibrium shifts with nitrate, back extraction into aqueous at low nitric </a:t>
            </a:r>
            <a:r>
              <a:rPr lang="en-US" sz="3200" dirty="0" smtClean="0"/>
              <a:t>acid</a:t>
            </a:r>
          </a:p>
          <a:p>
            <a:pPr>
              <a:lnSpc>
                <a:spcPct val="80000"/>
              </a:lnSpc>
            </a:pPr>
            <a:r>
              <a:rPr lang="en-US" sz="3200" dirty="0" smtClean="0"/>
              <a:t>Other extractants include bifunctional ligands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Carbamoyl phosphate compounds</a:t>
            </a:r>
          </a:p>
          <a:p>
            <a:pPr lvl="2">
              <a:lnSpc>
                <a:spcPct val="80000"/>
              </a:lnSpc>
            </a:pPr>
            <a:r>
              <a:rPr lang="en-US" sz="3200" dirty="0" smtClean="0"/>
              <a:t>2 to 4 CMP per extracted molecule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Carbamoylphosphine oxide (CMPO)</a:t>
            </a:r>
          </a:p>
          <a:p>
            <a:pPr lvl="2">
              <a:lnSpc>
                <a:spcPct val="80000"/>
              </a:lnSpc>
            </a:pPr>
            <a:r>
              <a:rPr lang="en-US" sz="3200" dirty="0" smtClean="0"/>
              <a:t>2 CMPO for U and Pu, 3 for trivalents</a:t>
            </a:r>
          </a:p>
          <a:p>
            <a:pPr lvl="3">
              <a:lnSpc>
                <a:spcPct val="80000"/>
              </a:lnSpc>
            </a:pPr>
            <a:r>
              <a:rPr lang="en-US" sz="3200" dirty="0" smtClean="0"/>
              <a:t>Basis of TRUEX separation for Ln/An</a:t>
            </a:r>
          </a:p>
          <a:p>
            <a:pPr lvl="1">
              <a:lnSpc>
                <a:spcPct val="80000"/>
              </a:lnSpc>
            </a:pPr>
            <a:r>
              <a:rPr lang="en-US" sz="3200" dirty="0" err="1" smtClean="0"/>
              <a:t>Malonamide</a:t>
            </a:r>
            <a:r>
              <a:rPr lang="en-US" sz="3200" dirty="0" smtClean="0"/>
              <a:t> extracts can replace CMPO</a:t>
            </a:r>
          </a:p>
          <a:p>
            <a:pPr lvl="2">
              <a:lnSpc>
                <a:spcPct val="80000"/>
              </a:lnSpc>
            </a:pPr>
            <a:r>
              <a:rPr lang="en-US" sz="3200" dirty="0" smtClean="0"/>
              <a:t>CHON principle </a:t>
            </a:r>
          </a:p>
          <a:p>
            <a:pPr lvl="2">
              <a:lnSpc>
                <a:spcPct val="80000"/>
              </a:lnSpc>
            </a:pPr>
            <a:r>
              <a:rPr lang="en-US" sz="3200" dirty="0" smtClean="0"/>
              <a:t>DIAMEX process</a:t>
            </a:r>
            <a:endParaRPr lang="en-US" sz="3200" dirty="0"/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209939"/>
              </p:ext>
            </p:extLst>
          </p:nvPr>
        </p:nvGraphicFramePr>
        <p:xfrm>
          <a:off x="1600200" y="762000"/>
          <a:ext cx="32956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6" name="Equation" r:id="rId9" imgW="1625400" imgH="241200" progId="Equation.3">
                  <p:embed/>
                </p:oleObj>
              </mc:Choice>
              <mc:Fallback>
                <p:oleObj name="Equation" r:id="rId9" imgW="16254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762000"/>
                        <a:ext cx="329565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4ED6A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143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70572" y="5029200"/>
            <a:ext cx="2601953" cy="12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715000" y="2133600"/>
            <a:ext cx="1435893" cy="14382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6602560" y="6266096"/>
            <a:ext cx="1737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Malonamide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 bwMode="auto">
          <a:xfrm>
            <a:off x="3810000" y="6858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26"/>
    </mc:Choice>
    <mc:Fallback xmlns="">
      <p:transition spd="slow" advTm="144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  <p:extLst>
    <p:ext uri="{3A86A75C-4F4B-4683-9AE1-C65F6400EC91}">
      <p14:laserTraceLst xmlns:p14="http://schemas.microsoft.com/office/powerpoint/2010/main">
        <p14:tracePtLst>
          <p14:tracePt t="8596" x="1714500" y="641350"/>
          <p14:tracePt t="8719" x="1714500" y="635000"/>
          <p14:tracePt t="8736" x="1739900" y="628650"/>
          <p14:tracePt t="8759" x="1758950" y="628650"/>
          <p14:tracePt t="8767" x="1778000" y="622300"/>
          <p14:tracePt t="8775" x="1816100" y="609600"/>
          <p14:tracePt t="8792" x="1847850" y="603250"/>
          <p14:tracePt t="8808" x="1854200" y="596900"/>
          <p14:tracePt t="8823" x="1873250" y="590550"/>
          <p14:tracePt t="8839" x="1905000" y="584200"/>
          <p14:tracePt t="8856" x="1974850" y="571500"/>
          <p14:tracePt t="8879" x="2032000" y="565150"/>
          <p14:tracePt t="8887" x="2133600" y="565150"/>
          <p14:tracePt t="8912" x="2279650" y="565150"/>
          <p14:tracePt t="8921" x="2413000" y="584200"/>
          <p14:tracePt t="8938" x="2514600" y="590550"/>
          <p14:tracePt t="8959" x="2603500" y="596900"/>
          <p14:tracePt t="8976" x="2749550" y="622300"/>
          <p14:tracePt t="8991" x="2914650" y="641350"/>
          <p14:tracePt t="9004" x="3054350" y="641350"/>
          <p14:tracePt t="9021" x="3130550" y="641350"/>
          <p14:tracePt t="9038" x="3168650" y="641350"/>
          <p14:tracePt t="9054" x="3213100" y="641350"/>
          <p14:tracePt t="9072" x="3219450" y="641350"/>
          <p14:tracePt t="9175" x="3232150" y="641350"/>
          <p14:tracePt t="9192" x="3238500" y="641350"/>
          <p14:tracePt t="9200" x="3244850" y="641350"/>
          <p14:tracePt t="9207" x="3251200" y="641350"/>
          <p14:tracePt t="9384" x="3263900" y="641350"/>
          <p14:tracePt t="9384" x="3263900" y="622300"/>
          <p14:tracePt t="9399" x="3263900" y="615950"/>
          <p14:tracePt t="9407" x="3270250" y="577850"/>
          <p14:tracePt t="9421" x="3282950" y="539750"/>
          <p14:tracePt t="9423" x="3282950" y="533400"/>
          <p14:tracePt t="9438" x="3302000" y="501650"/>
          <p14:tracePt t="9456" x="3302000" y="488950"/>
          <p14:tracePt t="9472" x="3302000" y="482600"/>
          <p14:tracePt t="9488" x="3302000" y="476250"/>
          <p14:tracePt t="9505" x="3302000" y="469900"/>
          <p14:tracePt t="9560" x="3302000" y="463550"/>
          <p14:tracePt t="9570" x="3295650" y="457200"/>
          <p14:tracePt t="9583" x="3282950" y="457200"/>
          <p14:tracePt t="9594" x="3270250" y="444500"/>
          <p14:tracePt t="9607" x="3257550" y="438150"/>
          <p14:tracePt t="9608" x="3244850" y="431800"/>
          <p14:tracePt t="9621" x="3219450" y="406400"/>
          <p14:tracePt t="9638" x="3187700" y="400050"/>
          <p14:tracePt t="9655" x="3181350" y="400050"/>
          <p14:tracePt t="9672" x="3143250" y="387350"/>
          <p14:tracePt t="9690" x="3098800" y="374650"/>
          <p14:tracePt t="9705" x="3022600" y="361950"/>
          <p14:tracePt t="9722" x="2940050" y="336550"/>
          <p14:tracePt t="9739" x="2857500" y="323850"/>
          <p14:tracePt t="9756" x="2724150" y="279400"/>
          <p14:tracePt t="9772" x="2590800" y="273050"/>
          <p14:tracePt t="9789" x="2457450" y="247650"/>
          <p14:tracePt t="9805" x="2317750" y="228600"/>
          <p14:tracePt t="9822" x="2216150" y="228600"/>
          <p14:tracePt t="9839" x="2152650" y="228600"/>
          <p14:tracePt t="9856" x="2146300" y="228600"/>
          <p14:tracePt t="9872" x="2139950" y="228600"/>
          <p14:tracePt t="9921" x="2133600" y="228600"/>
          <p14:tracePt t="9975" x="2114550" y="234950"/>
          <p14:tracePt t="9983" x="2108200" y="247650"/>
          <p14:tracePt t="9998" x="2089150" y="266700"/>
          <p14:tracePt t="10006" x="2057400" y="279400"/>
          <p14:tracePt t="10007" x="2032000" y="311150"/>
          <p14:tracePt t="10023" x="2012950" y="317500"/>
          <p14:tracePt t="10039" x="2006600" y="330200"/>
          <p14:tracePt t="10056" x="2006600" y="336550"/>
          <p14:tracePt t="10073" x="2006600" y="361950"/>
          <p14:tracePt t="10090" x="2006600" y="393700"/>
          <p14:tracePt t="10106" x="2006600" y="431800"/>
          <p14:tracePt t="10122" x="2006600" y="457200"/>
          <p14:tracePt t="10139" x="2006600" y="488950"/>
          <p14:tracePt t="10156" x="2012950" y="514350"/>
          <p14:tracePt t="10173" x="2051050" y="539750"/>
          <p14:tracePt t="10189" x="2114550" y="546100"/>
          <p14:tracePt t="10207" x="2133600" y="546100"/>
          <p14:tracePt t="10223" x="2209800" y="558800"/>
          <p14:tracePt t="10241" x="2254250" y="571500"/>
          <p14:tracePt t="10258" x="2368550" y="596900"/>
          <p14:tracePt t="10273" x="2457450" y="596900"/>
          <p14:tracePt t="10290" x="2559050" y="609600"/>
          <p14:tracePt t="10306" x="2622550" y="615950"/>
          <p14:tracePt t="10323" x="2667000" y="615950"/>
          <p14:tracePt t="10340" x="2705100" y="615950"/>
          <p14:tracePt t="10357" x="2724150" y="615950"/>
          <p14:tracePt t="10373" x="2743200" y="615950"/>
          <p14:tracePt t="10464" x="2749550" y="615950"/>
          <p14:tracePt t="10479" x="2762250" y="615950"/>
          <p14:tracePt t="10511" x="2781300" y="615950"/>
          <p14:tracePt t="10536" x="2787650" y="615950"/>
          <p14:tracePt t="10887" x="0" y="0"/>
        </p14:tracePtLst>
        <p14:tracePtLst>
          <p14:tracePt t="12265" x="2019300" y="1130300"/>
          <p14:tracePt t="12328" x="2025650" y="1117600"/>
          <p14:tracePt t="12336" x="2051050" y="1104900"/>
          <p14:tracePt t="12344" x="2095500" y="1079500"/>
          <p14:tracePt t="12352" x="2108200" y="1073150"/>
          <p14:tracePt t="12368" x="2120900" y="1060450"/>
          <p14:tracePt t="12384" x="2159000" y="1035050"/>
          <p14:tracePt t="12400" x="2178050" y="1009650"/>
          <p14:tracePt t="12416" x="2190750" y="990600"/>
          <p14:tracePt t="12432" x="2197100" y="977900"/>
          <p14:tracePt t="12460" x="2203450" y="977900"/>
          <p14:tracePt t="12495" x="2203450" y="971550"/>
          <p14:tracePt t="12504" x="2203450" y="958850"/>
          <p14:tracePt t="12520" x="2203450" y="946150"/>
          <p14:tracePt t="12528" x="2203450" y="933450"/>
          <p14:tracePt t="12544" x="2197100" y="914400"/>
          <p14:tracePt t="12552" x="2184400" y="901700"/>
          <p14:tracePt t="12568" x="2159000" y="882650"/>
          <p14:tracePt t="12584" x="2089150" y="838200"/>
          <p14:tracePt t="12593" x="2000250" y="787400"/>
          <p14:tracePt t="12610" x="1885950" y="736600"/>
          <p14:tracePt t="12627" x="1803400" y="711200"/>
          <p14:tracePt t="12643" x="1752600" y="704850"/>
          <p14:tracePt t="12660" x="1727200" y="698500"/>
          <p14:tracePt t="12676" x="1689100" y="698500"/>
          <p14:tracePt t="12693" x="1670050" y="698500"/>
          <p14:tracePt t="12710" x="1663700" y="698500"/>
          <p14:tracePt t="12760" x="1651000" y="698500"/>
          <p14:tracePt t="12769" x="1638300" y="711200"/>
          <p14:tracePt t="12770" x="1631950" y="723900"/>
          <p14:tracePt t="12777" x="1606550" y="774700"/>
          <p14:tracePt t="12794" x="1574800" y="819150"/>
          <p14:tracePt t="12810" x="1555750" y="869950"/>
          <p14:tracePt t="12827" x="1549400" y="901700"/>
          <p14:tracePt t="12844" x="1549400" y="927100"/>
          <p14:tracePt t="12860" x="1549400" y="946150"/>
          <p14:tracePt t="12877" x="1568450" y="990600"/>
          <p14:tracePt t="12894" x="1612900" y="1028700"/>
          <p14:tracePt t="12911" x="1638300" y="1041400"/>
          <p14:tracePt t="12928" x="1670050" y="1054100"/>
          <p14:tracePt t="12944" x="1682750" y="1066800"/>
          <p14:tracePt t="12961" x="1720850" y="1079500"/>
          <p14:tracePt t="12977" x="1752600" y="1085850"/>
          <p14:tracePt t="12993" x="1778000" y="1085850"/>
          <p14:tracePt t="13010" x="1809750" y="1085850"/>
          <p14:tracePt t="13027" x="1822450" y="1085850"/>
          <p14:tracePt t="13043" x="1879600" y="1085850"/>
          <p14:tracePt t="13059" x="1968500" y="1085850"/>
          <p14:tracePt t="13077" x="2038350" y="1085850"/>
          <p14:tracePt t="13093" x="2101850" y="1085850"/>
          <p14:tracePt t="13111" x="2184400" y="1054100"/>
          <p14:tracePt t="13129" x="2235200" y="1016000"/>
          <p14:tracePt t="13144" x="2260600" y="990600"/>
          <p14:tracePt t="13161" x="2279650" y="946150"/>
          <p14:tracePt t="13178" x="2279650" y="914400"/>
          <p14:tracePt t="13195" x="2279650" y="901700"/>
          <p14:tracePt t="13211" x="2279650" y="889000"/>
          <p14:tracePt t="13228" x="2273300" y="869950"/>
          <p14:tracePt t="13244" x="2260600" y="863600"/>
          <p14:tracePt t="13261" x="2222500" y="850900"/>
          <p14:tracePt t="13278" x="2165350" y="831850"/>
          <p14:tracePt t="13295" x="2044700" y="806450"/>
          <p14:tracePt t="13312" x="1993900" y="806450"/>
          <p14:tracePt t="13328" x="1981200" y="806450"/>
          <p14:tracePt t="13345" x="1968500" y="806450"/>
          <p14:tracePt t="13361" x="1955800" y="806450"/>
          <p14:tracePt t="13378" x="1949450" y="806450"/>
          <p14:tracePt t="13395" x="1911350" y="838200"/>
          <p14:tracePt t="13411" x="1873250" y="901700"/>
          <p14:tracePt t="13428" x="1854200" y="958850"/>
          <p14:tracePt t="13445" x="1828800" y="1022350"/>
          <p14:tracePt t="13462" x="1828800" y="1060450"/>
          <p14:tracePt t="13478" x="1828800" y="1073150"/>
          <p14:tracePt t="13478" x="1828800" y="1104900"/>
          <p14:tracePt t="13496" x="1828800" y="1130300"/>
          <p14:tracePt t="13512" x="1828800" y="1168400"/>
          <p14:tracePt t="13528" x="1854200" y="1212850"/>
          <p14:tracePt t="13545" x="1898650" y="1257300"/>
          <p14:tracePt t="13561" x="1917700" y="1276350"/>
          <p14:tracePt t="13579" x="1949450" y="1301750"/>
          <p14:tracePt t="13595" x="1968500" y="1301750"/>
          <p14:tracePt t="13612" x="1987550" y="1301750"/>
          <p14:tracePt t="13629" x="1993900" y="1301750"/>
          <p14:tracePt t="13645" x="2006600" y="1295400"/>
          <p14:tracePt t="13688" x="2012950" y="1295400"/>
          <p14:tracePt t="13695" x="2019300" y="1282700"/>
          <p14:tracePt t="13696" x="2044700" y="1244600"/>
          <p14:tracePt t="13712" x="2063750" y="1193800"/>
          <p14:tracePt t="13729" x="2076450" y="1155700"/>
          <p14:tracePt t="13745" x="2076450" y="1143000"/>
          <p14:tracePt t="13762" x="2076450" y="1136650"/>
          <p14:tracePt t="13983" x="2082800" y="1136650"/>
          <p14:tracePt t="14000" x="2095500" y="1136650"/>
          <p14:tracePt t="14008" x="2127250" y="1155700"/>
          <p14:tracePt t="14016" x="2165350" y="1162050"/>
          <p14:tracePt t="14029" x="2203450" y="1168400"/>
          <p14:tracePt t="14046" x="2279650" y="1187450"/>
          <p14:tracePt t="14063" x="2432050" y="1225550"/>
          <p14:tracePt t="14081" x="2546350" y="1250950"/>
          <p14:tracePt t="14096" x="2654300" y="1270000"/>
          <p14:tracePt t="14113" x="2743200" y="1276350"/>
          <p14:tracePt t="14129" x="2800350" y="1276350"/>
          <p14:tracePt t="14147" x="2825750" y="1276350"/>
          <p14:tracePt t="14163" x="2844800" y="1276350"/>
          <p14:tracePt t="14200" x="2851150" y="1276350"/>
          <p14:tracePt t="14215" x="2857500" y="1276350"/>
          <p14:tracePt t="14216" x="2876550" y="1276350"/>
          <p14:tracePt t="14232" x="2895600" y="1263650"/>
          <p14:tracePt t="14246" x="2933700" y="1225550"/>
          <p14:tracePt t="14262" x="2990850" y="1187450"/>
          <p14:tracePt t="14279" x="3022600" y="1143000"/>
          <p14:tracePt t="14297" x="3022600" y="1092200"/>
          <p14:tracePt t="14313" x="3022600" y="1054100"/>
          <p14:tracePt t="14330" x="3016250" y="1009650"/>
          <p14:tracePt t="14346" x="2978150" y="965200"/>
          <p14:tracePt t="14363" x="2946400" y="908050"/>
          <p14:tracePt t="14380" x="2933700" y="895350"/>
          <p14:tracePt t="14396" x="2895600" y="869950"/>
          <p14:tracePt t="14413" x="2889250" y="869950"/>
          <p14:tracePt t="14430" x="2882900" y="869950"/>
          <p14:tracePt t="14446" x="2876550" y="869950"/>
          <p14:tracePt t="14463" x="2857500" y="869950"/>
          <p14:tracePt t="14480" x="2838450" y="869950"/>
          <p14:tracePt t="14496" x="2819400" y="876300"/>
          <p14:tracePt t="14513" x="2743200" y="876300"/>
          <p14:tracePt t="14530" x="2686050" y="876300"/>
          <p14:tracePt t="14546" x="2628900" y="876300"/>
          <p14:tracePt t="14564" x="2540000" y="889000"/>
          <p14:tracePt t="14580" x="2501900" y="895350"/>
          <p14:tracePt t="14597" x="2470150" y="920750"/>
          <p14:tracePt t="14613" x="2463800" y="927100"/>
          <p14:tracePt t="14630" x="2457450" y="933450"/>
          <p14:tracePt t="14630" x="2457450" y="952500"/>
          <p14:tracePt t="14648" x="2457450" y="984250"/>
          <p14:tracePt t="14664" x="2457450" y="1041400"/>
          <p14:tracePt t="14680" x="2457450" y="1092200"/>
          <p14:tracePt t="14697" x="2463800" y="1123950"/>
          <p14:tracePt t="14713" x="2495550" y="1181100"/>
          <p14:tracePt t="14730" x="2533650" y="1231900"/>
          <p14:tracePt t="14747" x="2578100" y="1270000"/>
          <p14:tracePt t="14764" x="2597150" y="1289050"/>
          <p14:tracePt t="14780" x="2628900" y="1308100"/>
          <p14:tracePt t="14797" x="2667000" y="1333500"/>
          <p14:tracePt t="14814" x="2686050" y="1333500"/>
          <p14:tracePt t="14830" x="2692400" y="1333500"/>
          <p14:tracePt t="14848" x="2698750" y="1333500"/>
          <p14:tracePt t="14887" x="2705100" y="1333500"/>
          <p14:tracePt t="14896" x="2717800" y="1327150"/>
          <p14:tracePt t="14906" x="2724150" y="1308100"/>
          <p14:tracePt t="14914" x="2762250" y="1270000"/>
          <p14:tracePt t="14931" x="2787650" y="1212850"/>
          <p14:tracePt t="14947" x="2806700" y="1168400"/>
          <p14:tracePt t="14964" x="2806700" y="1098550"/>
          <p14:tracePt t="14981" x="2813050" y="1073150"/>
          <p14:tracePt t="14998" x="2813050" y="1009650"/>
          <p14:tracePt t="15014" x="2813050" y="958850"/>
          <p14:tracePt t="15014" x="2813050" y="920750"/>
          <p14:tracePt t="15032" x="2813050" y="882650"/>
          <p14:tracePt t="15048" x="2800350" y="857250"/>
          <p14:tracePt t="15065" x="2800350" y="850900"/>
          <p14:tracePt t="15152" x="2794000" y="850900"/>
          <p14:tracePt t="15163" x="2781300" y="850900"/>
          <p14:tracePt t="15184" x="2768600" y="850900"/>
          <p14:tracePt t="15184" x="2755900" y="863600"/>
          <p14:tracePt t="15198" x="2724150" y="882650"/>
          <p14:tracePt t="15214" x="2647950" y="933450"/>
          <p14:tracePt t="15232" x="2590800" y="996950"/>
          <p14:tracePt t="15248" x="2533650" y="1054100"/>
          <p14:tracePt t="15264" x="2501900" y="1111250"/>
          <p14:tracePt t="15281" x="2489200" y="1155700"/>
          <p14:tracePt t="15298" x="2489200" y="1181100"/>
          <p14:tracePt t="15315" x="2489200" y="1193800"/>
          <p14:tracePt t="15331" x="2489200" y="1200150"/>
          <p14:tracePt t="15348" x="2489200" y="1206500"/>
          <p14:tracePt t="15365" x="2489200" y="1212850"/>
          <p14:tracePt t="15381" x="2508250" y="1225550"/>
          <p14:tracePt t="15398" x="2527300" y="1231900"/>
          <p14:tracePt t="15398" x="2540000" y="1231900"/>
          <p14:tracePt t="15432" x="2552700" y="1238250"/>
          <p14:tracePt t="15433" x="2578100" y="1244600"/>
          <p14:tracePt t="15449" x="2616200" y="1250950"/>
          <p14:tracePt t="15466" x="2660650" y="1250950"/>
          <p14:tracePt t="15481" x="2717800" y="1250950"/>
          <p14:tracePt t="15498" x="2774950" y="1250950"/>
          <p14:tracePt t="15515" x="2806700" y="1212850"/>
          <p14:tracePt t="15532" x="2832100" y="1187450"/>
          <p14:tracePt t="15548" x="2844800" y="1149350"/>
          <p14:tracePt t="15565" x="2844800" y="1104900"/>
          <p14:tracePt t="15582" x="2844800" y="1079500"/>
          <p14:tracePt t="15599" x="2844800" y="1047750"/>
          <p14:tracePt t="15616" x="2844800" y="1022350"/>
          <p14:tracePt t="15632" x="2825750" y="984250"/>
          <p14:tracePt t="15648" x="2806700" y="965200"/>
          <p14:tracePt t="15665" x="2781300" y="952500"/>
          <p14:tracePt t="15681" x="2768600" y="952500"/>
          <p14:tracePt t="15698" x="2762250" y="952500"/>
          <p14:tracePt t="15760" x="2755900" y="952500"/>
          <p14:tracePt t="15768" x="2743200" y="952500"/>
          <p14:tracePt t="15782" x="2717800" y="971550"/>
          <p14:tracePt t="15783" x="2698750" y="996950"/>
          <p14:tracePt t="15799" x="2692400" y="1035050"/>
          <p14:tracePt t="15816" x="2692400" y="1060450"/>
          <p14:tracePt t="15832" x="2692400" y="1085850"/>
          <p14:tracePt t="15849" x="2692400" y="1104900"/>
          <p14:tracePt t="15865" x="2692400" y="1130300"/>
          <p14:tracePt t="15881" x="2705100" y="1143000"/>
          <p14:tracePt t="15919" x="2711450" y="1149350"/>
          <p14:tracePt t="15935" x="2724150" y="1149350"/>
          <p14:tracePt t="15959" x="2736850" y="1149350"/>
          <p14:tracePt t="15968" x="2743200" y="1149350"/>
          <p14:tracePt t="16007" x="2749550" y="1149350"/>
          <p14:tracePt t="16064" x="2762250" y="1149350"/>
          <p14:tracePt t="16075" x="2781300" y="1136650"/>
          <p14:tracePt t="16082" x="2787650" y="1123950"/>
          <p14:tracePt t="16083" x="2825750" y="1073150"/>
          <p14:tracePt t="16099" x="2844800" y="1022350"/>
          <p14:tracePt t="16116" x="2851150" y="984250"/>
          <p14:tracePt t="16133" x="2851150" y="958850"/>
          <p14:tracePt t="16149" x="2851150" y="946150"/>
          <p14:tracePt t="16217" x="2851150" y="939800"/>
          <p14:tracePt t="16222" x="2844800" y="939800"/>
          <p14:tracePt t="16232" x="2838450" y="939800"/>
          <p14:tracePt t="16233" x="2794000" y="946150"/>
          <p14:tracePt t="16249" x="2692400" y="971550"/>
          <p14:tracePt t="16266" x="2622550" y="1022350"/>
          <p14:tracePt t="16283" x="2559050" y="1066800"/>
          <p14:tracePt t="16299" x="2527300" y="1085850"/>
          <p14:tracePt t="16316" x="2508250" y="1104900"/>
          <p14:tracePt t="16333" x="2508250" y="1117600"/>
          <p14:tracePt t="16350" x="2508250" y="1143000"/>
          <p14:tracePt t="16366" x="2508250" y="1174750"/>
          <p14:tracePt t="16401" x="2508250" y="1181100"/>
          <p14:tracePt t="16401" x="2514600" y="1193800"/>
          <p14:tracePt t="16416" x="2520950" y="1193800"/>
          <p14:tracePt t="16512" x="2527300" y="1193800"/>
          <p14:tracePt t="16696" x="2533650" y="1193800"/>
          <p14:tracePt t="16711" x="2546350" y="1193800"/>
          <p14:tracePt t="16767" x="2552700" y="1193800"/>
          <p14:tracePt t="16769" x="2559050" y="1193800"/>
          <p14:tracePt t="16784" x="2565400" y="1187450"/>
          <p14:tracePt t="16784" x="2571750" y="1187450"/>
          <p14:tracePt t="16801" x="2578100" y="1187450"/>
          <p14:tracePt t="16817" x="2590800" y="1181100"/>
          <p14:tracePt t="16834" x="2597150" y="1181100"/>
          <p14:tracePt t="16850" x="2603500" y="1181100"/>
          <p14:tracePt t="16867" x="2647950" y="1181100"/>
          <p14:tracePt t="16884" x="2749550" y="1187450"/>
          <p14:tracePt t="16901" x="2870200" y="1212850"/>
          <p14:tracePt t="16917" x="2984500" y="1244600"/>
          <p14:tracePt t="16934" x="3079750" y="1270000"/>
          <p14:tracePt t="16951" x="3149600" y="1282700"/>
          <p14:tracePt t="16967" x="3187700" y="1289050"/>
          <p14:tracePt t="17055" x="3194050" y="1289050"/>
          <p14:tracePt t="17064" x="3206750" y="1289050"/>
          <p14:tracePt t="17077" x="3232150" y="1282700"/>
          <p14:tracePt t="17078" x="3251200" y="1276350"/>
          <p14:tracePt t="17084" x="3289300" y="1231900"/>
          <p14:tracePt t="17101" x="3321050" y="1206500"/>
          <p14:tracePt t="17117" x="3352800" y="1181100"/>
          <p14:tracePt t="17134" x="3416300" y="1136650"/>
          <p14:tracePt t="17152" x="3429000" y="1123950"/>
          <p14:tracePt t="17168" x="3441700" y="1111250"/>
          <p14:tracePt t="17185" x="3454400" y="1098550"/>
          <p14:tracePt t="17201" x="3467100" y="1066800"/>
          <p14:tracePt t="17219" x="3479800" y="1041400"/>
          <p14:tracePt t="17234" x="3486150" y="1028700"/>
          <p14:tracePt t="17279" x="3486150" y="1022350"/>
          <p14:tracePt t="17288" x="3486150" y="1016000"/>
          <p14:tracePt t="17297" x="3486150" y="1009650"/>
          <p14:tracePt t="17375" x="3473450" y="1009650"/>
          <p14:tracePt t="17392" x="3467100" y="1016000"/>
          <p14:tracePt t="17400" x="3441700" y="1028700"/>
          <p14:tracePt t="17400" x="3371850" y="1066800"/>
          <p14:tracePt t="17418" x="3282950" y="1111250"/>
          <p14:tracePt t="17435" x="3238500" y="1181100"/>
          <p14:tracePt t="17451" x="3225800" y="1206500"/>
          <p14:tracePt t="17468" x="3219450" y="1225550"/>
          <p14:tracePt t="17484" x="3219450" y="1244600"/>
          <p14:tracePt t="17501" x="3219450" y="1257300"/>
          <p14:tracePt t="17518" x="3219450" y="1276350"/>
          <p14:tracePt t="17576" x="3225800" y="1276350"/>
          <p14:tracePt t="17584" x="3232150" y="1276350"/>
          <p14:tracePt t="17584" x="3238500" y="1276350"/>
          <p14:tracePt t="17602" x="3263900" y="1276350"/>
          <p14:tracePt t="17618" x="3340100" y="1276350"/>
          <p14:tracePt t="17635" x="3384550" y="1257300"/>
          <p14:tracePt t="17652" x="3441700" y="1219200"/>
          <p14:tracePt t="17668" x="3486150" y="1187450"/>
          <p14:tracePt t="17686" x="3536950" y="1130300"/>
          <p14:tracePt t="17702" x="3543300" y="1098550"/>
          <p14:tracePt t="17702" x="3549650" y="1079500"/>
          <p14:tracePt t="17720" x="3549650" y="1022350"/>
          <p14:tracePt t="17737" x="3549650" y="977900"/>
          <p14:tracePt t="17753" x="3549650" y="933450"/>
          <p14:tracePt t="17769" x="3549650" y="927100"/>
          <p14:tracePt t="17847" x="3543300" y="927100"/>
          <p14:tracePt t="17864" x="3517900" y="939800"/>
          <p14:tracePt t="17872" x="3486150" y="977900"/>
          <p14:tracePt t="17886" x="3448050" y="1009650"/>
          <p14:tracePt t="17887" x="3384550" y="1073150"/>
          <p14:tracePt t="17902" x="3321050" y="1123950"/>
          <p14:tracePt t="17920" x="3302000" y="1143000"/>
          <p14:tracePt t="17935" x="3295650" y="1168400"/>
          <p14:tracePt t="17952" x="3295650" y="1181100"/>
          <p14:tracePt t="17969" x="3295650" y="1187450"/>
          <p14:tracePt t="17986" x="3295650" y="1200150"/>
          <p14:tracePt t="18002" x="3295650" y="1212850"/>
          <p14:tracePt t="18019" x="3295650" y="1225550"/>
          <p14:tracePt t="18036" x="3295650" y="1257300"/>
          <p14:tracePt t="18052" x="3308350" y="1263650"/>
          <p14:tracePt t="18069" x="3333750" y="1270000"/>
          <p14:tracePt t="18085" x="3340100" y="1270000"/>
          <p14:tracePt t="18102" x="3359150" y="1270000"/>
          <p14:tracePt t="18118" x="3378200" y="1270000"/>
          <p14:tracePt t="18134" x="3448050" y="1212850"/>
          <p14:tracePt t="18151" x="3492500" y="1168400"/>
          <p14:tracePt t="18169" x="3530600" y="1111250"/>
          <p14:tracePt t="18186" x="3530600" y="1073150"/>
          <p14:tracePt t="18203" x="3530600" y="1028700"/>
          <p14:tracePt t="18220" x="3530600" y="996950"/>
          <p14:tracePt t="18236" x="3530600" y="984250"/>
          <p14:tracePt t="18253" x="3530600" y="971550"/>
          <p14:tracePt t="18287" x="3524250" y="971550"/>
          <p14:tracePt t="18288" x="3517900" y="971550"/>
          <p14:tracePt t="18304" x="3511550" y="971550"/>
          <p14:tracePt t="18319" x="3467100" y="996950"/>
          <p14:tracePt t="18337" x="3403600" y="1041400"/>
          <p14:tracePt t="18353" x="3340100" y="1085850"/>
          <p14:tracePt t="18370" x="3302000" y="1104900"/>
          <p14:tracePt t="18386" x="3276600" y="1136650"/>
          <p14:tracePt t="18403" x="3276600" y="1149350"/>
          <p14:tracePt t="18472" x="3276600" y="1155700"/>
          <p14:tracePt t="18519" x="3282950" y="1155700"/>
          <p14:tracePt t="18559" x="3295650" y="1155700"/>
          <p14:tracePt t="18567" x="3321050" y="1155700"/>
          <p14:tracePt t="18575" x="3384550" y="1130300"/>
          <p14:tracePt t="18586" x="3448050" y="1092200"/>
          <p14:tracePt t="18603" x="3505200" y="1054100"/>
          <p14:tracePt t="18620" x="3549650" y="1016000"/>
          <p14:tracePt t="18637" x="3568700" y="996950"/>
          <p14:tracePt t="18679" x="3575050" y="990600"/>
          <p14:tracePt t="18768" x="3568700" y="990600"/>
          <p14:tracePt t="18775" x="3562350" y="990600"/>
          <p14:tracePt t="18783" x="3556000" y="996950"/>
          <p14:tracePt t="18783" x="3549650" y="996950"/>
          <p14:tracePt t="18793" x="3543300" y="1003300"/>
          <p14:tracePt t="18803" x="3530600" y="1009650"/>
          <p14:tracePt t="18820" x="3517900" y="1022350"/>
          <p14:tracePt t="18837" x="3498850" y="1041400"/>
          <p14:tracePt t="18854" x="3486150" y="1054100"/>
          <p14:tracePt t="18870" x="3467100" y="1073150"/>
          <p14:tracePt t="18887" x="3454400" y="1085850"/>
          <p14:tracePt t="18904" x="3448050" y="1092200"/>
          <p14:tracePt t="19056" x="3448050" y="1104900"/>
          <p14:tracePt t="19071" x="3460750" y="1104900"/>
          <p14:tracePt t="19079" x="3473450" y="1104900"/>
          <p14:tracePt t="19088" x="3492500" y="1111250"/>
          <p14:tracePt t="19105" x="3511550" y="1111250"/>
          <p14:tracePt t="19105" x="3530600" y="1117600"/>
          <p14:tracePt t="19121" x="3562350" y="1123950"/>
          <p14:tracePt t="19137" x="3587750" y="1130300"/>
          <p14:tracePt t="19154" x="3619500" y="1130300"/>
          <p14:tracePt t="19171" x="3644900" y="1136650"/>
          <p14:tracePt t="19188" x="3702050" y="1143000"/>
          <p14:tracePt t="19204" x="3790950" y="1143000"/>
          <p14:tracePt t="19221" x="3879850" y="1143000"/>
          <p14:tracePt t="19238" x="3975100" y="1143000"/>
          <p14:tracePt t="19254" x="4064000" y="1143000"/>
          <p14:tracePt t="19271" x="4108450" y="1143000"/>
          <p14:tracePt t="19288" x="4114800" y="1143000"/>
          <p14:tracePt t="19352" x="4121150" y="1143000"/>
          <p14:tracePt t="19352" x="4133850" y="1143000"/>
          <p14:tracePt t="19368" x="4140200" y="1143000"/>
          <p14:tracePt t="19380" x="4165600" y="1143000"/>
          <p14:tracePt t="19383" x="4184650" y="1143000"/>
          <p14:tracePt t="19404" x="4222750" y="1143000"/>
          <p14:tracePt t="19405" x="4260850" y="1143000"/>
          <p14:tracePt t="19421" x="4292600" y="1136650"/>
          <p14:tracePt t="19438" x="4318000" y="1130300"/>
          <p14:tracePt t="19438" x="4330700" y="1130300"/>
          <p14:tracePt t="19456" x="4349750" y="1130300"/>
          <p14:tracePt t="19471" x="4419600" y="1130300"/>
          <p14:tracePt t="19489" x="4457700" y="1130300"/>
          <p14:tracePt t="19505" x="4495800" y="1130300"/>
          <p14:tracePt t="19521" x="4508500" y="1123950"/>
          <p14:tracePt t="19538" x="4521200" y="1111250"/>
          <p14:tracePt t="19555" x="4540250" y="1104900"/>
          <p14:tracePt t="19571" x="4578350" y="1092200"/>
          <p14:tracePt t="19588" x="4616450" y="1073150"/>
          <p14:tracePt t="19605" x="4641850" y="1060450"/>
          <p14:tracePt t="19622" x="4673600" y="1054100"/>
          <p14:tracePt t="19639" x="4705350" y="1035050"/>
          <p14:tracePt t="19655" x="4730750" y="996950"/>
          <p14:tracePt t="19673" x="4737100" y="984250"/>
          <p14:tracePt t="19688" x="4737100" y="971550"/>
          <p14:tracePt t="19706" x="4737100" y="952500"/>
          <p14:tracePt t="19722" x="4737100" y="939800"/>
          <p14:tracePt t="19738" x="4737100" y="920750"/>
          <p14:tracePt t="19755" x="4724400" y="908050"/>
          <p14:tracePt t="19772" x="4686300" y="882650"/>
          <p14:tracePt t="19789" x="4622800" y="876300"/>
          <p14:tracePt t="19805" x="4521200" y="857250"/>
          <p14:tracePt t="19822" x="4445000" y="850900"/>
          <p14:tracePt t="19838" x="4298950" y="838200"/>
          <p14:tracePt t="19856" x="4210050" y="838200"/>
          <p14:tracePt t="19873" x="4159250" y="838200"/>
          <p14:tracePt t="19889" x="4102100" y="838200"/>
          <p14:tracePt t="19905" x="4057650" y="838200"/>
          <p14:tracePt t="19922" x="4025900" y="844550"/>
          <p14:tracePt t="19939" x="4000500" y="857250"/>
          <p14:tracePt t="19955" x="3968750" y="876300"/>
          <p14:tracePt t="19972" x="3956050" y="889000"/>
          <p14:tracePt t="19989" x="3949700" y="908050"/>
          <p14:tracePt t="20006" x="3949700" y="920750"/>
          <p14:tracePt t="20022" x="3949700" y="952500"/>
          <p14:tracePt t="20039" x="3949700" y="977900"/>
          <p14:tracePt t="20057" x="3956050" y="1028700"/>
          <p14:tracePt t="20073" x="3987800" y="1066800"/>
          <p14:tracePt t="20089" x="4013200" y="1098550"/>
          <p14:tracePt t="20106" x="4057650" y="1136650"/>
          <p14:tracePt t="20123" x="4089400" y="1168400"/>
          <p14:tracePt t="20139" x="4140200" y="1187450"/>
          <p14:tracePt t="20156" x="4171950" y="1206500"/>
          <p14:tracePt t="20172" x="4203700" y="1212850"/>
          <p14:tracePt t="20189" x="4222750" y="1212850"/>
          <p14:tracePt t="20207" x="4235450" y="1219200"/>
          <p14:tracePt t="20223" x="4241800" y="1219200"/>
          <p14:tracePt t="20240" x="4248150" y="1219200"/>
          <p14:tracePt t="20295" x="4254500" y="1219200"/>
          <p14:tracePt t="20312" x="4260850" y="1212850"/>
          <p14:tracePt t="20320" x="4267200" y="1206500"/>
          <p14:tracePt t="20339" x="4273550" y="1206500"/>
          <p14:tracePt t="20400" x="4273550" y="1200150"/>
          <p14:tracePt t="20417" x="4273550" y="1187450"/>
          <p14:tracePt t="20432" x="4273550" y="1181100"/>
          <p14:tracePt t="20439" x="4273550" y="1168400"/>
          <p14:tracePt t="20464" x="4273550" y="1162050"/>
          <p14:tracePt t="20473" x="4273550" y="1155700"/>
          <p14:tracePt t="20475" x="4273550" y="1149350"/>
          <p14:tracePt t="20489" x="4273550" y="1123950"/>
          <p14:tracePt t="20506" x="4267200" y="1117600"/>
          <p14:tracePt t="20523" x="4260850" y="1104900"/>
          <p14:tracePt t="20680" x="4260850" y="1098550"/>
          <p14:tracePt t="20703" x="4267200" y="1092200"/>
          <p14:tracePt t="20712" x="4273550" y="1092200"/>
          <p14:tracePt t="20728" x="4273550" y="1085850"/>
          <p14:tracePt t="20760" x="4279900" y="1085850"/>
          <p14:tracePt t="20776" x="4292600" y="1085850"/>
          <p14:tracePt t="20824" x="4311650" y="1085850"/>
          <p14:tracePt t="20840" x="4368800" y="1085850"/>
          <p14:tracePt t="20849" x="4425950" y="1085850"/>
          <p14:tracePt t="20857" x="4559300" y="1104900"/>
          <p14:tracePt t="20874" x="4679950" y="1104900"/>
          <p14:tracePt t="20890" x="4749800" y="1111250"/>
          <p14:tracePt t="20907" x="4756150" y="1111250"/>
          <p14:tracePt t="20992" x="4768850" y="1111250"/>
          <p14:tracePt t="21016" x="4768850" y="1104900"/>
          <p14:tracePt t="21023" x="4768850" y="1085850"/>
          <p14:tracePt t="21040" x="4768850" y="1066800"/>
          <p14:tracePt t="21041" x="4749800" y="1009650"/>
          <p14:tracePt t="21057" x="4718050" y="971550"/>
          <p14:tracePt t="21074" x="4660900" y="908050"/>
          <p14:tracePt t="21091" x="4584700" y="869950"/>
          <p14:tracePt t="21107" x="4527550" y="863600"/>
          <p14:tracePt t="21124" x="4445000" y="844550"/>
          <p14:tracePt t="21141" x="4330700" y="844550"/>
          <p14:tracePt t="21157" x="4184650" y="844550"/>
          <p14:tracePt t="21174" x="4044950" y="863600"/>
          <p14:tracePt t="21191" x="3930650" y="901700"/>
          <p14:tracePt t="21191" x="3898900" y="920750"/>
          <p14:tracePt t="21208" x="3867150" y="933450"/>
          <p14:tracePt t="21224" x="3854450" y="946150"/>
          <p14:tracePt t="21241" x="3848100" y="952500"/>
          <p14:tracePt t="21257" x="3848100" y="965200"/>
          <p14:tracePt t="21274" x="3848100" y="984250"/>
          <p14:tracePt t="21291" x="3873500" y="1009650"/>
          <p14:tracePt t="21308" x="3943350" y="1066800"/>
          <p14:tracePt t="21324" x="4051300" y="1130300"/>
          <p14:tracePt t="21341" x="4159250" y="1200150"/>
          <p14:tracePt t="21358" x="4318000" y="1263650"/>
          <p14:tracePt t="21374" x="4445000" y="1333500"/>
          <p14:tracePt t="21374" x="4502150" y="1358900"/>
          <p14:tracePt t="21393" x="4603750" y="1358900"/>
          <p14:tracePt t="21409" x="4616450" y="1365250"/>
          <p14:tracePt t="21425" x="4641850" y="1365250"/>
          <p14:tracePt t="21443" x="4654550" y="1365250"/>
          <p14:tracePt t="21458" x="4673600" y="1358900"/>
          <p14:tracePt t="21475" x="4679950" y="1301750"/>
          <p14:tracePt t="21491" x="4679950" y="1270000"/>
          <p14:tracePt t="21508" x="4679950" y="1212850"/>
          <p14:tracePt t="21524" x="4679950" y="1168400"/>
          <p14:tracePt t="21541" x="4635500" y="1104900"/>
          <p14:tracePt t="21557" x="4597400" y="1066800"/>
          <p14:tracePt t="21575" x="4546600" y="1041400"/>
          <p14:tracePt t="21591" x="4464050" y="1022350"/>
          <p14:tracePt t="21609" x="4406900" y="1022350"/>
          <p14:tracePt t="21625" x="4330700" y="1022350"/>
          <p14:tracePt t="21641" x="4286250" y="1022350"/>
          <p14:tracePt t="21658" x="4267200" y="1022350"/>
          <p14:tracePt t="21675" x="4254500" y="1022350"/>
          <p14:tracePt t="21691" x="4248150" y="1035050"/>
          <p14:tracePt t="21728" x="4248150" y="1054100"/>
          <p14:tracePt t="21744" x="4248150" y="1066800"/>
          <p14:tracePt t="21745" x="4248150" y="1079500"/>
          <p14:tracePt t="21759" x="4248150" y="1104900"/>
          <p14:tracePt t="21775" x="4248150" y="1123950"/>
          <p14:tracePt t="21793" x="4248150" y="1130300"/>
          <p14:tracePt t="21968" x="4248150" y="1136650"/>
          <p14:tracePt t="22000" x="4254500" y="1136650"/>
          <p14:tracePt t="22008" x="4267200" y="1136650"/>
          <p14:tracePt t="22032" x="4279900" y="1136650"/>
          <p14:tracePt t="22051" x="4286250" y="1136650"/>
          <p14:tracePt t="22052" x="4305300" y="1136650"/>
          <p14:tracePt t="22059" x="4394200" y="1136650"/>
          <p14:tracePt t="22075" x="4559300" y="1143000"/>
          <p14:tracePt t="22092" x="4699000" y="1143000"/>
          <p14:tracePt t="22109" x="4806950" y="1155700"/>
          <p14:tracePt t="22126" x="4927600" y="1155700"/>
          <p14:tracePt t="22142" x="4940300" y="1155700"/>
          <p14:tracePt t="22159" x="4946650" y="1155700"/>
          <p14:tracePt t="22176" x="4946650" y="1136650"/>
          <p14:tracePt t="22192" x="4946650" y="1111250"/>
          <p14:tracePt t="22209" x="4946650" y="1079500"/>
          <p14:tracePt t="22226" x="4933950" y="1041400"/>
          <p14:tracePt t="22242" x="4908550" y="990600"/>
          <p14:tracePt t="22259" x="4876800" y="952500"/>
          <p14:tracePt t="22276" x="4857750" y="920750"/>
          <p14:tracePt t="22293" x="4838700" y="920750"/>
          <p14:tracePt t="22309" x="4819650" y="908050"/>
          <p14:tracePt t="22326" x="4787900" y="895350"/>
          <p14:tracePt t="22343" x="4756150" y="895350"/>
          <p14:tracePt t="22343" x="4730750" y="895350"/>
          <p14:tracePt t="22360" x="4654550" y="927100"/>
          <p14:tracePt t="22376" x="4584700" y="965200"/>
          <p14:tracePt t="22393" x="4514850" y="1016000"/>
          <p14:tracePt t="22409" x="4483100" y="1041400"/>
          <p14:tracePt t="22426" x="4476750" y="1066800"/>
          <p14:tracePt t="22443" x="4476750" y="1085850"/>
          <p14:tracePt t="22459" x="4476750" y="1123950"/>
          <p14:tracePt t="22476" x="4489450" y="1149350"/>
          <p14:tracePt t="22493" x="4521200" y="1174750"/>
          <p14:tracePt t="22510" x="4559300" y="1200150"/>
          <p14:tracePt t="22526" x="4622800" y="1231900"/>
          <p14:tracePt t="22543" x="4737100" y="1257300"/>
          <p14:tracePt t="22561" x="4806950" y="1270000"/>
          <p14:tracePt t="22576" x="4851400" y="1270000"/>
          <p14:tracePt t="22593" x="4889500" y="1270000"/>
          <p14:tracePt t="22610" x="4921250" y="1244600"/>
          <p14:tracePt t="22628" x="4940300" y="1219200"/>
          <p14:tracePt t="22643" x="4953000" y="1168400"/>
          <p14:tracePt t="22660" x="4953000" y="1117600"/>
          <p14:tracePt t="22677" x="4953000" y="1060450"/>
          <p14:tracePt t="22693" x="4953000" y="1016000"/>
          <p14:tracePt t="22710" x="4946650" y="984250"/>
          <p14:tracePt t="22727" x="4927600" y="952500"/>
          <p14:tracePt t="22743" x="4921250" y="939800"/>
          <p14:tracePt t="22761" x="4914900" y="939800"/>
          <p14:tracePt t="22777" x="4908550" y="939800"/>
          <p14:tracePt t="22793" x="4845050" y="939800"/>
          <p14:tracePt t="22810" x="4768850" y="971550"/>
          <p14:tracePt t="22827" x="4718050" y="996950"/>
          <p14:tracePt t="22844" x="4686300" y="1035050"/>
          <p14:tracePt t="22860" x="4660900" y="1054100"/>
          <p14:tracePt t="22877" x="4654550" y="1066800"/>
          <p14:tracePt t="22912" x="4654550" y="1079500"/>
          <p14:tracePt t="22913" x="4654550" y="1092200"/>
          <p14:tracePt t="22927" x="4654550" y="1136650"/>
          <p14:tracePt t="22945" x="4654550" y="1168400"/>
          <p14:tracePt t="22960" x="4673600" y="1187450"/>
          <p14:tracePt t="22977" x="4692650" y="1200150"/>
          <p14:tracePt t="22994" x="4705350" y="1212850"/>
          <p14:tracePt t="23010" x="4718050" y="1212850"/>
          <p14:tracePt t="23027" x="4749800" y="1212850"/>
          <p14:tracePt t="23043" x="4787900" y="1212850"/>
          <p14:tracePt t="23061" x="4870450" y="1174750"/>
          <p14:tracePt t="23077" x="4940300" y="1123950"/>
          <p14:tracePt t="23094" x="4984750" y="1073150"/>
          <p14:tracePt t="23111" x="5016500" y="1028700"/>
          <p14:tracePt t="23127" x="5022850" y="984250"/>
          <p14:tracePt t="23144" x="5022850" y="952500"/>
          <p14:tracePt t="23160" x="5022850" y="946150"/>
          <p14:tracePt t="23177" x="5022850" y="933450"/>
          <p14:tracePt t="23193" x="5016500" y="933450"/>
          <p14:tracePt t="23209" x="4991100" y="933450"/>
          <p14:tracePt t="23227" x="4921250" y="933450"/>
          <p14:tracePt t="23244" x="4819650" y="965200"/>
          <p14:tracePt t="23260" x="4686300" y="1016000"/>
          <p14:tracePt t="23277" x="4533900" y="1066800"/>
          <p14:tracePt t="23294" x="4413250" y="1104900"/>
          <p14:tracePt t="23310" x="4311650" y="1123950"/>
          <p14:tracePt t="23327" x="4305300" y="1123950"/>
          <p14:tracePt t="23746" x="0" y="0"/>
        </p14:tracePtLst>
        <p14:tracePtLst>
          <p14:tracePt t="27910" x="4089400" y="850900"/>
          <p14:tracePt t="28011" x="4095750" y="850900"/>
          <p14:tracePt t="28020" x="4102100" y="850900"/>
          <p14:tracePt t="28037" x="4108450" y="850900"/>
          <p14:tracePt t="28043" x="4127500" y="838200"/>
          <p14:tracePt t="28059" x="4140200" y="831850"/>
          <p14:tracePt t="28075" x="4159250" y="825500"/>
          <p14:tracePt t="28090" x="4171950" y="825500"/>
          <p14:tracePt t="28107" x="4191000" y="819150"/>
          <p14:tracePt t="28131" x="4197350" y="819150"/>
          <p14:tracePt t="28155" x="4203700" y="819150"/>
          <p14:tracePt t="28163" x="4216400" y="819150"/>
          <p14:tracePt t="28171" x="4229100" y="819150"/>
          <p14:tracePt t="28194" x="4241800" y="812800"/>
          <p14:tracePt t="28204" x="4260850" y="812800"/>
          <p14:tracePt t="28246" x="4273550" y="806450"/>
          <p14:tracePt t="28250" x="4279900" y="806450"/>
          <p14:tracePt t="28279" x="4292600" y="806450"/>
          <p14:tracePt t="28282" x="4298950" y="806450"/>
          <p14:tracePt t="28289" x="4324350" y="806450"/>
          <p14:tracePt t="28307" x="4375150" y="831850"/>
          <p14:tracePt t="28323" x="4419600" y="844550"/>
          <p14:tracePt t="28338" x="4495800" y="882650"/>
          <p14:tracePt t="28363" x="4540250" y="901700"/>
          <p14:tracePt t="28371" x="4584700" y="914400"/>
          <p14:tracePt t="28388" x="4616450" y="927100"/>
          <p14:tracePt t="28405" x="4641850" y="927100"/>
          <p14:tracePt t="28422" x="4654550" y="927100"/>
          <p14:tracePt t="28438" x="4660900" y="927100"/>
          <p14:tracePt t="28455" x="4667250" y="927100"/>
          <p14:tracePt t="28547" x="4679950" y="927100"/>
          <p14:tracePt t="28563" x="4692650" y="927100"/>
          <p14:tracePt t="28570" x="4711700" y="927100"/>
          <p14:tracePt t="28588" x="4730750" y="927100"/>
          <p14:tracePt t="28589" x="4775200" y="927100"/>
          <p14:tracePt t="28605" x="4845050" y="927100"/>
          <p14:tracePt t="28622" x="4889500" y="927100"/>
          <p14:tracePt t="28638" x="4921250" y="927100"/>
          <p14:tracePt t="28655" x="4927600" y="927100"/>
          <p14:tracePt t="28672" x="4933950" y="927100"/>
          <p14:tracePt t="29009" x="0" y="0"/>
        </p14:tracePtLst>
        <p14:tracePtLst>
          <p14:tracePt t="32667" x="2717800" y="1028700"/>
          <p14:tracePt t="32674" x="2730500" y="1028700"/>
          <p14:tracePt t="32683" x="2730500" y="1022350"/>
          <p14:tracePt t="32691" x="2743200" y="1009650"/>
          <p14:tracePt t="32712" x="2749550" y="1009650"/>
          <p14:tracePt t="32810" x="2755900" y="1009650"/>
          <p14:tracePt t="33611" x="2762250" y="1009650"/>
          <p14:tracePt t="33626" x="2749550" y="1009650"/>
          <p14:tracePt t="33633" x="2692400" y="1016000"/>
          <p14:tracePt t="33642" x="2635250" y="1016000"/>
          <p14:tracePt t="33649" x="2508250" y="1028700"/>
          <p14:tracePt t="33662" x="2292350" y="1028700"/>
          <p14:tracePt t="33679" x="2095500" y="1028700"/>
          <p14:tracePt t="33695" x="1936750" y="1028700"/>
          <p14:tracePt t="33712" x="1873250" y="1028700"/>
          <p14:tracePt t="33730" x="1860550" y="1028700"/>
          <p14:tracePt t="34025" x="1854200" y="1028700"/>
          <p14:tracePt t="34818" x="1866900" y="1016000"/>
          <p14:tracePt t="34826" x="1885950" y="1009650"/>
          <p14:tracePt t="34834" x="1905000" y="1009650"/>
          <p14:tracePt t="34842" x="1924050" y="1003300"/>
          <p14:tracePt t="34847" x="1981200" y="1003300"/>
          <p14:tracePt t="34864" x="2076450" y="1028700"/>
          <p14:tracePt t="34881" x="2171700" y="1079500"/>
          <p14:tracePt t="34898" x="2286000" y="1104900"/>
          <p14:tracePt t="34914" x="2387600" y="1149350"/>
          <p14:tracePt t="34932" x="2476500" y="1162050"/>
          <p14:tracePt t="34948" x="2559050" y="1187450"/>
          <p14:tracePt t="34964" x="2635250" y="1219200"/>
          <p14:tracePt t="34981" x="2736850" y="1231900"/>
          <p14:tracePt t="34998" x="2844800" y="1244600"/>
          <p14:tracePt t="35014" x="2959100" y="1257300"/>
          <p14:tracePt t="35031" x="3067050" y="1257300"/>
          <p14:tracePt t="35048" x="3206750" y="1257300"/>
          <p14:tracePt t="35065" x="3371850" y="1257300"/>
          <p14:tracePt t="35081" x="3549650" y="1238250"/>
          <p14:tracePt t="35098" x="3613150" y="1200150"/>
          <p14:tracePt t="35116" x="3663950" y="1155700"/>
          <p14:tracePt t="35131" x="3702050" y="1117600"/>
          <p14:tracePt t="35148" x="3714750" y="1104900"/>
          <p14:tracePt t="35165" x="3714750" y="1085850"/>
          <p14:tracePt t="35181" x="3727450" y="1060450"/>
          <p14:tracePt t="35198" x="3733800" y="1041400"/>
          <p14:tracePt t="35215" x="3740150" y="1028700"/>
          <p14:tracePt t="35231" x="3740150" y="1003300"/>
          <p14:tracePt t="35248" x="3740150" y="971550"/>
          <p14:tracePt t="35265" x="3740150" y="927100"/>
          <p14:tracePt t="35282" x="3740150" y="914400"/>
          <p14:tracePt t="35299" x="3740150" y="889000"/>
          <p14:tracePt t="35315" x="3740150" y="863600"/>
          <p14:tracePt t="35332" x="3740150" y="844550"/>
          <p14:tracePt t="35348" x="3727450" y="831850"/>
          <p14:tracePt t="35365" x="3721100" y="806450"/>
          <p14:tracePt t="35381" x="3708400" y="787400"/>
          <p14:tracePt t="35398" x="3695700" y="781050"/>
          <p14:tracePt t="35415" x="3695700" y="774700"/>
          <p14:tracePt t="35432" x="3689350" y="774700"/>
          <p14:tracePt t="35466" x="3683000" y="774700"/>
          <p14:tracePt t="35467" x="3676650" y="774700"/>
          <p14:tracePt t="35483" x="3657600" y="774700"/>
          <p14:tracePt t="35498" x="3651250" y="774700"/>
          <p14:tracePt t="35515" x="3587750" y="774700"/>
          <p14:tracePt t="35532" x="3492500" y="774700"/>
          <p14:tracePt t="35549" x="3435350" y="774700"/>
          <p14:tracePt t="35565" x="3346450" y="774700"/>
          <p14:tracePt t="35582" x="3289300" y="774700"/>
          <p14:tracePt t="35599" x="3263900" y="774700"/>
          <p14:tracePt t="35615" x="3257550" y="774700"/>
          <p14:tracePt t="35712" x="3244850" y="787400"/>
          <p14:tracePt t="35730" x="3244850" y="806450"/>
          <p14:tracePt t="35738" x="3244850" y="831850"/>
          <p14:tracePt t="35746" x="3244850" y="857250"/>
          <p14:tracePt t="35753" x="3244850" y="908050"/>
          <p14:tracePt t="35765" x="3244850" y="946150"/>
          <p14:tracePt t="35783" x="3276600" y="1009650"/>
          <p14:tracePt t="35799" x="3302000" y="1054100"/>
          <p14:tracePt t="35815" x="3333750" y="1092200"/>
          <p14:tracePt t="35832" x="3359150" y="1130300"/>
          <p14:tracePt t="35849" x="3422650" y="1168400"/>
          <p14:tracePt t="35866" x="3435350" y="1174750"/>
          <p14:tracePt t="35882" x="3441700" y="1174750"/>
          <p14:tracePt t="35899" x="3448050" y="1174750"/>
          <p14:tracePt t="35946" x="3454400" y="1174750"/>
          <p14:tracePt t="35986" x="3460750" y="1174750"/>
          <p14:tracePt t="35994" x="3467100" y="1174750"/>
          <p14:tracePt t="36001" x="3479800" y="1174750"/>
          <p14:tracePt t="36001" x="3498850" y="1168400"/>
          <p14:tracePt t="36016" x="3549650" y="1136650"/>
          <p14:tracePt t="36033" x="3600450" y="1092200"/>
          <p14:tracePt t="36049" x="3632200" y="1054100"/>
          <p14:tracePt t="36066" x="3632200" y="1022350"/>
          <p14:tracePt t="36083" x="3632200" y="965200"/>
          <p14:tracePt t="36099" x="3632200" y="920750"/>
          <p14:tracePt t="36117" x="3632200" y="882650"/>
          <p14:tracePt t="36133" x="3632200" y="838200"/>
          <p14:tracePt t="36150" x="3625850" y="793750"/>
          <p14:tracePt t="36166" x="3619500" y="787400"/>
          <p14:tracePt t="36183" x="3613150" y="781050"/>
          <p14:tracePt t="36200" x="3606800" y="774700"/>
          <p14:tracePt t="36216" x="3587750" y="768350"/>
          <p14:tracePt t="36233" x="3556000" y="749300"/>
          <p14:tracePt t="36250" x="3549650" y="749300"/>
          <p14:tracePt t="36266" x="3543300" y="749300"/>
          <p14:tracePt t="36283" x="3536950" y="749300"/>
          <p14:tracePt t="36330" x="3505200" y="749300"/>
          <p14:tracePt t="36342" x="3467100" y="755650"/>
          <p14:tracePt t="36346" x="3435350" y="768350"/>
          <p14:tracePt t="36351" x="3346450" y="800100"/>
          <p14:tracePt t="36366" x="3270250" y="850900"/>
          <p14:tracePt t="36383" x="3225800" y="882650"/>
          <p14:tracePt t="36400" x="3213100" y="901700"/>
          <p14:tracePt t="36417" x="3200400" y="908050"/>
          <p14:tracePt t="36417" x="3200400" y="920750"/>
          <p14:tracePt t="36434" x="3200400" y="939800"/>
          <p14:tracePt t="36451" x="3194050" y="952500"/>
          <p14:tracePt t="36490" x="3194050" y="958850"/>
          <p14:tracePt t="36498" x="3194050" y="971550"/>
          <p14:tracePt t="36517" x="3194050" y="984250"/>
          <p14:tracePt t="36518" x="3200400" y="996950"/>
          <p14:tracePt t="36533" x="3206750" y="1016000"/>
          <p14:tracePt t="36550" x="3219450" y="1028700"/>
          <p14:tracePt t="36567" x="3232150" y="1041400"/>
          <p14:tracePt t="36584" x="3263900" y="1054100"/>
          <p14:tracePt t="36600" x="3295650" y="1073150"/>
          <p14:tracePt t="36616" x="3340100" y="1085850"/>
          <p14:tracePt t="36634" x="3454400" y="1104900"/>
          <p14:tracePt t="36650" x="3568700" y="1123950"/>
          <p14:tracePt t="36667" x="3683000" y="1123950"/>
          <p14:tracePt t="36684" x="3816350" y="1123950"/>
          <p14:tracePt t="36700" x="3968750" y="1123950"/>
          <p14:tracePt t="36717" x="4057650" y="1123950"/>
          <p14:tracePt t="36734" x="4159250" y="1098550"/>
          <p14:tracePt t="36751" x="4248150" y="1079500"/>
          <p14:tracePt t="36767" x="4330700" y="1060450"/>
          <p14:tracePt t="36784" x="4425950" y="1035050"/>
          <p14:tracePt t="36801" x="4489450" y="1016000"/>
          <p14:tracePt t="36817" x="4540250" y="990600"/>
          <p14:tracePt t="36834" x="4572000" y="971550"/>
          <p14:tracePt t="36851" x="4616450" y="952500"/>
          <p14:tracePt t="36869" x="4667250" y="920750"/>
          <p14:tracePt t="36884" x="4699000" y="876300"/>
          <p14:tracePt t="36901" x="4724400" y="831850"/>
          <p14:tracePt t="36917" x="4737100" y="793750"/>
          <p14:tracePt t="36934" x="4743450" y="762000"/>
          <p14:tracePt t="36951" x="4743450" y="736600"/>
          <p14:tracePt t="36968" x="4743450" y="711200"/>
          <p14:tracePt t="36984" x="4743450" y="673100"/>
          <p14:tracePt t="37001" x="4743450" y="628650"/>
          <p14:tracePt t="37019" x="4730750" y="596900"/>
          <p14:tracePt t="37034" x="4705350" y="571500"/>
          <p14:tracePt t="37051" x="4692650" y="565150"/>
          <p14:tracePt t="37067" x="4654550" y="565150"/>
          <p14:tracePt t="37085" x="4591050" y="565150"/>
          <p14:tracePt t="37101" x="4533900" y="565150"/>
          <p14:tracePt t="37118" x="4445000" y="609600"/>
          <p14:tracePt t="37134" x="4330700" y="660400"/>
          <p14:tracePt t="37151" x="4241800" y="717550"/>
          <p14:tracePt t="37168" x="4184650" y="762000"/>
          <p14:tracePt t="37185" x="4127500" y="812800"/>
          <p14:tracePt t="37185" x="4108450" y="838200"/>
          <p14:tracePt t="37202" x="4089400" y="869950"/>
          <p14:tracePt t="37219" x="4076700" y="901700"/>
          <p14:tracePt t="37235" x="4076700" y="920750"/>
          <p14:tracePt t="37251" x="4070350" y="952500"/>
          <p14:tracePt t="37268" x="4070350" y="971550"/>
          <p14:tracePt t="37285" x="4070350" y="984250"/>
          <p14:tracePt t="37301" x="4070350" y="996950"/>
          <p14:tracePt t="37318" x="4070350" y="1016000"/>
          <p14:tracePt t="37335" x="4070350" y="1035050"/>
          <p14:tracePt t="37352" x="4070350" y="1047750"/>
          <p14:tracePt t="37368" x="4076700" y="1073150"/>
          <p14:tracePt t="37385" x="4121150" y="1098550"/>
          <p14:tracePt t="37403" x="4159250" y="1130300"/>
          <p14:tracePt t="37418" x="4222750" y="1168400"/>
          <p14:tracePt t="37437" x="4318000" y="1200150"/>
          <p14:tracePt t="37452" x="4413250" y="1225550"/>
          <p14:tracePt t="37469" x="4546600" y="1257300"/>
          <p14:tracePt t="37485" x="4730750" y="1257300"/>
          <p14:tracePt t="37502" x="4953000" y="1257300"/>
          <p14:tracePt t="37518" x="5118100" y="1257300"/>
          <p14:tracePt t="37536" x="5245100" y="1257300"/>
          <p14:tracePt t="37552" x="5295900" y="1244600"/>
          <p14:tracePt t="37569" x="5302250" y="1231900"/>
          <p14:tracePt t="37585" x="5314950" y="1200150"/>
          <p14:tracePt t="37585" x="5314950" y="1187450"/>
          <p14:tracePt t="37602" x="5321300" y="1117600"/>
          <p14:tracePt t="37619" x="5321300" y="1073150"/>
          <p14:tracePt t="37635" x="5321300" y="1009650"/>
          <p14:tracePt t="37652" x="5321300" y="952500"/>
          <p14:tracePt t="37669" x="5321300" y="908050"/>
          <p14:tracePt t="37685" x="5257800" y="850900"/>
          <p14:tracePt t="37702" x="5200650" y="812800"/>
          <p14:tracePt t="37719" x="5105400" y="742950"/>
          <p14:tracePt t="37735" x="4978400" y="698500"/>
          <p14:tracePt t="37752" x="4749800" y="647700"/>
          <p14:tracePt t="37769" x="4406900" y="647700"/>
          <p14:tracePt t="37786" x="4210050" y="647700"/>
          <p14:tracePt t="37802" x="4089400" y="647700"/>
          <p14:tracePt t="37819" x="4013200" y="673100"/>
          <p14:tracePt t="37835" x="4000500" y="685800"/>
          <p14:tracePt t="37852" x="3994150" y="692150"/>
          <p14:tracePt t="37869" x="3994150" y="717550"/>
          <p14:tracePt t="37886" x="3994150" y="768350"/>
          <p14:tracePt t="37903" x="3994150" y="812800"/>
          <p14:tracePt t="37919" x="3994150" y="889000"/>
          <p14:tracePt t="37936" x="3994150" y="958850"/>
          <p14:tracePt t="37952" x="4032250" y="1041400"/>
          <p14:tracePt t="37969" x="4133850" y="1155700"/>
          <p14:tracePt t="37987" x="4171950" y="1187450"/>
          <p14:tracePt t="38003" x="4222750" y="1212850"/>
          <p14:tracePt t="38020" x="4279900" y="1250950"/>
          <p14:tracePt t="38036" x="4368800" y="1263650"/>
          <p14:tracePt t="38053" x="4432300" y="1270000"/>
          <p14:tracePt t="38069" x="4489450" y="1270000"/>
          <p14:tracePt t="38086" x="4552950" y="1270000"/>
          <p14:tracePt t="38104" x="4591050" y="1270000"/>
          <p14:tracePt t="38119" x="4603750" y="1270000"/>
          <p14:tracePt t="38192" x="0" y="0"/>
        </p14:tracePtLst>
        <p14:tracePtLst>
          <p14:tracePt t="43712" x="3232150" y="1816100"/>
          <p14:tracePt t="43997" x="3219450" y="1828800"/>
          <p14:tracePt t="44005" x="3200400" y="1841500"/>
          <p14:tracePt t="44012" x="3187700" y="1847850"/>
          <p14:tracePt t="44037" x="3181350" y="1854200"/>
          <p14:tracePt t="44047" x="3168650" y="1860550"/>
          <p14:tracePt t="44053" x="3149600" y="1866900"/>
          <p14:tracePt t="44065" x="3136900" y="1866900"/>
          <p14:tracePt t="44081" x="3124200" y="1873250"/>
          <p14:tracePt t="44098" x="3111500" y="1879600"/>
          <p14:tracePt t="44140" x="3105150" y="1879600"/>
          <p14:tracePt t="44147" x="3054350" y="1879600"/>
          <p14:tracePt t="44165" x="3016250" y="1879600"/>
          <p14:tracePt t="44165" x="2927350" y="1879600"/>
          <p14:tracePt t="44181" x="2825750" y="1879600"/>
          <p14:tracePt t="44198" x="2736850" y="1879600"/>
          <p14:tracePt t="44215" x="2647950" y="1879600"/>
          <p14:tracePt t="44231" x="2578100" y="1879600"/>
          <p14:tracePt t="44248" x="2552700" y="1873250"/>
          <p14:tracePt t="44265" x="2527300" y="1873250"/>
          <p14:tracePt t="44282" x="2508250" y="1873250"/>
          <p14:tracePt t="44300" x="2501900" y="1873250"/>
          <p14:tracePt t="44341" x="2495550" y="1873250"/>
          <p14:tracePt t="44356" x="2489200" y="1873250"/>
          <p14:tracePt t="44365" x="2476500" y="1873250"/>
          <p14:tracePt t="44365" x="2451100" y="1873250"/>
          <p14:tracePt t="44381" x="2413000" y="1879600"/>
          <p14:tracePt t="44398" x="2368550" y="1885950"/>
          <p14:tracePt t="44415" x="2311400" y="1898650"/>
          <p14:tracePt t="44432" x="2273300" y="1911350"/>
          <p14:tracePt t="44501" x="2298700" y="1911350"/>
          <p14:tracePt t="44501" x="2343150" y="1898650"/>
          <p14:tracePt t="44517" x="2368550" y="1892300"/>
          <p14:tracePt t="44524" x="2406650" y="1885950"/>
          <p14:tracePt t="44533" x="2470150" y="1873250"/>
          <p14:tracePt t="44549" x="2495550" y="1866900"/>
          <p14:tracePt t="44550" x="2546350" y="1854200"/>
          <p14:tracePt t="44565" x="2571750" y="1847850"/>
          <p14:tracePt t="44582" x="2628900" y="1847850"/>
          <p14:tracePt t="44599" x="2692400" y="1847850"/>
          <p14:tracePt t="44616" x="2787650" y="1879600"/>
          <p14:tracePt t="44632" x="2921000" y="1898650"/>
          <p14:tracePt t="44649" x="3048000" y="1924050"/>
          <p14:tracePt t="44666" x="3175000" y="1930400"/>
          <p14:tracePt t="44682" x="3289300" y="1930400"/>
          <p14:tracePt t="44699" x="3371850" y="1930400"/>
          <p14:tracePt t="44716" x="3536950" y="1930400"/>
          <p14:tracePt t="44733" x="3657600" y="1930400"/>
          <p14:tracePt t="44749" x="3778250" y="1943100"/>
          <p14:tracePt t="44766" x="3886200" y="1943100"/>
          <p14:tracePt t="44782" x="3962400" y="1943100"/>
          <p14:tracePt t="44799" x="4051300" y="1943100"/>
          <p14:tracePt t="44816" x="4140200" y="1949450"/>
          <p14:tracePt t="44832" x="4260850" y="1949450"/>
          <p14:tracePt t="44849" x="4362450" y="1949450"/>
          <p14:tracePt t="44868" x="4457700" y="1949450"/>
          <p14:tracePt t="44883" x="4527550" y="1949450"/>
          <p14:tracePt t="44899" x="4565650" y="1949450"/>
          <p14:tracePt t="44916" x="4603750" y="1949450"/>
          <p14:tracePt t="44933" x="4667250" y="1949450"/>
          <p14:tracePt t="44949" x="4737100" y="1949450"/>
          <p14:tracePt t="44966" x="4794250" y="1949450"/>
          <p14:tracePt t="44982" x="4845050" y="1949450"/>
          <p14:tracePt t="44999" x="4864100" y="1949450"/>
          <p14:tracePt t="45016" x="4870450" y="1949450"/>
          <p14:tracePt t="45572" x="4876800" y="1949450"/>
          <p14:tracePt t="46036" x="4870450" y="1949450"/>
          <p14:tracePt t="46044" x="4857750" y="1955800"/>
          <p14:tracePt t="46051" x="4845050" y="1962150"/>
          <p14:tracePt t="46052" x="4826000" y="1968500"/>
          <p14:tracePt t="46067" x="4806950" y="1974850"/>
          <p14:tracePt t="46085" x="4800600" y="1981200"/>
          <p14:tracePt t="46101" x="4794250" y="1987550"/>
          <p14:tracePt t="46117" x="4787900" y="1987550"/>
          <p14:tracePt t="46134" x="4775200" y="1993900"/>
          <p14:tracePt t="46150" x="4756150" y="2006600"/>
          <p14:tracePt t="46167" x="4743450" y="2012950"/>
          <p14:tracePt t="46184" x="4737100" y="2012950"/>
          <p14:tracePt t="46200" x="4724400" y="2012950"/>
          <p14:tracePt t="46276" x="4718050" y="2019300"/>
          <p14:tracePt t="46291" x="4699000" y="2019300"/>
          <p14:tracePt t="46299" x="4641850" y="2012950"/>
          <p14:tracePt t="46310" x="4622800" y="2006600"/>
          <p14:tracePt t="46317" x="4565650" y="1987550"/>
          <p14:tracePt t="46334" x="4533900" y="1981200"/>
          <p14:tracePt t="46396" x="4533900" y="1974850"/>
          <p14:tracePt t="46452" x="4540250" y="1968500"/>
          <p14:tracePt t="46460" x="4552950" y="1955800"/>
          <p14:tracePt t="46468" x="4565650" y="1949450"/>
          <p14:tracePt t="46468" x="4610100" y="1930400"/>
          <p14:tracePt t="46484" x="4635500" y="1917700"/>
          <p14:tracePt t="46501" x="4654550" y="1911350"/>
          <p14:tracePt t="46518" x="4673600" y="1905000"/>
          <p14:tracePt t="46535" x="4692650" y="1905000"/>
          <p14:tracePt t="46551" x="4718050" y="1898650"/>
          <p14:tracePt t="46568" x="4737100" y="1885950"/>
          <p14:tracePt t="46585" x="4749800" y="1879600"/>
          <p14:tracePt t="46601" x="4762500" y="1873250"/>
          <p14:tracePt t="46651" x="4768850" y="1873250"/>
          <p14:tracePt t="46652" x="4775200" y="1873250"/>
          <p14:tracePt t="46668" x="4775200" y="1860550"/>
          <p14:tracePt t="46668" x="4781550" y="1860550"/>
          <p14:tracePt t="46684" x="4787900" y="1854200"/>
          <p14:tracePt t="46852" x="4794250" y="1854200"/>
          <p14:tracePt t="46907" x="4794250" y="1860550"/>
          <p14:tracePt t="46923" x="4787900" y="1860550"/>
          <p14:tracePt t="46932" x="4781550" y="1866900"/>
          <p14:tracePt t="47051" x="4794250" y="1866900"/>
          <p14:tracePt t="47060" x="4819650" y="1873250"/>
          <p14:tracePt t="47060" x="4826000" y="1873250"/>
          <p14:tracePt t="47078" x="4851400" y="1873250"/>
          <p14:tracePt t="47079" x="4889500" y="1885950"/>
          <p14:tracePt t="47085" x="4953000" y="1892300"/>
          <p14:tracePt t="47103" x="5010150" y="1911350"/>
          <p14:tracePt t="47118" x="5041900" y="1911350"/>
          <p14:tracePt t="47136" x="5067300" y="1911350"/>
          <p14:tracePt t="47152" x="5111750" y="1911350"/>
          <p14:tracePt t="47169" x="5156200" y="1911350"/>
          <p14:tracePt t="47185" x="5200650" y="1898650"/>
          <p14:tracePt t="47202" x="5238750" y="1892300"/>
          <p14:tracePt t="47219" x="5314950" y="1879600"/>
          <p14:tracePt t="47236" x="5340350" y="1873250"/>
          <p14:tracePt t="47339" x="5346700" y="1860550"/>
          <p14:tracePt t="47348" x="5346700" y="1854200"/>
          <p14:tracePt t="47356" x="5346700" y="1841500"/>
          <p14:tracePt t="47364" x="5346700" y="1816100"/>
          <p14:tracePt t="47369" x="5340350" y="1778000"/>
          <p14:tracePt t="47386" x="5308600" y="1714500"/>
          <p14:tracePt t="47403" x="5276850" y="1689100"/>
          <p14:tracePt t="47420" x="5257800" y="1676400"/>
          <p14:tracePt t="47499" x="5245100" y="1676400"/>
          <p14:tracePt t="47509" x="5238750" y="1676400"/>
          <p14:tracePt t="47516" x="5238750" y="1682750"/>
          <p14:tracePt t="47524" x="5219700" y="1689100"/>
          <p14:tracePt t="47536" x="5200650" y="1695450"/>
          <p14:tracePt t="47552" x="5143500" y="1708150"/>
          <p14:tracePt t="47569" x="5086350" y="1733550"/>
          <p14:tracePt t="47586" x="5029200" y="1784350"/>
          <p14:tracePt t="47603" x="4940300" y="1847850"/>
          <p14:tracePt t="47620" x="4889500" y="1892300"/>
          <p14:tracePt t="47636" x="4876800" y="1911350"/>
          <p14:tracePt t="47653" x="4876800" y="1924050"/>
          <p14:tracePt t="47669" x="4876800" y="1936750"/>
          <p14:tracePt t="47686" x="4883150" y="1968500"/>
          <p14:tracePt t="47703" x="4908550" y="1981200"/>
          <p14:tracePt t="47719" x="4946650" y="2000250"/>
          <p14:tracePt t="47736" x="4991100" y="2019300"/>
          <p14:tracePt t="47753" x="5067300" y="2038350"/>
          <p14:tracePt t="47770" x="5143500" y="2051050"/>
          <p14:tracePt t="47786" x="5232400" y="2051050"/>
          <p14:tracePt t="47786" x="5283200" y="2051050"/>
          <p14:tracePt t="47804" x="5397500" y="2051050"/>
          <p14:tracePt t="47820" x="5518150" y="2012950"/>
          <p14:tracePt t="47836" x="5645150" y="1981200"/>
          <p14:tracePt t="47855" x="5727700" y="1943100"/>
          <p14:tracePt t="47870" x="5784850" y="1905000"/>
          <p14:tracePt t="47887" x="5816600" y="1885950"/>
          <p14:tracePt t="47903" x="5816600" y="1841500"/>
          <p14:tracePt t="47920" x="5816600" y="1797050"/>
          <p14:tracePt t="47937" x="5791200" y="1746250"/>
          <p14:tracePt t="47953" x="5746750" y="1689100"/>
          <p14:tracePt t="47970" x="5721350" y="1657350"/>
          <p14:tracePt t="47970" x="5708650" y="1651000"/>
          <p14:tracePt t="47988" x="5683250" y="1644650"/>
          <p14:tracePt t="48004" x="5645150" y="1619250"/>
          <p14:tracePt t="48020" x="5568950" y="1606550"/>
          <p14:tracePt t="48037" x="5480050" y="1593850"/>
          <p14:tracePt t="48053" x="5391150" y="1587500"/>
          <p14:tracePt t="48070" x="5257800" y="1587500"/>
          <p14:tracePt t="48087" x="5149850" y="1587500"/>
          <p14:tracePt t="48104" x="5086350" y="1587500"/>
          <p14:tracePt t="48121" x="5029200" y="1600200"/>
          <p14:tracePt t="48137" x="4997450" y="1625600"/>
          <p14:tracePt t="48154" x="4978400" y="1638300"/>
          <p14:tracePt t="48170" x="4972050" y="1651000"/>
          <p14:tracePt t="48203" x="4972050" y="1670050"/>
          <p14:tracePt t="48204" x="4972050" y="1689100"/>
          <p14:tracePt t="48220" x="4978400" y="1733550"/>
          <p14:tracePt t="48237" x="4984750" y="1771650"/>
          <p14:tracePt t="48254" x="5010150" y="1822450"/>
          <p14:tracePt t="48270" x="5035550" y="1866900"/>
          <p14:tracePt t="48287" x="5067300" y="1905000"/>
          <p14:tracePt t="48304" x="5099050" y="1943100"/>
          <p14:tracePt t="48320" x="5130800" y="1962150"/>
          <p14:tracePt t="48337" x="5181600" y="1981200"/>
          <p14:tracePt t="48354" x="5232400" y="1993900"/>
          <p14:tracePt t="48354" x="5251450" y="2000250"/>
          <p14:tracePt t="48372" x="5308600" y="2000250"/>
          <p14:tracePt t="48388" x="5372100" y="2000250"/>
          <p14:tracePt t="48404" x="5429250" y="2000250"/>
          <p14:tracePt t="48437" x="5480050" y="1993900"/>
          <p14:tracePt t="48438" x="5543550" y="1962150"/>
          <p14:tracePt t="48454" x="5581650" y="1936750"/>
          <p14:tracePt t="48471" x="5607050" y="1898650"/>
          <p14:tracePt t="48487" x="5632450" y="1866900"/>
          <p14:tracePt t="48504" x="5651500" y="1803400"/>
          <p14:tracePt t="48521" x="5664200" y="1752600"/>
          <p14:tracePt t="48537" x="5670550" y="1720850"/>
          <p14:tracePt t="48554" x="5670550" y="1670050"/>
          <p14:tracePt t="48570" x="5670550" y="1651000"/>
          <p14:tracePt t="48586" x="5651500" y="1600200"/>
          <p14:tracePt t="48603" x="5613400" y="1568450"/>
          <p14:tracePt t="48621" x="5556250" y="1555750"/>
          <p14:tracePt t="48638" x="5467350" y="1543050"/>
          <p14:tracePt t="48654" x="5314950" y="1543050"/>
          <p14:tracePt t="48671" x="5130800" y="1543050"/>
          <p14:tracePt t="48688" x="4933950" y="1543050"/>
          <p14:tracePt t="48705" x="4756150" y="1587500"/>
          <p14:tracePt t="48721" x="4660900" y="1657350"/>
          <p14:tracePt t="48738" x="4616450" y="1689100"/>
          <p14:tracePt t="48754" x="4591050" y="1708150"/>
          <p14:tracePt t="48772" x="4591050" y="1733550"/>
          <p14:tracePt t="48788" x="4591050" y="1758950"/>
          <p14:tracePt t="48804" x="4591050" y="1790700"/>
          <p14:tracePt t="48821" x="4597400" y="1854200"/>
          <p14:tracePt t="48838" x="4616450" y="1885950"/>
          <p14:tracePt t="48855" x="4667250" y="1943100"/>
          <p14:tracePt t="48871" x="4705350" y="1981200"/>
          <p14:tracePt t="48888" x="4781550" y="2019300"/>
          <p14:tracePt t="48905" x="4883150" y="2044700"/>
          <p14:tracePt t="48922" x="5016500" y="2076450"/>
          <p14:tracePt t="48938" x="5175250" y="2095500"/>
          <p14:tracePt t="48955" x="5454650" y="2095500"/>
          <p14:tracePt t="48972" x="5619750" y="2076450"/>
          <p14:tracePt t="48988" x="5715000" y="2038350"/>
          <p14:tracePt t="49005" x="5791200" y="2000250"/>
          <p14:tracePt t="49021" x="5822950" y="1968500"/>
          <p14:tracePt t="49039" x="5835650" y="1936750"/>
          <p14:tracePt t="49055" x="5835650" y="1911350"/>
          <p14:tracePt t="49072" x="5835650" y="1879600"/>
          <p14:tracePt t="49089" x="5835650" y="1841500"/>
          <p14:tracePt t="49105" x="5829300" y="1816100"/>
          <p14:tracePt t="49122" x="5816600" y="1790700"/>
          <p14:tracePt t="49139" x="5753100" y="1752600"/>
          <p14:tracePt t="49156" x="5683250" y="1733550"/>
          <p14:tracePt t="49172" x="5613400" y="1733550"/>
          <p14:tracePt t="49189" x="5537200" y="1733550"/>
          <p14:tracePt t="49205" x="5422900" y="1758950"/>
          <p14:tracePt t="49222" x="5289550" y="1803400"/>
          <p14:tracePt t="49239" x="5130800" y="1873250"/>
          <p14:tracePt t="49255" x="5029200" y="1930400"/>
          <p14:tracePt t="49272" x="4953000" y="1974850"/>
          <p14:tracePt t="49289" x="4933950" y="2012950"/>
          <p14:tracePt t="49306" x="4927600" y="2032000"/>
          <p14:tracePt t="49322" x="4927600" y="2044700"/>
          <p14:tracePt t="49340" x="4927600" y="2063750"/>
          <p14:tracePt t="49355" x="4946650" y="2082800"/>
          <p14:tracePt t="49373" x="4978400" y="2095500"/>
          <p14:tracePt t="49389" x="5035550" y="2127250"/>
          <p14:tracePt t="49405" x="5149850" y="2152650"/>
          <p14:tracePt t="49423" x="5276850" y="2152650"/>
          <p14:tracePt t="49439" x="5429250" y="2152650"/>
          <p14:tracePt t="49456" x="5600700" y="2152650"/>
          <p14:tracePt t="49472" x="5734050" y="2152650"/>
          <p14:tracePt t="49489" x="5816600" y="2146300"/>
          <p14:tracePt t="49506" x="5835650" y="2127250"/>
          <p14:tracePt t="49523" x="5842000" y="2101850"/>
          <p14:tracePt t="49540" x="5842000" y="2070100"/>
          <p14:tracePt t="49557" x="5842000" y="2038350"/>
          <p14:tracePt t="49572" x="5842000" y="2019300"/>
          <p14:tracePt t="49589" x="5842000" y="2000250"/>
          <p14:tracePt t="49607" x="5822950" y="1987550"/>
          <p14:tracePt t="49623" x="5784850" y="1974850"/>
          <p14:tracePt t="49640" x="5759450" y="1962150"/>
          <p14:tracePt t="49656" x="5715000" y="1955800"/>
          <p14:tracePt t="49673" x="5695950" y="1943100"/>
          <p14:tracePt t="49689" x="5689600" y="1943100"/>
          <p14:tracePt t="49706" x="5683250" y="1943100"/>
          <p14:tracePt t="49850" x="0" y="0"/>
        </p14:tracePtLst>
        <p14:tracePtLst>
          <p14:tracePt t="51687" x="2501900" y="1606550"/>
          <p14:tracePt t="51884" x="2508250" y="1606550"/>
          <p14:tracePt t="51948" x="2508250" y="1612900"/>
          <p14:tracePt t="51980" x="2501900" y="1612900"/>
          <p14:tracePt t="51988" x="2482850" y="1612900"/>
          <p14:tracePt t="51996" x="2419350" y="1612900"/>
          <p14:tracePt t="52004" x="2381250" y="1612900"/>
          <p14:tracePt t="52010" x="2235200" y="1612900"/>
          <p14:tracePt t="52026" x="2070100" y="1606550"/>
          <p14:tracePt t="52026" x="1962150" y="1593850"/>
          <p14:tracePt t="52044" x="1778000" y="1587500"/>
          <p14:tracePt t="52061" x="1663700" y="1587500"/>
          <p14:tracePt t="52077" x="1625600" y="1574800"/>
          <p14:tracePt t="52093" x="1619250" y="1574800"/>
          <p14:tracePt t="52205" x="1612900" y="1574800"/>
          <p14:tracePt t="52212" x="1600200" y="1574800"/>
          <p14:tracePt t="52220" x="1581150" y="1587500"/>
          <p14:tracePt t="52227" x="1568450" y="1593850"/>
          <p14:tracePt t="52243" x="1511300" y="1644650"/>
          <p14:tracePt t="52245" x="1435100" y="1689100"/>
          <p14:tracePt t="52260" x="1371600" y="1714500"/>
          <p14:tracePt t="52277" x="1346200" y="1733550"/>
          <p14:tracePt t="52294" x="1333500" y="1739900"/>
          <p14:tracePt t="52310" x="1327150" y="1752600"/>
          <p14:tracePt t="52327" x="1320800" y="1752600"/>
          <p14:tracePt t="52344" x="1301750" y="1752600"/>
          <p14:tracePt t="52360" x="1295400" y="1765300"/>
          <p14:tracePt t="52377" x="1282700" y="1778000"/>
          <p14:tracePt t="52394" x="1276350" y="1784350"/>
          <p14:tracePt t="52410" x="1257300" y="1797050"/>
          <p14:tracePt t="52427" x="1200150" y="1822450"/>
          <p14:tracePt t="52444" x="1174750" y="1835150"/>
          <p14:tracePt t="52461" x="1168400" y="1835150"/>
          <p14:tracePt t="52500" x="1168400" y="1841500"/>
          <p14:tracePt t="52540" x="1168400" y="1854200"/>
          <p14:tracePt t="52553" x="1187450" y="1854200"/>
          <p14:tracePt t="52554" x="1206500" y="1854200"/>
          <p14:tracePt t="52561" x="1238250" y="1866900"/>
          <p14:tracePt t="52577" x="1289050" y="1885950"/>
          <p14:tracePt t="52594" x="1397000" y="1917700"/>
          <p14:tracePt t="52611" x="1543050" y="1955800"/>
          <p14:tracePt t="52627" x="1758950" y="1981200"/>
          <p14:tracePt t="52645" x="1924050" y="2019300"/>
          <p14:tracePt t="52661" x="2089150" y="2051050"/>
          <p14:tracePt t="52678" x="2209800" y="2063750"/>
          <p14:tracePt t="52695" x="2292350" y="2063750"/>
          <p14:tracePt t="52711" x="2343150" y="2063750"/>
          <p14:tracePt t="52728" x="2381250" y="2063750"/>
          <p14:tracePt t="52744" x="2419350" y="2044700"/>
          <p14:tracePt t="52761" x="2444750" y="2025650"/>
          <p14:tracePt t="52778" x="2470150" y="2000250"/>
          <p14:tracePt t="52794" x="2476500" y="1981200"/>
          <p14:tracePt t="52811" x="2501900" y="1930400"/>
          <p14:tracePt t="52829" x="2501900" y="1911350"/>
          <p14:tracePt t="52845" x="2501900" y="1873250"/>
          <p14:tracePt t="52861" x="2501900" y="1822450"/>
          <p14:tracePt t="52878" x="2501900" y="1771650"/>
          <p14:tracePt t="52895" x="2501900" y="1733550"/>
          <p14:tracePt t="52911" x="2489200" y="1689100"/>
          <p14:tracePt t="52928" x="2476500" y="1657350"/>
          <p14:tracePt t="52945" x="2451100" y="1625600"/>
          <p14:tracePt t="52961" x="2432050" y="1600200"/>
          <p14:tracePt t="52978" x="2400300" y="1574800"/>
          <p14:tracePt t="52995" x="2355850" y="1568450"/>
          <p14:tracePt t="53012" x="2286000" y="1568450"/>
          <p14:tracePt t="53029" x="2178050" y="1568450"/>
          <p14:tracePt t="53045" x="2006600" y="1568450"/>
          <p14:tracePt t="53062" x="1790700" y="1568450"/>
          <p14:tracePt t="53078" x="1631950" y="1568450"/>
          <p14:tracePt t="53095" x="1498600" y="1568450"/>
          <p14:tracePt t="53113" x="1403350" y="1568450"/>
          <p14:tracePt t="53128" x="1314450" y="1568450"/>
          <p14:tracePt t="53145" x="1250950" y="1593850"/>
          <p14:tracePt t="53162" x="1200150" y="1600200"/>
          <p14:tracePt t="53179" x="1174750" y="1606550"/>
          <p14:tracePt t="53195" x="1149350" y="1638300"/>
          <p14:tracePt t="53212" x="1130300" y="1663700"/>
          <p14:tracePt t="53229" x="1123950" y="1701800"/>
          <p14:tracePt t="53245" x="1117600" y="1739900"/>
          <p14:tracePt t="53262" x="1117600" y="1771650"/>
          <p14:tracePt t="53279" x="1117600" y="1816100"/>
          <p14:tracePt t="53296" x="1136650" y="1854200"/>
          <p14:tracePt t="53312" x="1187450" y="1892300"/>
          <p14:tracePt t="53329" x="1250950" y="1930400"/>
          <p14:tracePt t="53345" x="1308100" y="1962150"/>
          <p14:tracePt t="53362" x="1358900" y="1968500"/>
          <p14:tracePt t="53379" x="1409700" y="1993900"/>
          <p14:tracePt t="53396" x="1524000" y="2006600"/>
          <p14:tracePt t="53412" x="1695450" y="2025650"/>
          <p14:tracePt t="53429" x="1879600" y="2025650"/>
          <p14:tracePt t="53445" x="2044700" y="2032000"/>
          <p14:tracePt t="53462" x="2216150" y="2032000"/>
          <p14:tracePt t="53479" x="2349500" y="2044700"/>
          <p14:tracePt t="53495" x="2438400" y="2044700"/>
          <p14:tracePt t="53512" x="2476500" y="2044700"/>
          <p14:tracePt t="53529" x="2489200" y="2038350"/>
          <p14:tracePt t="53546" x="2495550" y="2012950"/>
          <p14:tracePt t="53562" x="2495550" y="1987550"/>
          <p14:tracePt t="53579" x="2495550" y="1943100"/>
          <p14:tracePt t="53596" x="2495550" y="1905000"/>
          <p14:tracePt t="53612" x="2482850" y="1866900"/>
          <p14:tracePt t="53628" x="2451100" y="1816100"/>
          <p14:tracePt t="53645" x="2413000" y="1778000"/>
          <p14:tracePt t="53662" x="2355850" y="1746250"/>
          <p14:tracePt t="53678" x="2279650" y="1682750"/>
          <p14:tracePt t="53695" x="2190750" y="1638300"/>
          <p14:tracePt t="53711" x="2070100" y="1619250"/>
          <p14:tracePt t="53728" x="1981200" y="1612900"/>
          <p14:tracePt t="53745" x="1873250" y="1612900"/>
          <p14:tracePt t="53763" x="1765300" y="1619250"/>
          <p14:tracePt t="53780" x="1714500" y="1644650"/>
          <p14:tracePt t="53796" x="1676400" y="1657350"/>
          <p14:tracePt t="53813" x="1651000" y="1682750"/>
          <p14:tracePt t="53829" x="1638300" y="1701800"/>
          <p14:tracePt t="53846" x="1631950" y="1708150"/>
          <p14:tracePt t="53863" x="1625600" y="1708150"/>
          <p14:tracePt t="54076" x="1625600" y="1714500"/>
          <p14:tracePt t="54092" x="1612900" y="1720850"/>
          <p14:tracePt t="54098" x="1600200" y="1733550"/>
          <p14:tracePt t="54115" x="1593850" y="1733550"/>
          <p14:tracePt t="54132" x="1593850" y="1739900"/>
          <p14:tracePt t="54220" x="1593850" y="1746250"/>
          <p14:tracePt t="54228" x="1600200" y="1746250"/>
          <p14:tracePt t="54236" x="1631950" y="1746250"/>
          <p14:tracePt t="54248" x="1670050" y="1765300"/>
          <p14:tracePt t="54249" x="1803400" y="1803400"/>
          <p14:tracePt t="54263" x="1943100" y="1828800"/>
          <p14:tracePt t="54280" x="2095500" y="1835150"/>
          <p14:tracePt t="54297" x="2222500" y="1854200"/>
          <p14:tracePt t="54314" x="2286000" y="1854200"/>
          <p14:tracePt t="54364" x="2292350" y="1854200"/>
          <p14:tracePt t="54436" x="2292350" y="1860550"/>
          <p14:tracePt t="54460" x="2292350" y="1866900"/>
          <p14:tracePt t="54484" x="2286000" y="1879600"/>
          <p14:tracePt t="54540" x="2273300" y="1879600"/>
          <p14:tracePt t="54580" x="2266950" y="1885950"/>
          <p14:tracePt t="54780" x="2273300" y="1885950"/>
          <p14:tracePt t="54788" x="2279650" y="1885950"/>
          <p14:tracePt t="54788" x="2292350" y="1885950"/>
          <p14:tracePt t="54796" x="2317750" y="1885950"/>
          <p14:tracePt t="54814" x="2349500" y="1885950"/>
          <p14:tracePt t="54815" x="2520950" y="1885950"/>
          <p14:tracePt t="54831" x="2736850" y="1885950"/>
          <p14:tracePt t="54848" x="3143250" y="1885950"/>
          <p14:tracePt t="54865" x="3651250" y="1885950"/>
          <p14:tracePt t="54881" x="4203700" y="1885950"/>
          <p14:tracePt t="54898" x="4521200" y="1885950"/>
          <p14:tracePt t="54898" x="4610100" y="1885950"/>
          <p14:tracePt t="54916" x="4635500" y="1885950"/>
          <p14:tracePt t="54931" x="4641850" y="1885950"/>
          <p14:tracePt t="55212" x="4641850" y="1898650"/>
          <p14:tracePt t="55340" x="4635500" y="1898650"/>
          <p14:tracePt t="55572" x="4648200" y="1898650"/>
          <p14:tracePt t="55580" x="4737100" y="1905000"/>
          <p14:tracePt t="55582" x="4965700" y="1905000"/>
          <p14:tracePt t="55599" x="5213350" y="1905000"/>
          <p14:tracePt t="55616" x="5467350" y="1905000"/>
          <p14:tracePt t="55632" x="5664200" y="1885950"/>
          <p14:tracePt t="55649" x="5740400" y="1866900"/>
          <p14:tracePt t="55666" x="5746750" y="1866900"/>
          <p14:tracePt t="55836" x="5740400" y="1873250"/>
          <p14:tracePt t="55908" x="5740400" y="1879600"/>
          <p14:tracePt t="55916" x="5734050" y="1885950"/>
          <p14:tracePt t="55925" x="5727700" y="1892300"/>
          <p14:tracePt t="55948" x="5721350" y="1892300"/>
          <p14:tracePt t="55965" x="5715000" y="1898650"/>
          <p14:tracePt t="55971" x="5702300" y="1905000"/>
          <p14:tracePt t="55983" x="5676900" y="1924050"/>
          <p14:tracePt t="56002" x="5619750" y="1949450"/>
          <p14:tracePt t="56016" x="5575300" y="1968500"/>
          <p14:tracePt t="56033" x="5511800" y="2006600"/>
          <p14:tracePt t="56050" x="5467350" y="2025650"/>
          <p14:tracePt t="56067" x="5448300" y="2032000"/>
          <p14:tracePt t="56556" x="5454650" y="2025650"/>
          <p14:tracePt t="56564" x="5461000" y="2019300"/>
          <p14:tracePt t="56572" x="5467350" y="2000250"/>
          <p14:tracePt t="56584" x="5467350" y="1955800"/>
          <p14:tracePt t="56601" x="5467350" y="1917700"/>
          <p14:tracePt t="56618" x="5467350" y="1835150"/>
          <p14:tracePt t="56634" x="5473700" y="1733550"/>
          <p14:tracePt t="56651" x="5473700" y="1625600"/>
          <p14:tracePt t="56670" x="5473700" y="1581150"/>
          <p14:tracePt t="56684" x="5473700" y="1511300"/>
          <p14:tracePt t="56701" x="5473700" y="1485900"/>
          <p14:tracePt t="56718" x="5473700" y="1473200"/>
          <p14:tracePt t="56892" x="5473700" y="1498600"/>
          <p14:tracePt t="56900" x="5473700" y="1587500"/>
          <p14:tracePt t="56918" x="5467350" y="1619250"/>
          <p14:tracePt t="56919" x="5454650" y="1720850"/>
          <p14:tracePt t="56935" x="5435600" y="1797050"/>
          <p14:tracePt t="56951" x="5416550" y="1847850"/>
          <p14:tracePt t="56968" x="5410200" y="1892300"/>
          <p14:tracePt t="56985" x="5397500" y="1924050"/>
          <p14:tracePt t="57002" x="5384800" y="1949450"/>
          <p14:tracePt t="57018" x="5378450" y="1955800"/>
          <p14:tracePt t="57035" x="5359400" y="1981200"/>
          <p14:tracePt t="57051" x="5353050" y="2006600"/>
          <p14:tracePt t="57068" x="5346700" y="2006600"/>
          <p14:tracePt t="57140" x="5353050" y="2000250"/>
          <p14:tracePt t="57148" x="5359400" y="1993900"/>
          <p14:tracePt t="57156" x="5365750" y="1981200"/>
          <p14:tracePt t="57164" x="5372100" y="1955800"/>
          <p14:tracePt t="57173" x="5378450" y="1885950"/>
          <p14:tracePt t="57185" x="5378450" y="1784350"/>
          <p14:tracePt t="57202" x="5378450" y="1695450"/>
          <p14:tracePt t="57219" x="5378450" y="1511300"/>
          <p14:tracePt t="57237" x="5372100" y="1428750"/>
          <p14:tracePt t="57341" x="5359400" y="1428750"/>
          <p14:tracePt t="57349" x="5346700" y="1441450"/>
          <p14:tracePt t="57355" x="5340350" y="1492250"/>
          <p14:tracePt t="57369" x="5321300" y="1530350"/>
          <p14:tracePt t="57385" x="5314950" y="1593850"/>
          <p14:tracePt t="57402" x="5308600" y="1619250"/>
          <p14:tracePt t="57419" x="5302250" y="1644650"/>
          <p14:tracePt t="57609" x="0" y="0"/>
        </p14:tracePtLst>
        <p14:tracePtLst>
          <p14:tracePt t="63056" x="2317750" y="2152650"/>
          <p14:tracePt t="63062" x="2324100" y="2146300"/>
          <p14:tracePt t="63150" x="2324100" y="2139950"/>
          <p14:tracePt t="63157" x="2324100" y="2133600"/>
          <p14:tracePt t="63166" x="2324100" y="2120900"/>
          <p14:tracePt t="63174" x="2324100" y="2101850"/>
          <p14:tracePt t="63174" x="2324100" y="2095500"/>
          <p14:tracePt t="63183" x="2324100" y="2076450"/>
          <p14:tracePt t="63196" x="2324100" y="2044700"/>
          <p14:tracePt t="63213" x="2324100" y="1981200"/>
          <p14:tracePt t="63229" x="2324100" y="1955800"/>
          <p14:tracePt t="63246" x="2317750" y="1943100"/>
          <p14:tracePt t="63262" x="2305050" y="1924050"/>
          <p14:tracePt t="63279" x="2292350" y="1905000"/>
          <p14:tracePt t="63296" x="2279650" y="1885950"/>
          <p14:tracePt t="63313" x="2266950" y="1879600"/>
          <p14:tracePt t="63330" x="2260600" y="1873250"/>
          <p14:tracePt t="63382" x="2254250" y="1873250"/>
          <p14:tracePt t="63389" x="2216150" y="1854200"/>
          <p14:tracePt t="63397" x="2184400" y="1847850"/>
          <p14:tracePt t="63413" x="2120900" y="1828800"/>
          <p14:tracePt t="63414" x="2038350" y="1797050"/>
          <p14:tracePt t="63430" x="1924050" y="1778000"/>
          <p14:tracePt t="63446" x="1784350" y="1752600"/>
          <p14:tracePt t="63463" x="1638300" y="1746250"/>
          <p14:tracePt t="63480" x="1549400" y="1746250"/>
          <p14:tracePt t="63497" x="1485900" y="1746250"/>
          <p14:tracePt t="63513" x="1416050" y="1746250"/>
          <p14:tracePt t="63529" x="1397000" y="1746250"/>
          <p14:tracePt t="63546" x="1390650" y="1746250"/>
          <p14:tracePt t="63562" x="1377950" y="1746250"/>
          <p14:tracePt t="63579" x="1365250" y="1752600"/>
          <p14:tracePt t="63596" x="1365250" y="1778000"/>
          <p14:tracePt t="63613" x="1365250" y="1835150"/>
          <p14:tracePt t="63630" x="1409700" y="1885950"/>
          <p14:tracePt t="63646" x="1473200" y="1911350"/>
          <p14:tracePt t="63663" x="1536700" y="1943100"/>
          <p14:tracePt t="63680" x="1593850" y="1974850"/>
          <p14:tracePt t="63696" x="1657350" y="2006600"/>
          <p14:tracePt t="63712" x="1758950" y="2025650"/>
          <p14:tracePt t="63730" x="1885950" y="2063750"/>
          <p14:tracePt t="63747" x="2063750" y="2095500"/>
          <p14:tracePt t="63763" x="2279650" y="2101850"/>
          <p14:tracePt t="63780" x="2482850" y="2101850"/>
          <p14:tracePt t="63797" x="2781300" y="2057400"/>
          <p14:tracePt t="63813" x="2863850" y="2000250"/>
          <p14:tracePt t="63830" x="2889250" y="1974850"/>
          <p14:tracePt t="63846" x="2901950" y="1949450"/>
          <p14:tracePt t="63862" x="2901950" y="1936750"/>
          <p14:tracePt t="63879" x="2901950" y="1905000"/>
          <p14:tracePt t="63896" x="2889250" y="1885950"/>
          <p14:tracePt t="63913" x="2870200" y="1866900"/>
          <p14:tracePt t="63930" x="2863850" y="1860550"/>
          <p14:tracePt t="63947" x="2838450" y="1841500"/>
          <p14:tracePt t="63964" x="2819400" y="1822450"/>
          <p14:tracePt t="63964" x="2813050" y="1816100"/>
          <p14:tracePt t="63982" x="2806700" y="1809750"/>
          <p14:tracePt t="63997" x="2762250" y="1790700"/>
          <p14:tracePt t="64014" x="2705100" y="1778000"/>
          <p14:tracePt t="64031" x="2597150" y="1765300"/>
          <p14:tracePt t="64047" x="2470150" y="1765300"/>
          <p14:tracePt t="64064" x="2305050" y="1765300"/>
          <p14:tracePt t="64080" x="2197100" y="1765300"/>
          <p14:tracePt t="64098" x="2114550" y="1784350"/>
          <p14:tracePt t="64114" x="2051050" y="1809750"/>
          <p14:tracePt t="64131" x="2019300" y="1847850"/>
          <p14:tracePt t="64147" x="1987550" y="1879600"/>
          <p14:tracePt t="64164" x="1987550" y="1892300"/>
          <p14:tracePt t="64181" x="1974850" y="1930400"/>
          <p14:tracePt t="64198" x="1974850" y="1936750"/>
          <p14:tracePt t="64214" x="1974850" y="1955800"/>
          <p14:tracePt t="64231" x="1974850" y="1968500"/>
          <p14:tracePt t="64247" x="1974850" y="1974850"/>
          <p14:tracePt t="64294" x="1987550" y="1974850"/>
          <p14:tracePt t="64298" x="2000250" y="1974850"/>
          <p14:tracePt t="64314" x="2012950" y="1974850"/>
          <p14:tracePt t="64315" x="2051050" y="1974850"/>
          <p14:tracePt t="64331" x="2146300" y="2000250"/>
          <p14:tracePt t="64348" x="2279650" y="2038350"/>
          <p14:tracePt t="64365" x="2533650" y="2044700"/>
          <p14:tracePt t="64382" x="2705100" y="2044700"/>
          <p14:tracePt t="64399" x="2876550" y="2032000"/>
          <p14:tracePt t="64414" x="2990850" y="2012950"/>
          <p14:tracePt t="64431" x="3022600" y="1987550"/>
          <p14:tracePt t="64448" x="3041650" y="1968500"/>
          <p14:tracePt t="64465" x="3041650" y="1955800"/>
          <p14:tracePt t="64481" x="3041650" y="1930400"/>
          <p14:tracePt t="64498" x="3041650" y="1911350"/>
          <p14:tracePt t="64515" x="3041650" y="1892300"/>
          <p14:tracePt t="64531" x="3041650" y="1879600"/>
          <p14:tracePt t="64548" x="3022600" y="1847850"/>
          <p14:tracePt t="64565" x="2927350" y="1778000"/>
          <p14:tracePt t="64582" x="2825750" y="1727200"/>
          <p14:tracePt t="64598" x="2667000" y="1651000"/>
          <p14:tracePt t="64615" x="2495550" y="1619250"/>
          <p14:tracePt t="64631" x="2260600" y="1581150"/>
          <p14:tracePt t="64648" x="1949450" y="1536700"/>
          <p14:tracePt t="64665" x="1663700" y="1517650"/>
          <p14:tracePt t="64681" x="1352550" y="1517650"/>
          <p14:tracePt t="64698" x="1193800" y="1517650"/>
          <p14:tracePt t="64715" x="1098550" y="1536700"/>
          <p14:tracePt t="64731" x="1060450" y="1555750"/>
          <p14:tracePt t="64748" x="1035050" y="1587500"/>
          <p14:tracePt t="64766" x="1035050" y="1651000"/>
          <p14:tracePt t="64782" x="1041400" y="1714500"/>
          <p14:tracePt t="64798" x="1073150" y="1778000"/>
          <p14:tracePt t="64816" x="1130300" y="1835150"/>
          <p14:tracePt t="64832" x="1193800" y="1911350"/>
          <p14:tracePt t="64848" x="1257300" y="1968500"/>
          <p14:tracePt t="64866" x="1339850" y="2032000"/>
          <p14:tracePt t="64882" x="1409700" y="2051050"/>
          <p14:tracePt t="64898" x="1479550" y="2076450"/>
          <p14:tracePt t="64915" x="1606550" y="2101850"/>
          <p14:tracePt t="64932" x="1841500" y="2101850"/>
          <p14:tracePt t="64950" x="2006600" y="2101850"/>
          <p14:tracePt t="64966" x="2146300" y="2101850"/>
          <p14:tracePt t="64982" x="2292350" y="2063750"/>
          <p14:tracePt t="64999" x="2400300" y="2019300"/>
          <p14:tracePt t="65015" x="2463800" y="1981200"/>
          <p14:tracePt t="65032" x="2501900" y="1943100"/>
          <p14:tracePt t="65049" x="2508250" y="1924050"/>
          <p14:tracePt t="65066" x="2508250" y="1898650"/>
          <p14:tracePt t="65082" x="2508250" y="1866900"/>
          <p14:tracePt t="65099" x="2508250" y="1847850"/>
          <p14:tracePt t="65115" x="2489200" y="1816100"/>
          <p14:tracePt t="65132" x="2463800" y="1778000"/>
          <p14:tracePt t="65150" x="2457450" y="1771650"/>
          <p14:tracePt t="65166" x="2432050" y="1758950"/>
          <p14:tracePt t="65183" x="2413000" y="1752600"/>
          <p14:tracePt t="65199" x="2362200" y="1752600"/>
          <p14:tracePt t="65216" x="2222500" y="1739900"/>
          <p14:tracePt t="65232" x="2019300" y="1733550"/>
          <p14:tracePt t="65249" x="1816100" y="1733550"/>
          <p14:tracePt t="65266" x="1651000" y="1733550"/>
          <p14:tracePt t="65283" x="1543050" y="1733550"/>
          <p14:tracePt t="65299" x="1479550" y="1765300"/>
          <p14:tracePt t="65316" x="1466850" y="1771650"/>
          <p14:tracePt t="65333" x="1460500" y="1778000"/>
          <p14:tracePt t="65349" x="1460500" y="1803400"/>
          <p14:tracePt t="65366" x="1460500" y="1816100"/>
          <p14:tracePt t="65383" x="1460500" y="1854200"/>
          <p14:tracePt t="65399" x="1460500" y="1885950"/>
          <p14:tracePt t="65416" x="1492250" y="1924050"/>
          <p14:tracePt t="65433" x="1511300" y="1924050"/>
          <p14:tracePt t="65449" x="1517650" y="1924050"/>
          <p14:tracePt t="65466" x="1524000" y="1924050"/>
          <p14:tracePt t="65533" x="1536700" y="1924050"/>
          <p14:tracePt t="65542" x="1562100" y="1936750"/>
          <p14:tracePt t="65549" x="1644650" y="1943100"/>
          <p14:tracePt t="65550" x="1835150" y="1962150"/>
          <p14:tracePt t="65566" x="2012950" y="1962150"/>
          <p14:tracePt t="65583" x="2178050" y="1962150"/>
          <p14:tracePt t="65600" x="2286000" y="1962150"/>
          <p14:tracePt t="65616" x="2343150" y="1962150"/>
          <p14:tracePt t="65974" x="2349500" y="1968500"/>
          <p14:tracePt t="65981" x="2413000" y="2006600"/>
          <p14:tracePt t="65989" x="2540000" y="2076450"/>
          <p14:tracePt t="66000" x="2647950" y="2133600"/>
          <p14:tracePt t="66017" x="2774950" y="2197100"/>
          <p14:tracePt t="66034" x="2838450" y="2241550"/>
          <p14:tracePt t="66052" x="2876550" y="2286000"/>
          <p14:tracePt t="66067" x="2901950" y="2311400"/>
          <p14:tracePt t="66197" x="2901950" y="2324100"/>
          <p14:tracePt t="66214" x="2901950" y="2330450"/>
          <p14:tracePt t="66221" x="2901950" y="2336800"/>
          <p14:tracePt t="66230" x="2901950" y="2349500"/>
          <p14:tracePt t="66375" x="2901950" y="2355850"/>
          <p14:tracePt t="66384" x="2889250" y="2355850"/>
          <p14:tracePt t="66386" x="2838450" y="2305050"/>
          <p14:tracePt t="66402" x="2819400" y="2292350"/>
          <p14:tracePt t="66419" x="2813050" y="2273300"/>
          <p14:tracePt t="66435" x="2800350" y="2254250"/>
          <p14:tracePt t="66452" x="2787650" y="2241550"/>
          <p14:tracePt t="66469" x="2755900" y="2209800"/>
          <p14:tracePt t="66485" x="2717800" y="2152650"/>
          <p14:tracePt t="66502" x="2609850" y="2076450"/>
          <p14:tracePt t="66518" x="2501900" y="2006600"/>
          <p14:tracePt t="66535" x="2387600" y="1968500"/>
          <p14:tracePt t="66551" x="2286000" y="1936750"/>
          <p14:tracePt t="66568" x="2222500" y="1930400"/>
          <p14:tracePt t="66585" x="2190750" y="1917700"/>
          <p14:tracePt t="66601" x="2178050" y="1917700"/>
          <p14:tracePt t="66655" x="2171700" y="1917700"/>
          <p14:tracePt t="66702" x="2159000" y="1917700"/>
          <p14:tracePt t="66712" x="2146300" y="1917700"/>
          <p14:tracePt t="66712" x="2095500" y="1917700"/>
          <p14:tracePt t="66720" x="2032000" y="1917700"/>
          <p14:tracePt t="66735" x="1993900" y="1905000"/>
          <p14:tracePt t="66736" x="1905000" y="1892300"/>
          <p14:tracePt t="66752" x="1854200" y="1879600"/>
          <p14:tracePt t="66769" x="1784350" y="1860550"/>
          <p14:tracePt t="66786" x="1739900" y="1860550"/>
          <p14:tracePt t="66803" x="1708150" y="1860550"/>
          <p14:tracePt t="66819" x="1670050" y="1860550"/>
          <p14:tracePt t="66836" x="1651000" y="1860550"/>
          <p14:tracePt t="66853" x="1644650" y="1860550"/>
          <p14:tracePt t="66928" x="1638300" y="1860550"/>
          <p14:tracePt t="66959" x="1631950" y="1860550"/>
          <p14:tracePt t="67343" x="1625600" y="1860550"/>
          <p14:tracePt t="67351" x="1651000" y="1885950"/>
          <p14:tracePt t="67359" x="1670050" y="1911350"/>
          <p14:tracePt t="67370" x="1682750" y="1924050"/>
          <p14:tracePt t="67375" x="1701800" y="1949450"/>
          <p14:tracePt t="67550" x="1682750" y="1955800"/>
          <p14:tracePt t="67558" x="1676400" y="1955800"/>
          <p14:tracePt t="67565" x="1670050" y="1955800"/>
          <p14:tracePt t="67571" x="1631950" y="1962150"/>
          <p14:tracePt t="67587" x="1593850" y="1968500"/>
          <p14:tracePt t="67604" x="1562100" y="1968500"/>
          <p14:tracePt t="67621" x="1536700" y="1962150"/>
          <p14:tracePt t="67638" x="1530350" y="1955800"/>
          <p14:tracePt t="67694" x="1524000" y="1955800"/>
          <p14:tracePt t="67702" x="1511300" y="1955800"/>
          <p14:tracePt t="67710" x="1492250" y="1943100"/>
          <p14:tracePt t="67720" x="1466850" y="1930400"/>
          <p14:tracePt t="67737" x="1460500" y="1930400"/>
          <p14:tracePt t="67823" x="1454150" y="1930400"/>
          <p14:tracePt t="67831" x="1441450" y="1930400"/>
          <p14:tracePt t="69111" x="1447800" y="1930400"/>
          <p14:tracePt t="69119" x="1460500" y="1930400"/>
          <p14:tracePt t="69126" x="1460500" y="1924050"/>
          <p14:tracePt t="69132" x="1466850" y="1924050"/>
          <p14:tracePt t="69140" x="1511300" y="1924050"/>
          <p14:tracePt t="69156" x="1562100" y="1955800"/>
          <p14:tracePt t="69173" x="1593850" y="1974850"/>
          <p14:tracePt t="69190" x="1689100" y="2063750"/>
          <p14:tracePt t="69208" x="1758950" y="2127250"/>
          <p14:tracePt t="69224" x="1797050" y="2184400"/>
          <p14:tracePt t="69240" x="1841500" y="2228850"/>
          <p14:tracePt t="69257" x="1898650" y="2298700"/>
          <p14:tracePt t="69273" x="1943100" y="2349500"/>
          <p14:tracePt t="69290" x="1993900" y="2419350"/>
          <p14:tracePt t="69307" x="2025650" y="2463800"/>
          <p14:tracePt t="69323" x="2057400" y="2508250"/>
          <p14:tracePt t="69340" x="2063750" y="2514600"/>
          <p14:tracePt t="69357" x="2070100" y="2520950"/>
          <p14:tracePt t="70205" x="0" y="0"/>
        </p14:tracePtLst>
        <p14:tracePtLst>
          <p14:tracePt t="75711" x="1498600" y="3714750"/>
          <p14:tracePt t="75864" x="1504950" y="3714750"/>
          <p14:tracePt t="75872" x="1511300" y="3708400"/>
          <p14:tracePt t="75880" x="1530350" y="3702050"/>
          <p14:tracePt t="75888" x="1574800" y="3689350"/>
          <p14:tracePt t="75903" x="1625600" y="3676650"/>
          <p14:tracePt t="75920" x="1663700" y="3663950"/>
          <p14:tracePt t="75936" x="1752600" y="3663950"/>
          <p14:tracePt t="75959" x="1803400" y="3663950"/>
          <p14:tracePt t="75967" x="1822450" y="3663950"/>
          <p14:tracePt t="76001" x="1854200" y="3663950"/>
          <p14:tracePt t="76018" x="1898650" y="3676650"/>
          <p14:tracePt t="76023" x="1949450" y="3695700"/>
          <p14:tracePt t="76034" x="2038350" y="3721100"/>
          <p14:tracePt t="76052" x="2095500" y="3733800"/>
          <p14:tracePt t="76068" x="2184400" y="3733800"/>
          <p14:tracePt t="76085" x="2279650" y="3740150"/>
          <p14:tracePt t="76101" x="2362200" y="3740150"/>
          <p14:tracePt t="76118" x="2393950" y="3740150"/>
          <p14:tracePt t="76135" x="2419350" y="3740150"/>
          <p14:tracePt t="76152" x="2470150" y="3740150"/>
          <p14:tracePt t="76168" x="2540000" y="3771900"/>
          <p14:tracePt t="76184" x="2641600" y="3797300"/>
          <p14:tracePt t="76201" x="2781300" y="3822700"/>
          <p14:tracePt t="76218" x="2990850" y="3829050"/>
          <p14:tracePt t="76235" x="3143250" y="3841750"/>
          <p14:tracePt t="76252" x="3270250" y="3841750"/>
          <p14:tracePt t="76268" x="3295650" y="3841750"/>
          <p14:tracePt t="76488" x="3302000" y="3841750"/>
          <p14:tracePt t="76497" x="3308350" y="3841750"/>
          <p14:tracePt t="76505" x="3321050" y="3841750"/>
          <p14:tracePt t="76520" x="3327400" y="3841750"/>
          <p14:tracePt t="76521" x="3352800" y="3835400"/>
          <p14:tracePt t="76537" x="3409950" y="3829050"/>
          <p14:tracePt t="76553" x="3511550" y="3803650"/>
          <p14:tracePt t="76570" x="3606800" y="3771900"/>
          <p14:tracePt t="76586" x="3714750" y="3759200"/>
          <p14:tracePt t="76603" x="3810000" y="3740150"/>
          <p14:tracePt t="76620" x="3854450" y="3740150"/>
          <p14:tracePt t="76637" x="3898900" y="3740150"/>
          <p14:tracePt t="76653" x="3987800" y="3740150"/>
          <p14:tracePt t="76670" x="4051300" y="3740150"/>
          <p14:tracePt t="76687" x="4108450" y="3740150"/>
          <p14:tracePt t="76703" x="4165600" y="3740150"/>
          <p14:tracePt t="76703" x="4184650" y="3740150"/>
          <p14:tracePt t="76721" x="4222750" y="3740150"/>
          <p14:tracePt t="76737" x="4229100" y="3740150"/>
          <p14:tracePt t="76928" x="4241800" y="3733800"/>
          <p14:tracePt t="76937" x="4254500" y="3727450"/>
          <p14:tracePt t="76953" x="4273550" y="3727450"/>
          <p14:tracePt t="76954" x="4356100" y="3727450"/>
          <p14:tracePt t="76970" x="4457700" y="3727450"/>
          <p14:tracePt t="76987" x="4546600" y="3727450"/>
          <p14:tracePt t="77004" x="4641850" y="3733800"/>
          <p14:tracePt t="77021" x="4756150" y="3733800"/>
          <p14:tracePt t="77037" x="4787900" y="3733800"/>
          <p14:tracePt t="77054" x="4794250" y="3733800"/>
          <p14:tracePt t="77344" x="4800600" y="3733800"/>
          <p14:tracePt t="77351" x="4813300" y="3733800"/>
          <p14:tracePt t="77361" x="4838700" y="3733800"/>
          <p14:tracePt t="77368" x="4864100" y="3733800"/>
          <p14:tracePt t="77368" x="4902200" y="3733800"/>
          <p14:tracePt t="77388" x="4940300" y="3746500"/>
          <p14:tracePt t="77388" x="5029200" y="3752850"/>
          <p14:tracePt t="77404" x="5137150" y="3759200"/>
          <p14:tracePt t="77421" x="5200650" y="3771900"/>
          <p14:tracePt t="77438" x="5251450" y="3790950"/>
          <p14:tracePt t="77454" x="5270500" y="3803650"/>
          <p14:tracePt t="77601" x="5276850" y="3810000"/>
          <p14:tracePt t="77761" x="5276850" y="3822700"/>
          <p14:tracePt t="77768" x="5276850" y="3835400"/>
          <p14:tracePt t="77785" x="5264150" y="3848100"/>
          <p14:tracePt t="77793" x="5238750" y="3854450"/>
          <p14:tracePt t="77805" x="5232400" y="3860800"/>
          <p14:tracePt t="77806" x="5207000" y="3879850"/>
          <p14:tracePt t="77822" x="5175250" y="3898900"/>
          <p14:tracePt t="77839" x="5130800" y="3924300"/>
          <p14:tracePt t="77855" x="4984750" y="3968750"/>
          <p14:tracePt t="77872" x="4940300" y="3987800"/>
          <p14:tracePt t="77889" x="4908550" y="3994150"/>
          <p14:tracePt t="77905" x="4889500" y="3994150"/>
          <p14:tracePt t="77922" x="4794250" y="3994150"/>
          <p14:tracePt t="77939" x="4654550" y="3994150"/>
          <p14:tracePt t="77955" x="4489450" y="3994150"/>
          <p14:tracePt t="77972" x="4318000" y="3994150"/>
          <p14:tracePt t="77989" x="4146550" y="3994150"/>
          <p14:tracePt t="78005" x="4108450" y="3994150"/>
          <p14:tracePt t="78081" x="4114800" y="3994150"/>
          <p14:tracePt t="78089" x="4127500" y="3987800"/>
          <p14:tracePt t="78105" x="4140200" y="3987800"/>
          <p14:tracePt t="78106" x="4191000" y="3968750"/>
          <p14:tracePt t="78122" x="4241800" y="3956050"/>
          <p14:tracePt t="78139" x="4305300" y="3937000"/>
          <p14:tracePt t="78155" x="4330700" y="3930650"/>
          <p14:tracePt t="78172" x="4356100" y="3930650"/>
          <p14:tracePt t="78189" x="4438650" y="3930650"/>
          <p14:tracePt t="78206" x="4591050" y="3930650"/>
          <p14:tracePt t="78223" x="4756150" y="3943350"/>
          <p14:tracePt t="78239" x="4959350" y="3968750"/>
          <p14:tracePt t="78239" x="5080000" y="3987800"/>
          <p14:tracePt t="78257" x="5276850" y="3994150"/>
          <p14:tracePt t="78274" x="5473700" y="4000500"/>
          <p14:tracePt t="78289" x="5607050" y="4019550"/>
          <p14:tracePt t="78306" x="5683250" y="4019550"/>
          <p14:tracePt t="78323" x="5740400" y="4019550"/>
          <p14:tracePt t="78339" x="5784850" y="4019550"/>
          <p14:tracePt t="78356" x="5842000" y="4013200"/>
          <p14:tracePt t="78374" x="5988050" y="3981450"/>
          <p14:tracePt t="78389" x="6146800" y="3962400"/>
          <p14:tracePt t="78406" x="6273800" y="3937000"/>
          <p14:tracePt t="78423" x="6400800" y="3879850"/>
          <p14:tracePt t="78440" x="6654800" y="3810000"/>
          <p14:tracePt t="78457" x="6851650" y="3759200"/>
          <p14:tracePt t="78473" x="7016750" y="3733800"/>
          <p14:tracePt t="78489" x="7099300" y="3714750"/>
          <p14:tracePt t="78528" x="7105650" y="3714750"/>
          <p14:tracePt t="78665" x="7118350" y="3708400"/>
          <p14:tracePt t="78688" x="7118350" y="3702050"/>
          <p14:tracePt t="78697" x="7124700" y="3695700"/>
          <p14:tracePt t="78702" x="7137400" y="3689350"/>
          <p14:tracePt t="78706" x="7143750" y="3670300"/>
          <p14:tracePt t="78723" x="7143750" y="3594100"/>
          <p14:tracePt t="78740" x="7143750" y="3556000"/>
          <p14:tracePt t="78757" x="7143750" y="3543300"/>
          <p14:tracePt t="78774" x="7143750" y="3524250"/>
          <p14:tracePt t="78790" x="7143750" y="3517900"/>
          <p14:tracePt t="78824" x="7143750" y="3505200"/>
          <p14:tracePt t="78825" x="7143750" y="3467100"/>
          <p14:tracePt t="78841" x="7150100" y="3422650"/>
          <p14:tracePt t="78857" x="7188200" y="3346450"/>
          <p14:tracePt t="78873" x="7258050" y="3206750"/>
          <p14:tracePt t="78890" x="7321550" y="3067050"/>
          <p14:tracePt t="78907" x="7385050" y="2952750"/>
          <p14:tracePt t="78924" x="7480300" y="2838450"/>
          <p14:tracePt t="78940" x="7626350" y="2749550"/>
          <p14:tracePt t="78956" x="7829550" y="2654300"/>
          <p14:tracePt t="78974" x="7988300" y="2565400"/>
          <p14:tracePt t="78990" x="8077200" y="2514600"/>
          <p14:tracePt t="79007" x="8134350" y="2476500"/>
          <p14:tracePt t="79024" x="8178800" y="2444750"/>
          <p14:tracePt t="79041" x="8204200" y="2419350"/>
          <p14:tracePt t="79057" x="8229600" y="2406650"/>
          <p14:tracePt t="79072" x="8267700" y="2381250"/>
          <p14:tracePt t="79089" x="8324850" y="2330450"/>
          <p14:tracePt t="79106" x="8382000" y="2273300"/>
          <p14:tracePt t="79123" x="8432800" y="2203450"/>
          <p14:tracePt t="79141" x="8470900" y="2159000"/>
          <p14:tracePt t="79157" x="8483600" y="2127250"/>
          <p14:tracePt t="79174" x="8496300" y="2082800"/>
          <p14:tracePt t="79191" x="8496300" y="2025650"/>
          <p14:tracePt t="79207" x="8439150" y="1924050"/>
          <p14:tracePt t="79225" x="8401050" y="1841500"/>
          <p14:tracePt t="79241" x="8350250" y="1765300"/>
          <p14:tracePt t="79257" x="8274050" y="1689100"/>
          <p14:tracePt t="79274" x="8102600" y="1543050"/>
          <p14:tracePt t="79291" x="7943850" y="1460500"/>
          <p14:tracePt t="79308" x="7829550" y="1403350"/>
          <p14:tracePt t="79324" x="7689850" y="1352550"/>
          <p14:tracePt t="79341" x="7550150" y="1327150"/>
          <p14:tracePt t="79358" x="7429500" y="1320800"/>
          <p14:tracePt t="79374" x="7277100" y="1308100"/>
          <p14:tracePt t="79391" x="6965950" y="1308100"/>
          <p14:tracePt t="79409" x="6800850" y="1308100"/>
          <p14:tracePt t="79425" x="6711950" y="1308100"/>
          <p14:tracePt t="79441" x="6629400" y="1346200"/>
          <p14:tracePt t="79457" x="6553200" y="1365250"/>
          <p14:tracePt t="79474" x="6515100" y="1403350"/>
          <p14:tracePt t="79491" x="6477000" y="1435100"/>
          <p14:tracePt t="79508" x="6470650" y="1454150"/>
          <p14:tracePt t="79525" x="6451600" y="1504950"/>
          <p14:tracePt t="79541" x="6432550" y="1549400"/>
          <p14:tracePt t="79558" x="6413500" y="1619250"/>
          <p14:tracePt t="79575" x="6388100" y="1695450"/>
          <p14:tracePt t="79591" x="6388100" y="1809750"/>
          <p14:tracePt t="79609" x="6388100" y="1879600"/>
          <p14:tracePt t="79625" x="6388100" y="1949450"/>
          <p14:tracePt t="79642" x="6388100" y="2019300"/>
          <p14:tracePt t="79658" x="6407150" y="2114550"/>
          <p14:tracePt t="79675" x="6457950" y="2190750"/>
          <p14:tracePt t="79691" x="6515100" y="2286000"/>
          <p14:tracePt t="79708" x="6540500" y="2330450"/>
          <p14:tracePt t="79725" x="6553200" y="2381250"/>
          <p14:tracePt t="79741" x="6578600" y="2413000"/>
          <p14:tracePt t="79758" x="6629400" y="2476500"/>
          <p14:tracePt t="79775" x="6686550" y="2540000"/>
          <p14:tracePt t="79775" x="6731000" y="2559050"/>
          <p14:tracePt t="79793" x="6864350" y="2654300"/>
          <p14:tracePt t="79809" x="7035800" y="2730500"/>
          <p14:tracePt t="79825" x="7200900" y="2806700"/>
          <p14:tracePt t="79842" x="7346950" y="2870200"/>
          <p14:tracePt t="79858" x="7505700" y="2895600"/>
          <p14:tracePt t="79875" x="7689850" y="2921000"/>
          <p14:tracePt t="79892" x="7886700" y="2927350"/>
          <p14:tracePt t="79909" x="8013700" y="2927350"/>
          <p14:tracePt t="79925" x="8172450" y="2901950"/>
          <p14:tracePt t="79942" x="8274050" y="2876550"/>
          <p14:tracePt t="79959" x="8401050" y="2825750"/>
          <p14:tracePt t="79975" x="8528050" y="2692400"/>
          <p14:tracePt t="79993" x="8566150" y="2609850"/>
          <p14:tracePt t="80009" x="8604250" y="2508250"/>
          <p14:tracePt t="80025" x="8616950" y="2393950"/>
          <p14:tracePt t="80042" x="8623300" y="2292350"/>
          <p14:tracePt t="80059" x="8623300" y="2209800"/>
          <p14:tracePt t="80075" x="8610600" y="2133600"/>
          <p14:tracePt t="80093" x="8547100" y="2044700"/>
          <p14:tracePt t="80109" x="8509000" y="1955800"/>
          <p14:tracePt t="80126" x="8439150" y="1866900"/>
          <p14:tracePt t="80142" x="8337550" y="1746250"/>
          <p14:tracePt t="80159" x="8147050" y="1574800"/>
          <p14:tracePt t="80178" x="8007350" y="1517650"/>
          <p14:tracePt t="80193" x="7854950" y="1466850"/>
          <p14:tracePt t="80209" x="7664450" y="1441450"/>
          <p14:tracePt t="80226" x="7524750" y="1422400"/>
          <p14:tracePt t="80243" x="7372350" y="1416050"/>
          <p14:tracePt t="80259" x="7270750" y="1416050"/>
          <p14:tracePt t="80276" x="7162800" y="1416050"/>
          <p14:tracePt t="80292" x="7080250" y="1416050"/>
          <p14:tracePt t="80309" x="7010400" y="1454150"/>
          <p14:tracePt t="80326" x="6915150" y="1492250"/>
          <p14:tracePt t="80343" x="6826250" y="1574800"/>
          <p14:tracePt t="80359" x="6718300" y="1657350"/>
          <p14:tracePt t="80377" x="6661150" y="1733550"/>
          <p14:tracePt t="80393" x="6635750" y="1809750"/>
          <p14:tracePt t="80409" x="6635750" y="1854200"/>
          <p14:tracePt t="80426" x="6635750" y="1911350"/>
          <p14:tracePt t="80443" x="6635750" y="1924050"/>
          <p14:tracePt t="80460" x="6635750" y="1936750"/>
          <p14:tracePt t="80476" x="6648450" y="1943100"/>
          <p14:tracePt t="80493" x="6667500" y="1943100"/>
          <p14:tracePt t="80509" x="6673850" y="1943100"/>
          <p14:tracePt t="80509" x="0" y="0"/>
        </p14:tracePtLst>
        <p14:tracePtLst>
          <p14:tracePt t="83642" x="7721600" y="1231900"/>
          <p14:tracePt t="83656" x="7721600" y="1219200"/>
          <p14:tracePt t="83681" x="7721600" y="1212850"/>
          <p14:tracePt t="83688" x="7721600" y="1200150"/>
          <p14:tracePt t="83697" x="7721600" y="1193800"/>
          <p14:tracePt t="83704" x="7721600" y="1181100"/>
          <p14:tracePt t="83721" x="7721600" y="1168400"/>
          <p14:tracePt t="83761" x="7715250" y="1162050"/>
          <p14:tracePt t="83776" x="7702550" y="1162050"/>
          <p14:tracePt t="83784" x="7677150" y="1143000"/>
          <p14:tracePt t="83793" x="7620000" y="1117600"/>
          <p14:tracePt t="83801" x="7518400" y="1073150"/>
          <p14:tracePt t="83818" x="7359650" y="1041400"/>
          <p14:tracePt t="83840" x="7258050" y="1028700"/>
          <p14:tracePt t="83848" x="7188200" y="1022350"/>
          <p14:tracePt t="83848" x="7143750" y="1022350"/>
          <p14:tracePt t="83873" x="7054850" y="1009650"/>
          <p14:tracePt t="83889" x="7035800" y="1009650"/>
          <p14:tracePt t="83904" x="7010400" y="1009650"/>
          <p14:tracePt t="83921" x="6985000" y="1022350"/>
          <p14:tracePt t="83940" x="6978650" y="1028700"/>
          <p14:tracePt t="83948" x="6959600" y="1041400"/>
          <p14:tracePt t="83965" x="6940550" y="1073150"/>
          <p14:tracePt t="83982" x="6921500" y="1098550"/>
          <p14:tracePt t="83998" x="6915150" y="1136650"/>
          <p14:tracePt t="84015" x="6908800" y="1174750"/>
          <p14:tracePt t="84032" x="6915150" y="1250950"/>
          <p14:tracePt t="84050" x="6959600" y="1308100"/>
          <p14:tracePt t="84066" x="7029450" y="1377950"/>
          <p14:tracePt t="84082" x="7073900" y="1428750"/>
          <p14:tracePt t="84099" x="7162800" y="1492250"/>
          <p14:tracePt t="84115" x="7289800" y="1536700"/>
          <p14:tracePt t="84132" x="7416800" y="1568450"/>
          <p14:tracePt t="84147" x="7505700" y="1581150"/>
          <p14:tracePt t="84164" x="7620000" y="1600200"/>
          <p14:tracePt t="84181" x="7670800" y="1600200"/>
          <p14:tracePt t="84264" x="7689850" y="1600200"/>
          <p14:tracePt t="84269" x="7702550" y="1587500"/>
          <p14:tracePt t="84282" x="7721600" y="1574800"/>
          <p14:tracePt t="84283" x="7753350" y="1536700"/>
          <p14:tracePt t="84300" x="7778750" y="1504950"/>
          <p14:tracePt t="84316" x="7797800" y="1460500"/>
          <p14:tracePt t="84332" x="7804150" y="1397000"/>
          <p14:tracePt t="84349" x="7804150" y="1346200"/>
          <p14:tracePt t="84366" x="7804150" y="1282700"/>
          <p14:tracePt t="84382" x="7797800" y="1219200"/>
          <p14:tracePt t="84399" x="7766050" y="1162050"/>
          <p14:tracePt t="84416" x="7727950" y="1098550"/>
          <p14:tracePt t="84433" x="7696200" y="1073150"/>
          <p14:tracePt t="84449" x="7677150" y="1041400"/>
          <p14:tracePt t="84466" x="7670800" y="1028700"/>
          <p14:tracePt t="84483" x="7664450" y="1022350"/>
          <p14:tracePt t="84499" x="7664450" y="1009650"/>
          <p14:tracePt t="84545" x="7651750" y="1009650"/>
          <p14:tracePt t="84553" x="7620000" y="1009650"/>
          <p14:tracePt t="84561" x="7581900" y="1003300"/>
          <p14:tracePt t="84583" x="7493000" y="1003300"/>
          <p14:tracePt t="84583" x="7435850" y="1009650"/>
          <p14:tracePt t="84600" x="7372350" y="1041400"/>
          <p14:tracePt t="84616" x="7308850" y="1085850"/>
          <p14:tracePt t="84634" x="7289800" y="1117600"/>
          <p14:tracePt t="84649" x="7277100" y="1143000"/>
          <p14:tracePt t="84666" x="7277100" y="1162050"/>
          <p14:tracePt t="84683" x="7277100" y="1193800"/>
          <p14:tracePt t="84700" x="7277100" y="1225550"/>
          <p14:tracePt t="84716" x="7277100" y="1250950"/>
          <p14:tracePt t="84733" x="7308850" y="1276350"/>
          <p14:tracePt t="84750" x="7346950" y="1308100"/>
          <p14:tracePt t="84766" x="7391400" y="1339850"/>
          <p14:tracePt t="84783" x="7416800" y="1352550"/>
          <p14:tracePt t="84800" x="7435850" y="1365250"/>
          <p14:tracePt t="84833" x="7467600" y="1365250"/>
          <p14:tracePt t="84833" x="7556500" y="1365250"/>
          <p14:tracePt t="84850" x="7632700" y="1365250"/>
          <p14:tracePt t="84867" x="7721600" y="1358900"/>
          <p14:tracePt t="84883" x="7823200" y="1346200"/>
          <p14:tracePt t="84900" x="7874000" y="1301750"/>
          <p14:tracePt t="84916" x="7893050" y="1270000"/>
          <p14:tracePt t="84934" x="7893050" y="1219200"/>
          <p14:tracePt t="84950" x="7893050" y="1143000"/>
          <p14:tracePt t="84967" x="7886700" y="1079500"/>
          <p14:tracePt t="84983" x="7854950" y="1028700"/>
          <p14:tracePt t="84983" x="7835900" y="1009650"/>
          <p14:tracePt t="85001" x="7816850" y="971550"/>
          <p14:tracePt t="85017" x="7759700" y="939800"/>
          <p14:tracePt t="85034" x="7727950" y="927100"/>
          <p14:tracePt t="85050" x="7677150" y="914400"/>
          <p14:tracePt t="85067" x="7626350" y="908050"/>
          <p14:tracePt t="85084" x="7600950" y="908050"/>
          <p14:tracePt t="85100" x="7575550" y="908050"/>
          <p14:tracePt t="85117" x="7537450" y="914400"/>
          <p14:tracePt t="85134" x="7505700" y="933450"/>
          <p14:tracePt t="85150" x="7454900" y="965200"/>
          <p14:tracePt t="85167" x="7423150" y="1003300"/>
          <p14:tracePt t="85184" x="7404100" y="1054100"/>
          <p14:tracePt t="85201" x="7391400" y="1111250"/>
          <p14:tracePt t="85218" x="7378700" y="1168400"/>
          <p14:tracePt t="85234" x="7378700" y="1238250"/>
          <p14:tracePt t="85250" x="7378700" y="1301750"/>
          <p14:tracePt t="85267" x="7397750" y="1358900"/>
          <p14:tracePt t="85284" x="7435850" y="1428750"/>
          <p14:tracePt t="85301" x="7448550" y="1441450"/>
          <p14:tracePt t="85318" x="7473950" y="1473200"/>
          <p14:tracePt t="85334" x="7493000" y="1498600"/>
          <p14:tracePt t="85351" x="7512050" y="1517650"/>
          <p14:tracePt t="85367" x="7543800" y="1530350"/>
          <p14:tracePt t="85367" x="7575550" y="1536700"/>
          <p14:tracePt t="85385" x="7651750" y="1536700"/>
          <p14:tracePt t="85402" x="7715250" y="1536700"/>
          <p14:tracePt t="85418" x="7772400" y="1536700"/>
          <p14:tracePt t="85436" x="7797800" y="1530350"/>
          <p14:tracePt t="85451" x="7829550" y="1492250"/>
          <p14:tracePt t="85468" x="7854950" y="1466850"/>
          <p14:tracePt t="85484" x="7867650" y="1428750"/>
          <p14:tracePt t="85501" x="7880350" y="1358900"/>
          <p14:tracePt t="85518" x="7880350" y="1276350"/>
          <p14:tracePt t="85535" x="7880350" y="1212850"/>
          <p14:tracePt t="85551" x="7874000" y="1155700"/>
          <p14:tracePt t="85568" x="7842250" y="1111250"/>
          <p14:tracePt t="85585" x="7778750" y="1054100"/>
          <p14:tracePt t="85601" x="7696200" y="1035050"/>
          <p14:tracePt t="85618" x="7562850" y="1016000"/>
          <p14:tracePt t="85634" x="7435850" y="1009650"/>
          <p14:tracePt t="85652" x="7321550" y="1009650"/>
          <p14:tracePt t="85668" x="7245350" y="1009650"/>
          <p14:tracePt t="85685" x="7219950" y="1016000"/>
          <p14:tracePt t="85701" x="7207250" y="1022350"/>
          <p14:tracePt t="85718" x="7200900" y="1028700"/>
          <p14:tracePt t="85735" x="7194550" y="1054100"/>
          <p14:tracePt t="85751" x="7188200" y="1085850"/>
          <p14:tracePt t="85768" x="7162800" y="1168400"/>
          <p14:tracePt t="85785" x="7162800" y="1231900"/>
          <p14:tracePt t="85801" x="7162800" y="1314450"/>
          <p14:tracePt t="85818" x="7188200" y="1397000"/>
          <p14:tracePt t="85835" x="7264400" y="1498600"/>
          <p14:tracePt t="85851" x="7353300" y="1574800"/>
          <p14:tracePt t="85868" x="7416800" y="1619250"/>
          <p14:tracePt t="85885" x="7524750" y="1663700"/>
          <p14:tracePt t="85902" x="7607300" y="1676400"/>
          <p14:tracePt t="85919" x="7683500" y="1676400"/>
          <p14:tracePt t="85935" x="7734300" y="1676400"/>
          <p14:tracePt t="85952" x="7759700" y="1676400"/>
          <p14:tracePt t="85968" x="7804150" y="1644650"/>
          <p14:tracePt t="85985" x="7823200" y="1619250"/>
          <p14:tracePt t="86003" x="7842250" y="1568450"/>
          <p14:tracePt t="86018" x="7854950" y="1479550"/>
          <p14:tracePt t="86035" x="7854950" y="1416050"/>
          <p14:tracePt t="86052" x="7854950" y="1352550"/>
          <p14:tracePt t="86069" x="7854950" y="1282700"/>
          <p14:tracePt t="86085" x="7823200" y="1219200"/>
          <p14:tracePt t="86102" x="7772400" y="1174750"/>
          <p14:tracePt t="86119" x="7734300" y="1149350"/>
          <p14:tracePt t="86135" x="7683500" y="1130300"/>
          <p14:tracePt t="86135" x="7658100" y="1130300"/>
          <p14:tracePt t="86153" x="7600950" y="1117600"/>
          <p14:tracePt t="86169" x="7550150" y="1117600"/>
          <p14:tracePt t="86186" x="7518400" y="1117600"/>
          <p14:tracePt t="86202" x="7480300" y="1117600"/>
          <p14:tracePt t="86219" x="7454900" y="1136650"/>
          <p14:tracePt t="86235" x="7448550" y="1155700"/>
          <p14:tracePt t="86252" x="7442200" y="1193800"/>
          <p14:tracePt t="86269" x="7442200" y="1231900"/>
          <p14:tracePt t="86286" x="7442200" y="1270000"/>
          <p14:tracePt t="86302" x="7442200" y="1339850"/>
          <p14:tracePt t="86319" x="7442200" y="1390650"/>
          <p14:tracePt t="86336" x="7442200" y="1460500"/>
          <p14:tracePt t="86336" x="7448550" y="1485900"/>
          <p14:tracePt t="86353" x="7467600" y="1536700"/>
          <p14:tracePt t="86369" x="7493000" y="1600200"/>
          <p14:tracePt t="86386" x="7524750" y="1638300"/>
          <p14:tracePt t="86402" x="7600950" y="1701800"/>
          <p14:tracePt t="86419" x="7677150" y="1720850"/>
          <p14:tracePt t="86436" x="7740650" y="1720850"/>
          <p14:tracePt t="86452" x="7791450" y="1720850"/>
          <p14:tracePt t="86469" x="7829550" y="1714500"/>
          <p14:tracePt t="86486" x="7861300" y="1689100"/>
          <p14:tracePt t="86503" x="7886700" y="1644650"/>
          <p14:tracePt t="86519" x="7912100" y="1581150"/>
          <p14:tracePt t="86536" x="7912100" y="1479550"/>
          <p14:tracePt t="86553" x="7912100" y="1397000"/>
          <p14:tracePt t="86569" x="7912100" y="1346200"/>
          <p14:tracePt t="86586" x="7886700" y="1295400"/>
          <p14:tracePt t="86603" x="7842250" y="1244600"/>
          <p14:tracePt t="86620" x="7734300" y="1187450"/>
          <p14:tracePt t="86636" x="7588250" y="1130300"/>
          <p14:tracePt t="86653" x="7378700" y="1098550"/>
          <p14:tracePt t="86671" x="7137400" y="1060450"/>
          <p14:tracePt t="86686" x="6985000" y="1060450"/>
          <p14:tracePt t="86703" x="6883400" y="1060450"/>
          <p14:tracePt t="86720" x="6858000" y="1073150"/>
          <p14:tracePt t="86761" x="6858000" y="1085850"/>
          <p14:tracePt t="86761" x="6858000" y="1104900"/>
          <p14:tracePt t="86770" x="6858000" y="1143000"/>
          <p14:tracePt t="86786" x="6889750" y="1225550"/>
          <p14:tracePt t="86803" x="6965950" y="1295400"/>
          <p14:tracePt t="86820" x="7086600" y="1409700"/>
          <p14:tracePt t="86836" x="7226300" y="1485900"/>
          <p14:tracePt t="86853" x="7366000" y="1549400"/>
          <p14:tracePt t="86870" x="7531100" y="1606550"/>
          <p14:tracePt t="86887" x="7645400" y="1625600"/>
          <p14:tracePt t="86903" x="7702550" y="1625600"/>
          <p14:tracePt t="86903" x="7708900" y="1625600"/>
          <p14:tracePt t="86937" x="7721600" y="1625600"/>
          <p14:tracePt t="86938" x="7727950" y="1612900"/>
          <p14:tracePt t="86953" x="7747000" y="1562100"/>
          <p14:tracePt t="86970" x="7747000" y="1492250"/>
          <p14:tracePt t="86987" x="7753350" y="1422400"/>
          <p14:tracePt t="87004" x="7753350" y="1358900"/>
          <p14:tracePt t="87020" x="7747000" y="1289050"/>
          <p14:tracePt t="87037" x="7702550" y="1212850"/>
          <p14:tracePt t="87053" x="7664450" y="1168400"/>
          <p14:tracePt t="87070" x="7626350" y="1149350"/>
          <p14:tracePt t="87087" x="7556500" y="1136650"/>
          <p14:tracePt t="87104" x="7480300" y="1130300"/>
          <p14:tracePt t="87104" x="7423150" y="1130300"/>
          <p14:tracePt t="87121" x="7346950" y="1130300"/>
          <p14:tracePt t="87137" x="7239000" y="1181100"/>
          <p14:tracePt t="87154" x="7200900" y="1225550"/>
          <p14:tracePt t="87170" x="7181850" y="1270000"/>
          <p14:tracePt t="87187" x="7181850" y="1320800"/>
          <p14:tracePt t="87204" x="7181850" y="1371600"/>
          <p14:tracePt t="87220" x="7188200" y="1403350"/>
          <p14:tracePt t="87239" x="7194550" y="1447800"/>
          <p14:tracePt t="87254" x="7219950" y="1485900"/>
          <p14:tracePt t="87271" x="7239000" y="1498600"/>
          <p14:tracePt t="87287" x="7302500" y="1549400"/>
          <p14:tracePt t="87304" x="7429500" y="1587500"/>
          <p14:tracePt t="87321" x="7556500" y="1600200"/>
          <p14:tracePt t="87338" x="7639050" y="1600200"/>
          <p14:tracePt t="87354" x="7683500" y="1600200"/>
          <p14:tracePt t="87371" x="7715250" y="1593850"/>
          <p14:tracePt t="87387" x="7740650" y="1587500"/>
          <p14:tracePt t="87404" x="7759700" y="1524000"/>
          <p14:tracePt t="87421" x="7759700" y="1466850"/>
          <p14:tracePt t="87438" x="7759700" y="1377950"/>
          <p14:tracePt t="87454" x="7759700" y="1308100"/>
          <p14:tracePt t="87471" x="7753350" y="1263650"/>
          <p14:tracePt t="87487" x="7696200" y="1181100"/>
          <p14:tracePt t="87504" x="7505700" y="1098550"/>
          <p14:tracePt t="87521" x="7378700" y="1098550"/>
          <p14:tracePt t="87538" x="7334250" y="1098550"/>
          <p14:tracePt t="87554" x="7315200" y="1111250"/>
          <p14:tracePt t="87571" x="7302500" y="1117600"/>
          <p14:tracePt t="87850" x="0" y="0"/>
        </p14:tracePtLst>
        <p14:tracePtLst>
          <p14:tracePt t="99411" x="7315200" y="4356100"/>
          <p14:tracePt t="99411" x="7334250" y="4356100"/>
          <p14:tracePt t="99423" x="7372350" y="4343400"/>
          <p14:tracePt t="99440" x="7416800" y="4330700"/>
          <p14:tracePt t="99457" x="7467600" y="4324350"/>
          <p14:tracePt t="99475" x="7480300" y="4318000"/>
          <p14:tracePt t="99491" x="7486650" y="4305300"/>
          <p14:tracePt t="99508" x="7499350" y="4292600"/>
          <p14:tracePt t="99619" x="7493000" y="4292600"/>
          <p14:tracePt t="99634" x="7473950" y="4292600"/>
          <p14:tracePt t="99643" x="7461250" y="4273550"/>
          <p14:tracePt t="99698" x="7448550" y="4273550"/>
          <p14:tracePt t="99708" x="7442200" y="4273550"/>
          <p14:tracePt t="99715" x="7416800" y="4273550"/>
          <p14:tracePt t="99731" x="7404100" y="4267200"/>
          <p14:tracePt t="99771" x="7385050" y="4267200"/>
          <p14:tracePt t="99777" x="7378700" y="4267200"/>
          <p14:tracePt t="99792" x="7372350" y="4267200"/>
          <p14:tracePt t="99793" x="7353300" y="4267200"/>
          <p14:tracePt t="99809" x="7327900" y="4273550"/>
          <p14:tracePt t="99825" x="7321550" y="4286250"/>
          <p14:tracePt t="99843" x="7315200" y="4286250"/>
          <p14:tracePt t="99859" x="7302500" y="4318000"/>
          <p14:tracePt t="99876" x="7296150" y="4349750"/>
          <p14:tracePt t="99892" x="7283450" y="4413250"/>
          <p14:tracePt t="99909" x="7277100" y="4483100"/>
          <p14:tracePt t="99927" x="7277100" y="4514850"/>
          <p14:tracePt t="99942" x="7277100" y="4546600"/>
          <p14:tracePt t="99959" x="7277100" y="4584700"/>
          <p14:tracePt t="99976" x="7277100" y="4616450"/>
          <p14:tracePt t="99992" x="7277100" y="4635500"/>
          <p14:tracePt t="100009" x="7277100" y="4641850"/>
          <p14:tracePt t="100026" x="7277100" y="4648200"/>
          <p14:tracePt t="100042" x="7289800" y="4648200"/>
          <p14:tracePt t="100059" x="7296150" y="4648200"/>
          <p14:tracePt t="100098" x="7302500" y="4648200"/>
          <p14:tracePt t="100131" x="7315200" y="4648200"/>
          <p14:tracePt t="100138" x="7327900" y="4641850"/>
          <p14:tracePt t="100146" x="7327900" y="4635500"/>
          <p14:tracePt t="100159" x="7340600" y="4629150"/>
          <p14:tracePt t="100163" x="7410450" y="4552950"/>
          <p14:tracePt t="100176" x="7454900" y="4483100"/>
          <p14:tracePt t="100193" x="7499350" y="4381500"/>
          <p14:tracePt t="100209" x="7543800" y="4292600"/>
          <p14:tracePt t="100226" x="7575550" y="4216400"/>
          <p14:tracePt t="100243" x="7588250" y="4178300"/>
          <p14:tracePt t="100259" x="7588250" y="4165600"/>
          <p14:tracePt t="100276" x="7588250" y="4146550"/>
          <p14:tracePt t="100293" x="7588250" y="4108450"/>
          <p14:tracePt t="100309" x="7569200" y="4089400"/>
          <p14:tracePt t="100326" x="7556500" y="4057650"/>
          <p14:tracePt t="100343" x="7543800" y="4051300"/>
          <p14:tracePt t="100360" x="7537450" y="4051300"/>
          <p14:tracePt t="100376" x="7531100" y="4051300"/>
          <p14:tracePt t="100393" x="7499350" y="4038600"/>
          <p14:tracePt t="100410" x="7416800" y="4051300"/>
          <p14:tracePt t="100426" x="7340600" y="4108450"/>
          <p14:tracePt t="100444" x="7258050" y="4165600"/>
          <p14:tracePt t="100460" x="7213600" y="4210050"/>
          <p14:tracePt t="100476" x="7175500" y="4241800"/>
          <p14:tracePt t="100495" x="7169150" y="4267200"/>
          <p14:tracePt t="100510" x="7169150" y="4292600"/>
          <p14:tracePt t="100526" x="7169150" y="4324350"/>
          <p14:tracePt t="100543" x="7169150" y="4343400"/>
          <p14:tracePt t="100560" x="7169150" y="4362450"/>
          <p14:tracePt t="100576" x="7169150" y="4381500"/>
          <p14:tracePt t="100593" x="7169150" y="4406900"/>
          <p14:tracePt t="100611" x="7169150" y="4432300"/>
          <p14:tracePt t="100627" x="7169150" y="4470400"/>
          <p14:tracePt t="100644" x="7181850" y="4502150"/>
          <p14:tracePt t="100660" x="7194550" y="4527550"/>
          <p14:tracePt t="100677" x="7213600" y="4552950"/>
          <p14:tracePt t="100693" x="7232650" y="4559300"/>
          <p14:tracePt t="100710" x="7245350" y="4559300"/>
          <p14:tracePt t="100727" x="7258050" y="4565650"/>
          <p14:tracePt t="100744" x="7264400" y="4565650"/>
          <p14:tracePt t="100779" x="7270750" y="4565650"/>
          <p14:tracePt t="100780" x="7277100" y="4565650"/>
          <p14:tracePt t="100794" x="7296150" y="4559300"/>
          <p14:tracePt t="100810" x="7334250" y="4502150"/>
          <p14:tracePt t="100827" x="7359650" y="4445000"/>
          <p14:tracePt t="100844" x="7378700" y="4406900"/>
          <p14:tracePt t="100861" x="7391400" y="4368800"/>
          <p14:tracePt t="100877" x="7391400" y="4318000"/>
          <p14:tracePt t="100894" x="7391400" y="4286250"/>
          <p14:tracePt t="100910" x="7391400" y="4241800"/>
          <p14:tracePt t="100927" x="7391400" y="4203700"/>
          <p14:tracePt t="100944" x="7385050" y="4165600"/>
          <p14:tracePt t="100960" x="7385050" y="4146550"/>
          <p14:tracePt t="100977" x="7372350" y="4121150"/>
          <p14:tracePt t="100994" x="7353300" y="4095750"/>
          <p14:tracePt t="101012" x="7353300" y="4089400"/>
          <p14:tracePt t="101083" x="7346950" y="4083050"/>
          <p14:tracePt t="101089" x="7334250" y="4089400"/>
          <p14:tracePt t="101103" x="7296150" y="4114800"/>
          <p14:tracePt t="101104" x="7277100" y="4133850"/>
          <p14:tracePt t="101111" x="7251700" y="4171950"/>
          <p14:tracePt t="101128" x="7219950" y="4216400"/>
          <p14:tracePt t="101144" x="7200900" y="4273550"/>
          <p14:tracePt t="101161" x="7194550" y="4318000"/>
          <p14:tracePt t="101178" x="7162800" y="4400550"/>
          <p14:tracePt t="101195" x="7156450" y="4451350"/>
          <p14:tracePt t="101212" x="7156450" y="4489450"/>
          <p14:tracePt t="101227" x="7156450" y="4527550"/>
          <p14:tracePt t="101244" x="7156450" y="4552950"/>
          <p14:tracePt t="101261" x="7162800" y="4591050"/>
          <p14:tracePt t="101277" x="7181850" y="4616450"/>
          <p14:tracePt t="101293" x="7194550" y="4622800"/>
          <p14:tracePt t="101311" x="7213600" y="4641850"/>
          <p14:tracePt t="101347" x="7219950" y="4641850"/>
          <p14:tracePt t="101347" x="7226300" y="4641850"/>
          <p14:tracePt t="101387" x="7232650" y="4641850"/>
          <p14:tracePt t="101395" x="7258050" y="4641850"/>
          <p14:tracePt t="101411" x="7264400" y="4641850"/>
          <p14:tracePt t="101412" x="7302500" y="4610100"/>
          <p14:tracePt t="101428" x="7334250" y="4552950"/>
          <p14:tracePt t="101445" x="7391400" y="4489450"/>
          <p14:tracePt t="101461" x="7410450" y="4394200"/>
          <p14:tracePt t="101478" x="7416800" y="4349750"/>
          <p14:tracePt t="101495" x="7416800" y="4292600"/>
          <p14:tracePt t="101511" x="7416800" y="4254500"/>
          <p14:tracePt t="101528" x="7416800" y="4216400"/>
          <p14:tracePt t="101545" x="7416800" y="4191000"/>
          <p14:tracePt t="101562" x="7385050" y="4165600"/>
          <p14:tracePt t="101578" x="7321550" y="4108450"/>
          <p14:tracePt t="101596" x="7289800" y="4089400"/>
          <p14:tracePt t="101635" x="7283450" y="4089400"/>
          <p14:tracePt t="101683" x="7270750" y="4089400"/>
          <p14:tracePt t="101691" x="7232650" y="4095750"/>
          <p14:tracePt t="101691" x="7207250" y="4127500"/>
          <p14:tracePt t="101707" x="7188200" y="4146550"/>
          <p14:tracePt t="101715" x="7137400" y="4178300"/>
          <p14:tracePt t="101723" x="7105650" y="4216400"/>
          <p14:tracePt t="101729" x="7054850" y="4324350"/>
          <p14:tracePt t="101745" x="7042150" y="4457700"/>
          <p14:tracePt t="101763" x="7042150" y="4533900"/>
          <p14:tracePt t="101779" x="7042150" y="4584700"/>
          <p14:tracePt t="101795" x="7042150" y="4635500"/>
          <p14:tracePt t="101812" x="7042150" y="4660900"/>
          <p14:tracePt t="101829" x="7048500" y="4705350"/>
          <p14:tracePt t="101845" x="7073900" y="4737100"/>
          <p14:tracePt t="101862" x="7092950" y="4743450"/>
          <p14:tracePt t="101879" x="7131050" y="4743450"/>
          <p14:tracePt t="101895" x="7143750" y="4743450"/>
          <p14:tracePt t="101912" x="7156450" y="4743450"/>
          <p14:tracePt t="101929" x="7181850" y="4743450"/>
          <p14:tracePt t="101946" x="7219950" y="4718050"/>
          <p14:tracePt t="101962" x="7308850" y="4635500"/>
          <p14:tracePt t="101980" x="7366000" y="4565650"/>
          <p14:tracePt t="101996" x="7385050" y="4495800"/>
          <p14:tracePt t="102012" x="7404100" y="4381500"/>
          <p14:tracePt t="102029" x="7404100" y="4286250"/>
          <p14:tracePt t="102046" x="7404100" y="4184650"/>
          <p14:tracePt t="102063" x="7404100" y="4108450"/>
          <p14:tracePt t="102079" x="7404100" y="4032250"/>
          <p14:tracePt t="102096" x="7404100" y="3987800"/>
          <p14:tracePt t="102112" x="7404100" y="3975100"/>
          <p14:tracePt t="102129" x="7397750" y="3968750"/>
          <p14:tracePt t="102146" x="7346950" y="4006850"/>
          <p14:tracePt t="102163" x="7264400" y="4083050"/>
          <p14:tracePt t="102179" x="7162800" y="4184650"/>
          <p14:tracePt t="102196" x="7073900" y="4286250"/>
          <p14:tracePt t="102213" x="7010400" y="4400550"/>
          <p14:tracePt t="102229" x="6997700" y="4483100"/>
          <p14:tracePt t="102246" x="6991350" y="4533900"/>
          <p14:tracePt t="102262" x="6991350" y="4565650"/>
          <p14:tracePt t="102280" x="6991350" y="4584700"/>
          <p14:tracePt t="102296" x="7029450" y="4622800"/>
          <p14:tracePt t="102313" x="7073900" y="4629150"/>
          <p14:tracePt t="102329" x="7092950" y="4641850"/>
          <p14:tracePt t="102329" x="7112000" y="4648200"/>
          <p14:tracePt t="102347" x="7143750" y="4648200"/>
          <p14:tracePt t="102364" x="7194550" y="4648200"/>
          <p14:tracePt t="102380" x="7296150" y="4622800"/>
          <p14:tracePt t="102397" x="7397750" y="4546600"/>
          <p14:tracePt t="102413" x="7486650" y="4457700"/>
          <p14:tracePt t="102430" x="7550150" y="4368800"/>
          <p14:tracePt t="102446" x="7581900" y="4286250"/>
          <p14:tracePt t="102463" x="7588250" y="4184650"/>
          <p14:tracePt t="102480" x="7588250" y="4108450"/>
          <p14:tracePt t="102497" x="7556500" y="4025900"/>
          <p14:tracePt t="102513" x="7531100" y="3994150"/>
          <p14:tracePt t="102530" x="7505700" y="3987800"/>
          <p14:tracePt t="102547" x="7461250" y="3987800"/>
          <p14:tracePt t="102563" x="7385050" y="4000500"/>
          <p14:tracePt t="102580" x="7270750" y="4095750"/>
          <p14:tracePt t="102596" x="7207250" y="4191000"/>
          <p14:tracePt t="102613" x="7156450" y="4298950"/>
          <p14:tracePt t="102630" x="7143750" y="4419600"/>
          <p14:tracePt t="102647" x="7143750" y="4552950"/>
          <p14:tracePt t="102663" x="7143750" y="4591050"/>
          <p14:tracePt t="102680" x="7156450" y="4641850"/>
          <p14:tracePt t="102697" x="7169150" y="4660900"/>
          <p14:tracePt t="102713" x="7188200" y="4673600"/>
          <p14:tracePt t="102795" x="7200900" y="4673600"/>
          <p14:tracePt t="102803" x="7213600" y="4673600"/>
          <p14:tracePt t="102811" x="7226300" y="4660900"/>
          <p14:tracePt t="102815" x="7283450" y="4610100"/>
          <p14:tracePt t="102830" x="7340600" y="4546600"/>
          <p14:tracePt t="102847" x="7416800" y="4413250"/>
          <p14:tracePt t="102864" x="7454900" y="4298950"/>
          <p14:tracePt t="102881" x="7480300" y="4210050"/>
          <p14:tracePt t="102898" x="7480300" y="4108450"/>
          <p14:tracePt t="102914" x="7473950" y="4038600"/>
          <p14:tracePt t="102932" x="7467600" y="4025900"/>
          <p14:tracePt t="102947" x="7461250" y="4025900"/>
          <p14:tracePt t="102965" x="7416800" y="4032250"/>
          <p14:tracePt t="102981" x="7340600" y="4102100"/>
          <p14:tracePt t="102997" x="7245350" y="4241800"/>
          <p14:tracePt t="103014" x="7181850" y="4400550"/>
          <p14:tracePt t="103031" x="7162800" y="4502150"/>
          <p14:tracePt t="103047" x="7162800" y="4610100"/>
          <p14:tracePt t="103064" x="7162800" y="4660900"/>
          <p14:tracePt t="103081" x="7162800" y="4673600"/>
          <p14:tracePt t="103210" x="7169150" y="4673600"/>
          <p14:tracePt t="103219" x="7169150" y="4667250"/>
          <p14:tracePt t="103227" x="7175500" y="4660900"/>
          <p14:tracePt t="103235" x="7188200" y="4629150"/>
          <p14:tracePt t="103248" x="7200900" y="4584700"/>
          <p14:tracePt t="103264" x="7200900" y="4578350"/>
          <p14:tracePt t="103281" x="7200900" y="4572000"/>
          <p14:tracePt t="103339" x="7200900" y="4559300"/>
          <p14:tracePt t="103451" x="7200900" y="4552950"/>
          <p14:tracePt t="103459" x="7207250" y="4489450"/>
          <p14:tracePt t="103467" x="7207250" y="4425950"/>
          <p14:tracePt t="103475" x="7207250" y="4362450"/>
          <p14:tracePt t="103475" x="7207250" y="4292600"/>
          <p14:tracePt t="103483" x="7207250" y="4229100"/>
          <p14:tracePt t="103498" x="7207250" y="4108450"/>
          <p14:tracePt t="103515" x="7207250" y="4070350"/>
          <p14:tracePt t="103531" x="7207250" y="4057650"/>
          <p14:tracePt t="103627" x="7207250" y="4083050"/>
          <p14:tracePt t="103641" x="7213600" y="4133850"/>
          <p14:tracePt t="103642" x="7219950" y="4203700"/>
          <p14:tracePt t="103648" x="7264400" y="4330700"/>
          <p14:tracePt t="103665" x="7277100" y="4362450"/>
          <p14:tracePt t="103682" x="7289800" y="4387850"/>
          <p14:tracePt t="103700" x="7296150" y="4387850"/>
          <p14:tracePt t="103779" x="7302500" y="4387850"/>
          <p14:tracePt t="103819" x="7308850" y="4387850"/>
          <p14:tracePt t="103827" x="7308850" y="4381500"/>
          <p14:tracePt t="103851" x="7315200" y="4375150"/>
          <p14:tracePt t="103859" x="7315200" y="4362450"/>
          <p14:tracePt t="103867" x="7327900" y="4305300"/>
          <p14:tracePt t="103883" x="7327900" y="4279900"/>
          <p14:tracePt t="103883" x="7366000" y="4197350"/>
          <p14:tracePt t="103899" x="7416800" y="4121150"/>
          <p14:tracePt t="103916" x="7454900" y="4076700"/>
          <p14:tracePt t="103932" x="7493000" y="4032250"/>
          <p14:tracePt t="103949" x="7518400" y="3987800"/>
          <p14:tracePt t="103966" x="7543800" y="3917950"/>
          <p14:tracePt t="103982" x="7581900" y="3835400"/>
          <p14:tracePt t="103999" x="7613650" y="3797300"/>
          <p14:tracePt t="104016" x="7658100" y="3733800"/>
          <p14:tracePt t="104032" x="7715250" y="3702050"/>
          <p14:tracePt t="104049" x="7747000" y="3663950"/>
          <p14:tracePt t="104066" x="7759700" y="3600450"/>
          <p14:tracePt t="104099" x="7766050" y="3581400"/>
          <p14:tracePt t="104100" x="7772400" y="3536950"/>
          <p14:tracePt t="104116" x="7772400" y="3479800"/>
          <p14:tracePt t="104132" x="7772400" y="3409950"/>
          <p14:tracePt t="104149" x="7772400" y="3352800"/>
          <p14:tracePt t="104165" x="7772400" y="3289300"/>
          <p14:tracePt t="104182" x="7778750" y="3213100"/>
          <p14:tracePt t="104200" x="7785100" y="3130550"/>
          <p14:tracePt t="104216" x="7804150" y="3028950"/>
          <p14:tracePt t="104233" x="7816850" y="2959100"/>
          <p14:tracePt t="104249" x="7823200" y="2889250"/>
          <p14:tracePt t="104266" x="7835900" y="2774950"/>
          <p14:tracePt t="104284" x="7861300" y="2686050"/>
          <p14:tracePt t="104300" x="7874000" y="2622550"/>
          <p14:tracePt t="104316" x="7874000" y="2590800"/>
          <p14:tracePt t="104333" x="7874000" y="2533650"/>
          <p14:tracePt t="104349" x="7874000" y="2482850"/>
          <p14:tracePt t="104366" x="7874000" y="2425700"/>
          <p14:tracePt t="104383" x="7874000" y="2393950"/>
          <p14:tracePt t="104400" x="7874000" y="2381250"/>
          <p14:tracePt t="104416" x="7874000" y="2368550"/>
          <p14:tracePt t="104433" x="7874000" y="2355850"/>
          <p14:tracePt t="104468" x="7874000" y="2349500"/>
          <p14:tracePt t="104468" x="7874000" y="2343150"/>
          <p14:tracePt t="104482" x="7816850" y="2273300"/>
          <p14:tracePt t="104498" x="7689850" y="2209800"/>
          <p14:tracePt t="104515" x="7556500" y="2159000"/>
          <p14:tracePt t="104532" x="7372350" y="2082800"/>
          <p14:tracePt t="104550" x="7118350" y="2025650"/>
          <p14:tracePt t="104566" x="6781800" y="1924050"/>
          <p14:tracePt t="104583" x="6419850" y="1847850"/>
          <p14:tracePt t="104600" x="6267450" y="1841500"/>
          <p14:tracePt t="104616" x="6223000" y="1835150"/>
          <p14:tracePt t="104633" x="6216650" y="1835150"/>
          <p14:tracePt t="104650" x="6210300" y="1835150"/>
          <p14:tracePt t="104691" x="6210300" y="1854200"/>
          <p14:tracePt t="104691" x="6210300" y="1911350"/>
          <p14:tracePt t="104700" x="6229350" y="1993900"/>
          <p14:tracePt t="104718" x="6286500" y="2114550"/>
          <p14:tracePt t="104733" x="6350000" y="2222500"/>
          <p14:tracePt t="104750" x="6356350" y="2228850"/>
          <p14:tracePt t="104767" x="6362700" y="2228850"/>
          <p14:tracePt t="104783" x="6400800" y="2228850"/>
          <p14:tracePt t="104800" x="6438900" y="2222500"/>
          <p14:tracePt t="104817" x="6445250" y="2216150"/>
          <p14:tracePt t="104833" x="6451600" y="2216150"/>
          <p14:tracePt t="104850" x="6464300" y="2216150"/>
          <p14:tracePt t="104868" x="6527800" y="2184400"/>
          <p14:tracePt t="104884" x="6661150" y="2133600"/>
          <p14:tracePt t="104901" x="6794500" y="2095500"/>
          <p14:tracePt t="104918" x="6953250" y="2057400"/>
          <p14:tracePt t="104934" x="7080250" y="2006600"/>
          <p14:tracePt t="104951" x="7175500" y="1974850"/>
          <p14:tracePt t="104967" x="7226300" y="1949450"/>
          <p14:tracePt t="104984" x="7239000" y="1943100"/>
          <p14:tracePt t="105018" x="7245350" y="1943100"/>
          <p14:tracePt t="105019" x="7245350" y="1936750"/>
          <p14:tracePt t="105034" x="7270750" y="1898650"/>
          <p14:tracePt t="105052" x="7277100" y="1866900"/>
          <p14:tracePt t="105067" x="7277100" y="1854200"/>
          <p14:tracePt t="105084" x="7283450" y="1835150"/>
          <p14:tracePt t="105132" x="7283450" y="1822450"/>
          <p14:tracePt t="105147" x="7270750" y="1828800"/>
          <p14:tracePt t="105163" x="7239000" y="1841500"/>
          <p14:tracePt t="105166" x="7194550" y="1860550"/>
          <p14:tracePt t="105184" x="7156450" y="1879600"/>
          <p14:tracePt t="105185" x="7023100" y="1987550"/>
          <p14:tracePt t="105201" x="6908800" y="2101850"/>
          <p14:tracePt t="105217" x="6781800" y="2260600"/>
          <p14:tracePt t="105235" x="6756400" y="2286000"/>
          <p14:tracePt t="105251" x="6692900" y="2432050"/>
          <p14:tracePt t="105268" x="6686550" y="2489200"/>
          <p14:tracePt t="105284" x="6686550" y="2501900"/>
          <p14:tracePt t="105301" x="6686550" y="2508250"/>
          <p14:tracePt t="105317" x="6711950" y="2508250"/>
          <p14:tracePt t="105335" x="6724650" y="2508250"/>
          <p14:tracePt t="105428" x="6731000" y="2508250"/>
          <p14:tracePt t="105450" x="6737350" y="2508250"/>
          <p14:tracePt t="105460" x="6743700" y="2508250"/>
          <p14:tracePt t="105468" x="6750050" y="2508250"/>
          <p14:tracePt t="105485" x="6788150" y="2508250"/>
          <p14:tracePt t="105485" x="6838950" y="2508250"/>
          <p14:tracePt t="105501" x="6946900" y="2628900"/>
          <p14:tracePt t="105518" x="7067550" y="2813050"/>
          <p14:tracePt t="105535" x="7162800" y="3041650"/>
          <p14:tracePt t="105551" x="7232650" y="3302000"/>
          <p14:tracePt t="105568" x="7270750" y="3562350"/>
          <p14:tracePt t="105585" x="7315200" y="3797300"/>
          <p14:tracePt t="105602" x="7340600" y="4318000"/>
          <p14:tracePt t="105619" x="7340600" y="4781550"/>
          <p14:tracePt t="105635" x="7340600" y="5073650"/>
          <p14:tracePt t="105652" x="7340600" y="5327650"/>
          <p14:tracePt t="105668" x="7315200" y="5473700"/>
          <p14:tracePt t="105685" x="7296150" y="5505450"/>
          <p14:tracePt t="105747" x="7289800" y="5461000"/>
          <p14:tracePt t="105755" x="7289800" y="5441950"/>
          <p14:tracePt t="105771" x="7289800" y="5422900"/>
          <p14:tracePt t="105859" x="7289800" y="5410200"/>
          <p14:tracePt t="105867" x="7289800" y="5334000"/>
          <p14:tracePt t="105878" x="7283450" y="5232400"/>
          <p14:tracePt t="105885" x="7270750" y="5143500"/>
          <p14:tracePt t="105886" x="7264400" y="5022850"/>
          <p14:tracePt t="105902" x="7264400" y="4914900"/>
          <p14:tracePt t="105919" x="7264400" y="4826000"/>
          <p14:tracePt t="105936" x="7264400" y="4749800"/>
          <p14:tracePt t="105953" x="7264400" y="4629150"/>
          <p14:tracePt t="105969" x="7264400" y="4495800"/>
          <p14:tracePt t="105986" x="7289800" y="4387850"/>
          <p14:tracePt t="106002" x="7321550" y="4311650"/>
          <p14:tracePt t="106019" x="7327900" y="4273550"/>
          <p14:tracePt t="106036" x="7334250" y="4267200"/>
          <p14:tracePt t="106275" x="7346950" y="4260850"/>
          <p14:tracePt t="106283" x="7353300" y="4254500"/>
          <p14:tracePt t="106283" x="7366000" y="4241800"/>
          <p14:tracePt t="106299" x="7378700" y="4165600"/>
          <p14:tracePt t="106306" x="7385050" y="4076700"/>
          <p14:tracePt t="106315" x="7385050" y="3987800"/>
          <p14:tracePt t="106321" x="7410450" y="3790950"/>
          <p14:tracePt t="106336" x="7435850" y="3587750"/>
          <p14:tracePt t="106353" x="7493000" y="3409950"/>
          <p14:tracePt t="106369" x="7524750" y="3206750"/>
          <p14:tracePt t="106387" x="7524750" y="3155950"/>
          <p14:tracePt t="106403" x="7531100" y="3067050"/>
          <p14:tracePt t="106420" x="7531100" y="3003550"/>
          <p14:tracePt t="106436" x="7537450" y="2959100"/>
          <p14:tracePt t="106453" x="7543800" y="2908300"/>
          <p14:tracePt t="106979" x="0" y="0"/>
        </p14:tracePtLst>
        <p14:tracePtLst>
          <p14:tracePt t="111837" x="5600700" y="5956300"/>
          <p14:tracePt t="112020" x="5619750" y="5956300"/>
          <p14:tracePt t="112028" x="5664200" y="5943600"/>
          <p14:tracePt t="112039" x="5683250" y="5937250"/>
          <p14:tracePt t="112046" x="5695950" y="5937250"/>
          <p14:tracePt t="112068" x="5715000" y="5930900"/>
          <p14:tracePt t="112084" x="5740400" y="5918200"/>
          <p14:tracePt t="112100" x="5759450" y="5918200"/>
          <p14:tracePt t="112116" x="5829300" y="5918200"/>
          <p14:tracePt t="112132" x="5918200" y="5937250"/>
          <p14:tracePt t="112148" x="5975350" y="5937250"/>
          <p14:tracePt t="112164" x="6115050" y="5918200"/>
          <p14:tracePt t="112181" x="6191250" y="5918200"/>
          <p14:tracePt t="112197" x="6235700" y="5918200"/>
          <p14:tracePt t="112213" x="6280150" y="5918200"/>
          <p14:tracePt t="112230" x="6318250" y="5911850"/>
          <p14:tracePt t="112247" x="6343650" y="5899150"/>
          <p14:tracePt t="112263" x="6381750" y="5899150"/>
          <p14:tracePt t="112280" x="6400800" y="5892800"/>
          <p14:tracePt t="112297" x="6432550" y="5886450"/>
          <p14:tracePt t="112313" x="6470650" y="5886450"/>
          <p14:tracePt t="112330" x="6534150" y="5886450"/>
          <p14:tracePt t="112347" x="6616700" y="5886450"/>
          <p14:tracePt t="112364" x="6826250" y="5886450"/>
          <p14:tracePt t="112381" x="6934200" y="5886450"/>
          <p14:tracePt t="112397" x="7048500" y="5873750"/>
          <p14:tracePt t="112413" x="7137400" y="5861050"/>
          <p14:tracePt t="112430" x="7194550" y="5848350"/>
          <p14:tracePt t="112447" x="7239000" y="5842000"/>
          <p14:tracePt t="112464" x="7289800" y="5822950"/>
          <p14:tracePt t="112480" x="7385050" y="5797550"/>
          <p14:tracePt t="112497" x="7512050" y="5746750"/>
          <p14:tracePt t="112514" x="7626350" y="5702300"/>
          <p14:tracePt t="112530" x="7721600" y="5664200"/>
          <p14:tracePt t="112547" x="7797800" y="5645150"/>
          <p14:tracePt t="112565" x="7829550" y="5626100"/>
          <p14:tracePt t="112581" x="7848600" y="5613400"/>
          <p14:tracePt t="112598" x="7854950" y="5607050"/>
          <p14:tracePt t="112614" x="7874000" y="5581650"/>
          <p14:tracePt t="112631" x="7880350" y="5524500"/>
          <p14:tracePt t="112647" x="7899400" y="5422900"/>
          <p14:tracePt t="112664" x="7905750" y="5340350"/>
          <p14:tracePt t="112681" x="7905750" y="5245100"/>
          <p14:tracePt t="112698" x="7905750" y="5162550"/>
          <p14:tracePt t="112714" x="7905750" y="5118100"/>
          <p14:tracePt t="112731" x="7905750" y="5073650"/>
          <p14:tracePt t="112747" x="7905750" y="5041900"/>
          <p14:tracePt t="112765" x="7905750" y="5010150"/>
          <p14:tracePt t="112782" x="7905750" y="4946650"/>
          <p14:tracePt t="112797" x="7880350" y="4921250"/>
          <p14:tracePt t="112814" x="7848600" y="4876800"/>
          <p14:tracePt t="112831" x="7816850" y="4838700"/>
          <p14:tracePt t="112848" x="7785100" y="4813300"/>
          <p14:tracePt t="112864" x="7772400" y="4800600"/>
          <p14:tracePt t="112900" x="7766050" y="4800600"/>
          <p14:tracePt t="112901" x="7753350" y="4800600"/>
          <p14:tracePt t="112914" x="7639050" y="4787900"/>
          <p14:tracePt t="112931" x="7486650" y="4768850"/>
          <p14:tracePt t="112948" x="7283450" y="4768850"/>
          <p14:tracePt t="112965" x="7092950" y="4781550"/>
          <p14:tracePt t="112981" x="6959600" y="4851400"/>
          <p14:tracePt t="112998" x="6807200" y="4933950"/>
          <p14:tracePt t="113015" x="6711950" y="5010150"/>
          <p14:tracePt t="113032" x="6661150" y="5067300"/>
          <p14:tracePt t="113048" x="6623050" y="5156200"/>
          <p14:tracePt t="113065" x="6591300" y="5207000"/>
          <p14:tracePt t="113082" x="6584950" y="5238750"/>
          <p14:tracePt t="113098" x="6578600" y="5283200"/>
          <p14:tracePt t="113115" x="6578600" y="5321300"/>
          <p14:tracePt t="113131" x="6591300" y="5397500"/>
          <p14:tracePt t="113149" x="6642100" y="5441950"/>
          <p14:tracePt t="113165" x="6692900" y="5467350"/>
          <p14:tracePt t="113181" x="6711950" y="5480050"/>
          <p14:tracePt t="113198" x="6756400" y="5492750"/>
          <p14:tracePt t="113215" x="6794500" y="5537200"/>
          <p14:tracePt t="113232" x="6870700" y="5575300"/>
          <p14:tracePt t="113248" x="6985000" y="5651500"/>
          <p14:tracePt t="113265" x="7156450" y="5715000"/>
          <p14:tracePt t="113282" x="7359650" y="5734050"/>
          <p14:tracePt t="113298" x="7581900" y="5753100"/>
          <p14:tracePt t="113315" x="7778750" y="5753100"/>
          <p14:tracePt t="113333" x="7886700" y="5753100"/>
          <p14:tracePt t="113348" x="7969250" y="5721350"/>
          <p14:tracePt t="113365" x="8045450" y="5664200"/>
          <p14:tracePt t="113382" x="8102600" y="5632450"/>
          <p14:tracePt t="113398" x="8153400" y="5581650"/>
          <p14:tracePt t="113415" x="8197850" y="5524500"/>
          <p14:tracePt t="113432" x="8229600" y="5448300"/>
          <p14:tracePt t="113449" x="8242300" y="5378450"/>
          <p14:tracePt t="113465" x="8242300" y="5270500"/>
          <p14:tracePt t="113482" x="8242300" y="5219700"/>
          <p14:tracePt t="113499" x="8242300" y="5143500"/>
          <p14:tracePt t="113499" x="8229600" y="5105400"/>
          <p14:tracePt t="113516" x="8191500" y="5054600"/>
          <p14:tracePt t="113534" x="8140700" y="4965700"/>
          <p14:tracePt t="113550" x="8102600" y="4927600"/>
          <p14:tracePt t="113566" x="8083550" y="4902200"/>
          <p14:tracePt t="113582" x="8070850" y="4895850"/>
          <p14:tracePt t="113599" x="8020050" y="4864100"/>
          <p14:tracePt t="113615" x="7943850" y="4851400"/>
          <p14:tracePt t="113632" x="7848600" y="4832350"/>
          <p14:tracePt t="113649" x="7708900" y="4832350"/>
          <p14:tracePt t="113666" x="7366000" y="4832350"/>
          <p14:tracePt t="113684" x="7277100" y="4832350"/>
          <p14:tracePt t="113699" x="7061200" y="4832350"/>
          <p14:tracePt t="113717" x="7004050" y="4832350"/>
          <p14:tracePt t="113732" x="6965950" y="4870450"/>
          <p14:tracePt t="113749" x="6940550" y="4914900"/>
          <p14:tracePt t="113766" x="6927850" y="4965700"/>
          <p14:tracePt t="113782" x="6896100" y="5073650"/>
          <p14:tracePt t="113799" x="6870700" y="5219700"/>
          <p14:tracePt t="113816" x="6864350" y="5391150"/>
          <p14:tracePt t="113833" x="6851650" y="5486400"/>
          <p14:tracePt t="113849" x="6851650" y="5524500"/>
          <p14:tracePt t="113866" x="6851650" y="5543550"/>
          <p14:tracePt t="113883" x="6889750" y="5588000"/>
          <p14:tracePt t="113883" x="6921500" y="5594350"/>
          <p14:tracePt t="113901" x="6959600" y="5607050"/>
          <p14:tracePt t="113916" x="7105650" y="5689600"/>
          <p14:tracePt t="113933" x="7226300" y="5765800"/>
          <p14:tracePt t="113949" x="7378700" y="5816600"/>
          <p14:tracePt t="113966" x="7512050" y="5816600"/>
          <p14:tracePt t="113983" x="7600950" y="5810250"/>
          <p14:tracePt t="113999" x="7708900" y="5765800"/>
          <p14:tracePt t="114017" x="7759700" y="5740400"/>
          <p14:tracePt t="114033" x="7848600" y="5676900"/>
          <p14:tracePt t="114050" x="7918450" y="5613400"/>
          <p14:tracePt t="114066" x="7975600" y="5530850"/>
          <p14:tracePt t="114083" x="7988300" y="5448300"/>
          <p14:tracePt t="114100" x="7994650" y="5302250"/>
          <p14:tracePt t="114117" x="7994650" y="5238750"/>
          <p14:tracePt t="114133" x="7994650" y="5175250"/>
          <p14:tracePt t="114150" x="7994650" y="5149850"/>
          <p14:tracePt t="114167" x="8001000" y="5092700"/>
          <p14:tracePt t="114183" x="8001000" y="5067300"/>
          <p14:tracePt t="114200" x="8001000" y="5029200"/>
          <p14:tracePt t="114216" x="7994650" y="4972050"/>
          <p14:tracePt t="114233" x="7969250" y="4921250"/>
          <p14:tracePt t="114250" x="7956550" y="4902200"/>
          <p14:tracePt t="114267" x="7950200" y="4883150"/>
          <p14:tracePt t="114283" x="7899400" y="4813300"/>
          <p14:tracePt t="114301" x="7867650" y="4762500"/>
          <p14:tracePt t="114317" x="7842250" y="4711700"/>
          <p14:tracePt t="114333" x="7810500" y="4635500"/>
          <p14:tracePt t="114351" x="7759700" y="4578350"/>
          <p14:tracePt t="114367" x="7689850" y="4489450"/>
          <p14:tracePt t="114384" x="7620000" y="4394200"/>
          <p14:tracePt t="114400" x="7575550" y="4337050"/>
          <p14:tracePt t="114417" x="7531100" y="4248150"/>
          <p14:tracePt t="114434" x="7512050" y="4203700"/>
          <p14:tracePt t="114451" x="7467600" y="4127500"/>
          <p14:tracePt t="114467" x="7454900" y="4064000"/>
          <p14:tracePt t="114485" x="7442200" y="4000500"/>
          <p14:tracePt t="114501" x="7442200" y="3968750"/>
          <p14:tracePt t="114517" x="7423150" y="3930650"/>
          <p14:tracePt t="114534" x="7404100" y="3905250"/>
          <p14:tracePt t="114804" x="7397750" y="3924300"/>
          <p14:tracePt t="114812" x="7397750" y="3962400"/>
          <p14:tracePt t="114821" x="7391400" y="4013200"/>
          <p14:tracePt t="114821" x="7385050" y="4083050"/>
          <p14:tracePt t="114837" x="7378700" y="4127500"/>
          <p14:tracePt t="114837" x="7359650" y="4197350"/>
          <p14:tracePt t="114851" x="7296150" y="4356100"/>
          <p14:tracePt t="114869" x="7270750" y="4406900"/>
          <p14:tracePt t="114884" x="7213600" y="4578350"/>
          <p14:tracePt t="114903" x="7188200" y="4699000"/>
          <p14:tracePt t="114919" x="7150100" y="4864100"/>
          <p14:tracePt t="114934" x="7143750" y="5080000"/>
          <p14:tracePt t="114951" x="7118350" y="5245100"/>
          <p14:tracePt t="114968" x="7080250" y="5403850"/>
          <p14:tracePt t="114985" x="7048500" y="5549900"/>
          <p14:tracePt t="115001" x="7016750" y="5702300"/>
          <p14:tracePt t="115018" x="6997700" y="5816600"/>
          <p14:tracePt t="115035" x="6997700" y="5829300"/>
          <p14:tracePt t="115108" x="6997700" y="5835650"/>
          <p14:tracePt t="115128" x="7010400" y="5835650"/>
          <p14:tracePt t="115135" x="7023100" y="5835650"/>
          <p14:tracePt t="115136" x="7035800" y="5835650"/>
          <p14:tracePt t="115151" x="7086600" y="5816600"/>
          <p14:tracePt t="115168" x="7112000" y="5803900"/>
          <p14:tracePt t="115244" x="7118350" y="5797550"/>
          <p14:tracePt t="115252" x="7118350" y="5740400"/>
          <p14:tracePt t="115269" x="7105650" y="5702300"/>
          <p14:tracePt t="115270" x="7086600" y="5657850"/>
          <p14:tracePt t="115286" x="7061200" y="5638800"/>
          <p14:tracePt t="115301" x="7010400" y="5626100"/>
          <p14:tracePt t="115318" x="6883400" y="5575300"/>
          <p14:tracePt t="115335" x="6718300" y="5543550"/>
          <p14:tracePt t="115352" x="6489700" y="5543550"/>
          <p14:tracePt t="115368" x="6229350" y="5568950"/>
          <p14:tracePt t="115385" x="5956300" y="5575300"/>
          <p14:tracePt t="115402" x="5632450" y="5562600"/>
          <p14:tracePt t="115419" x="5251450" y="5486400"/>
          <p14:tracePt t="115435" x="4921250" y="5410200"/>
          <p14:tracePt t="115452" x="4718050" y="5340350"/>
          <p14:tracePt t="115470" x="4540250" y="5289550"/>
          <p14:tracePt t="115485" x="4432300" y="5264150"/>
          <p14:tracePt t="115502" x="4311650" y="5264150"/>
          <p14:tracePt t="115519" x="4229100" y="5264150"/>
          <p14:tracePt t="115535" x="4114800" y="5264150"/>
          <p14:tracePt t="115552" x="4000500" y="5264150"/>
          <p14:tracePt t="115569" x="3981450" y="5264150"/>
          <p14:tracePt t="115587" x="3975100" y="5264150"/>
          <p14:tracePt t="115684" x="3962400" y="5264150"/>
          <p14:tracePt t="115692" x="3949700" y="5270500"/>
          <p14:tracePt t="115711" x="3924300" y="5283200"/>
          <p14:tracePt t="115719" x="3905250" y="5295900"/>
          <p14:tracePt t="115720" x="3848100" y="5295900"/>
          <p14:tracePt t="115736" x="3765550" y="5308600"/>
          <p14:tracePt t="115752" x="3651250" y="5340350"/>
          <p14:tracePt t="115769" x="3562350" y="5359400"/>
          <p14:tracePt t="115786" x="3530600" y="5365750"/>
          <p14:tracePt t="115803" x="3530600" y="5372100"/>
          <p14:tracePt t="115949" x="3524250" y="5353050"/>
          <p14:tracePt t="115957" x="3524250" y="5327650"/>
          <p14:tracePt t="115964" x="3524250" y="5308600"/>
          <p14:tracePt t="115972" x="3524250" y="5302250"/>
          <p14:tracePt t="116012" x="3511550" y="5283200"/>
          <p14:tracePt t="116029" x="3448050" y="5232400"/>
          <p14:tracePt t="116045" x="3429000" y="5226050"/>
          <p14:tracePt t="116180" x="3422650" y="5219700"/>
          <p14:tracePt t="116212" x="3422650" y="5213350"/>
          <p14:tracePt t="116220" x="3454400" y="5194300"/>
          <p14:tracePt t="116236" x="3486150" y="5181600"/>
          <p14:tracePt t="116237" x="3517900" y="5175250"/>
          <p14:tracePt t="116254" x="3568700" y="5156200"/>
          <p14:tracePt t="116270" x="3600450" y="5143500"/>
          <p14:tracePt t="116287" x="3663950" y="5130800"/>
          <p14:tracePt t="116303" x="3733800" y="5124450"/>
          <p14:tracePt t="116320" x="3822700" y="5124450"/>
          <p14:tracePt t="116337" x="3943350" y="5111750"/>
          <p14:tracePt t="116354" x="4064000" y="5086350"/>
          <p14:tracePt t="116370" x="4178300" y="5073650"/>
          <p14:tracePt t="116387" x="4248150" y="5073650"/>
          <p14:tracePt t="116403" x="4254500" y="5073650"/>
          <p14:tracePt t="116453" x="4241800" y="5080000"/>
          <p14:tracePt t="116461" x="4210050" y="5086350"/>
          <p14:tracePt t="116470" x="4152900" y="5111750"/>
          <p14:tracePt t="116471" x="4025900" y="5187950"/>
          <p14:tracePt t="116487" x="3854450" y="5264150"/>
          <p14:tracePt t="116504" x="3714750" y="5353050"/>
          <p14:tracePt t="116520" x="3613150" y="5429250"/>
          <p14:tracePt t="116537" x="3562350" y="5461000"/>
          <p14:tracePt t="116554" x="3498850" y="5492750"/>
          <p14:tracePt t="116570" x="3492500" y="5499100"/>
          <p14:tracePt t="116716" x="3498850" y="5486400"/>
          <p14:tracePt t="116730" x="3517900" y="5480050"/>
          <p14:tracePt t="116732" x="3556000" y="5454650"/>
          <p14:tracePt t="116737" x="3632200" y="5321300"/>
          <p14:tracePt t="116754" x="3670300" y="5200650"/>
          <p14:tracePt t="116771" x="3676650" y="5130800"/>
          <p14:tracePt t="116787" x="3695700" y="5105400"/>
          <p14:tracePt t="116925" x="3714750" y="5086350"/>
          <p14:tracePt t="116925" x="3740150" y="5080000"/>
          <p14:tracePt t="116948" x="3746500" y="5080000"/>
          <p14:tracePt t="116957" x="3765550" y="5073650"/>
          <p14:tracePt t="116957" x="3784600" y="5073650"/>
          <p14:tracePt t="116971" x="3803650" y="5067300"/>
          <p14:tracePt t="116988" x="3841750" y="5048250"/>
          <p14:tracePt t="117006" x="3854450" y="5048250"/>
          <p14:tracePt t="117021" x="3867150" y="5041900"/>
          <p14:tracePt t="117038" x="3905250" y="5041900"/>
          <p14:tracePt t="117054" x="3962400" y="5041900"/>
          <p14:tracePt t="117071" x="3981450" y="5035550"/>
          <p14:tracePt t="117165" x="3975100" y="5035550"/>
          <p14:tracePt t="117173" x="3917950" y="5060950"/>
          <p14:tracePt t="117181" x="3905250" y="5073650"/>
          <p14:tracePt t="117189" x="3771900" y="5130800"/>
          <p14:tracePt t="117205" x="3651250" y="5213350"/>
          <p14:tracePt t="117222" x="3543300" y="5308600"/>
          <p14:tracePt t="117238" x="3422650" y="5441950"/>
          <p14:tracePt t="117255" x="3333750" y="5638800"/>
          <p14:tracePt t="117272" x="3308350" y="5810250"/>
          <p14:tracePt t="117289" x="3302000" y="5988050"/>
          <p14:tracePt t="117305" x="3295650" y="6115050"/>
          <p14:tracePt t="117322" x="3282950" y="6248400"/>
          <p14:tracePt t="117340" x="3282950" y="6299200"/>
          <p14:tracePt t="117355" x="3282950" y="6330950"/>
          <p14:tracePt t="117355" x="3282950" y="6337300"/>
          <p14:tracePt t="117453" x="3282950" y="6343650"/>
          <p14:tracePt t="117463" x="3282950" y="6356350"/>
          <p14:tracePt t="117464" x="3289300" y="6375400"/>
          <p14:tracePt t="117472" x="3289300" y="6394450"/>
          <p14:tracePt t="117490" x="3308350" y="6438900"/>
          <p14:tracePt t="117505" x="3314700" y="6457950"/>
          <p14:tracePt t="117522" x="3327400" y="6483350"/>
          <p14:tracePt t="117539" x="3327400" y="6489700"/>
          <p14:tracePt t="117555" x="3327400" y="6502400"/>
          <p14:tracePt t="117629" x="3327400" y="6515100"/>
          <p14:tracePt t="117645" x="3327400" y="6521450"/>
          <p14:tracePt t="117652" x="3327400" y="6527800"/>
          <p14:tracePt t="117661" x="3314700" y="6534150"/>
          <p14:tracePt t="117700" x="3308350" y="6534150"/>
          <p14:tracePt t="117709" x="3295650" y="6540500"/>
          <p14:tracePt t="117733" x="3289300" y="6540500"/>
          <p14:tracePt t="117909" x="3276600" y="6540500"/>
          <p14:tracePt t="117917" x="3270250" y="6540500"/>
          <p14:tracePt t="117941" x="3263900" y="6540500"/>
          <p14:tracePt t="117949" x="3244850" y="6534150"/>
          <p14:tracePt t="117957" x="3219450" y="6496050"/>
          <p14:tracePt t="117965" x="3181350" y="6470650"/>
          <p14:tracePt t="117973" x="3092450" y="6426200"/>
          <p14:tracePt t="117989" x="2946400" y="6375400"/>
          <p14:tracePt t="118006" x="2825750" y="6369050"/>
          <p14:tracePt t="118023" x="2736850" y="6369050"/>
          <p14:tracePt t="118039" x="2647950" y="6369050"/>
          <p14:tracePt t="118057" x="2616200" y="6369050"/>
          <p14:tracePt t="118073" x="2578100" y="6400800"/>
          <p14:tracePt t="118090" x="2546350" y="6407150"/>
          <p14:tracePt t="118107" x="2514600" y="6407150"/>
          <p14:tracePt t="118123" x="2444750" y="6419850"/>
          <p14:tracePt t="118140" x="2400300" y="6426200"/>
          <p14:tracePt t="118157" x="2355850" y="6426200"/>
          <p14:tracePt t="118173" x="2286000" y="6432550"/>
          <p14:tracePt t="118190" x="2222500" y="6432550"/>
          <p14:tracePt t="118206" x="2197100" y="6432550"/>
          <p14:tracePt t="118223" x="2171700" y="6432550"/>
          <p14:tracePt t="118240" x="2146300" y="6432550"/>
          <p14:tracePt t="118257" x="2127250" y="6432550"/>
          <p14:tracePt t="118273" x="2082800" y="6432550"/>
          <p14:tracePt t="118290" x="2038350" y="6432550"/>
          <p14:tracePt t="118307" x="1981200" y="6432550"/>
          <p14:tracePt t="118323" x="1924050" y="6432550"/>
          <p14:tracePt t="118340" x="1809750" y="6470650"/>
          <p14:tracePt t="118357" x="1771650" y="6502400"/>
          <p14:tracePt t="118373" x="1733550" y="6527800"/>
          <p14:tracePt t="118390" x="1701800" y="6534150"/>
          <p14:tracePt t="118407" x="1689100" y="6540500"/>
          <p14:tracePt t="118423" x="1676400" y="6546850"/>
          <p14:tracePt t="118469" x="1670050" y="6553200"/>
          <p14:tracePt t="118581" x="1670050" y="6559550"/>
          <p14:tracePt t="118600" x="1670050" y="6565900"/>
          <p14:tracePt t="118600" x="1670050" y="6572250"/>
          <p14:tracePt t="118605" x="1670050" y="6584950"/>
          <p14:tracePt t="118616" x="1676400" y="6584950"/>
          <p14:tracePt t="118624" x="1714500" y="6584950"/>
          <p14:tracePt t="118641" x="1771650" y="6565900"/>
          <p14:tracePt t="118657" x="1841500" y="6559550"/>
          <p14:tracePt t="118674" x="1911350" y="6559550"/>
          <p14:tracePt t="118690" x="1993900" y="6559550"/>
          <p14:tracePt t="118707" x="2197100" y="6584950"/>
          <p14:tracePt t="118725" x="2343150" y="6623050"/>
          <p14:tracePt t="118741" x="2476500" y="6635750"/>
          <p14:tracePt t="118757" x="2597150" y="6635750"/>
          <p14:tracePt t="118774" x="2647950" y="6635750"/>
          <p14:tracePt t="118791" x="2673350" y="6635750"/>
          <p14:tracePt t="118807" x="2692400" y="6635750"/>
          <p14:tracePt t="118824" x="2755900" y="6623050"/>
          <p14:tracePt t="118841" x="2870200" y="6591300"/>
          <p14:tracePt t="118857" x="2984500" y="6559550"/>
          <p14:tracePt t="118874" x="3009900" y="6546850"/>
          <p14:tracePt t="118973" x="3003550" y="6546850"/>
          <p14:tracePt t="118981" x="2984500" y="6553200"/>
          <p14:tracePt t="118989" x="2959100" y="6578600"/>
          <p14:tracePt t="119008" x="2952750" y="6584950"/>
          <p14:tracePt t="119009" x="2940050" y="6591300"/>
          <p14:tracePt t="119061" x="2933700" y="6597650"/>
          <p14:tracePt t="119077" x="2927350" y="6604000"/>
          <p14:tracePt t="119301" x="2933700" y="6597650"/>
          <p14:tracePt t="119317" x="2940050" y="6597650"/>
          <p14:tracePt t="119325" x="2946400" y="6597650"/>
          <p14:tracePt t="119334" x="2952750" y="6597650"/>
          <p14:tracePt t="119342" x="2971800" y="6591300"/>
          <p14:tracePt t="119358" x="2978150" y="6584950"/>
          <p14:tracePt t="119375" x="2990850" y="6578600"/>
          <p14:tracePt t="119393" x="2997200" y="6578600"/>
          <p14:tracePt t="119408" x="3016250" y="6572250"/>
          <p14:tracePt t="119425" x="3041650" y="6559550"/>
          <p14:tracePt t="119442" x="3136900" y="6559550"/>
          <p14:tracePt t="119459" x="3289300" y="6559550"/>
          <p14:tracePt t="119475" x="3441700" y="6559550"/>
          <p14:tracePt t="119475" x="3511550" y="6559550"/>
          <p14:tracePt t="119493" x="3695700" y="6559550"/>
          <p14:tracePt t="119509" x="3943350" y="6534150"/>
          <p14:tracePt t="119525" x="4184650" y="6502400"/>
          <p14:tracePt t="119542" x="4483100" y="6451600"/>
          <p14:tracePt t="119559" x="4826000" y="6381750"/>
          <p14:tracePt t="119576" x="5073650" y="6369050"/>
          <p14:tracePt t="119592" x="5334000" y="6350000"/>
          <p14:tracePt t="119609" x="5556250" y="6343650"/>
          <p14:tracePt t="119626" x="5676900" y="6343650"/>
          <p14:tracePt t="119642" x="5689600" y="6343650"/>
          <p14:tracePt t="119724" x="5695950" y="6337300"/>
          <p14:tracePt t="119734" x="5702300" y="6337300"/>
          <p14:tracePt t="119740" x="5721350" y="6330950"/>
          <p14:tracePt t="119758" x="5727700" y="6330950"/>
          <p14:tracePt t="119758" x="5753100" y="6324600"/>
          <p14:tracePt t="119775" x="5842000" y="6311900"/>
          <p14:tracePt t="119792" x="6007100" y="6273800"/>
          <p14:tracePt t="119809" x="6216650" y="6229350"/>
          <p14:tracePt t="119826" x="6464300" y="6178550"/>
          <p14:tracePt t="119843" x="6686550" y="6153150"/>
          <p14:tracePt t="119859" x="6851650" y="6108700"/>
          <p14:tracePt t="119876" x="7035800" y="6057900"/>
          <p14:tracePt t="119893" x="7080250" y="6051550"/>
          <p14:tracePt t="119909" x="7105650" y="6045200"/>
          <p14:tracePt t="119964" x="7112000" y="6045200"/>
          <p14:tracePt t="119981" x="7124700" y="6038850"/>
          <p14:tracePt t="119981" x="7137400" y="6026150"/>
          <p14:tracePt t="119997" x="7150100" y="6000750"/>
          <p14:tracePt t="120005" x="7162800" y="5975350"/>
          <p14:tracePt t="120013" x="7232650" y="5911850"/>
          <p14:tracePt t="120026" x="7308850" y="5848350"/>
          <p14:tracePt t="120043" x="7423150" y="5797550"/>
          <p14:tracePt t="120060" x="7581900" y="5702300"/>
          <p14:tracePt t="120077" x="7620000" y="5645150"/>
          <p14:tracePt t="120093" x="7651750" y="5568950"/>
          <p14:tracePt t="120110" x="7670800" y="5524500"/>
          <p14:tracePt t="120126" x="7689850" y="5492750"/>
          <p14:tracePt t="120144" x="7702550" y="5480050"/>
          <p14:tracePt t="120160" x="7708900" y="5473700"/>
          <p14:tracePt t="120197" x="7715250" y="5461000"/>
          <p14:tracePt t="120213" x="7721600" y="5461000"/>
          <p14:tracePt t="120213" x="7727950" y="5448300"/>
          <p14:tracePt t="120226" x="7753350" y="5403850"/>
          <p14:tracePt t="120243" x="7778750" y="5372100"/>
          <p14:tracePt t="120260" x="7791450" y="5321300"/>
          <p14:tracePt t="120277" x="7791450" y="5276850"/>
          <p14:tracePt t="120293" x="7791450" y="5232400"/>
          <p14:tracePt t="120310" x="7791450" y="5181600"/>
          <p14:tracePt t="120326" x="7791450" y="5130800"/>
          <p14:tracePt t="120343" x="7772400" y="5067300"/>
          <p14:tracePt t="120360" x="7759700" y="5041900"/>
          <p14:tracePt t="120377" x="7759700" y="5035550"/>
          <p14:tracePt t="120413" x="7759700" y="5029200"/>
          <p14:tracePt t="120413" x="7753350" y="5022850"/>
          <p14:tracePt t="120445" x="7747000" y="5022850"/>
          <p14:tracePt t="120517" x="7740650" y="5022850"/>
          <p14:tracePt t="120533" x="7715250" y="5022850"/>
          <p14:tracePt t="120537" x="7670800" y="5022850"/>
          <p14:tracePt t="120543" x="7594600" y="5022850"/>
          <p14:tracePt t="120560" x="7556500" y="5022850"/>
          <p14:tracePt t="120577" x="7524750" y="5041900"/>
          <p14:tracePt t="120594" x="7480300" y="5060950"/>
          <p14:tracePt t="120610" x="7454900" y="5092700"/>
          <p14:tracePt t="120628" x="7435850" y="5105400"/>
          <p14:tracePt t="120644" x="7429500" y="5124450"/>
          <p14:tracePt t="120725" x="7429500" y="5130800"/>
          <p14:tracePt t="120733" x="7442200" y="5143500"/>
          <p14:tracePt t="120741" x="7442200" y="5149850"/>
          <p14:tracePt t="120760" x="7467600" y="5162550"/>
          <p14:tracePt t="120761" x="7556500" y="5207000"/>
          <p14:tracePt t="120777" x="7658100" y="5238750"/>
          <p14:tracePt t="120794" x="7740650" y="5264150"/>
          <p14:tracePt t="120811" x="7778750" y="5264150"/>
          <p14:tracePt t="120827" x="7810500" y="5251450"/>
          <p14:tracePt t="120845" x="7816850" y="5232400"/>
          <p14:tracePt t="120861" x="7823200" y="5187950"/>
          <p14:tracePt t="120877" x="7823200" y="5130800"/>
          <p14:tracePt t="120894" x="7823200" y="5092700"/>
          <p14:tracePt t="120911" x="7823200" y="5054600"/>
          <p14:tracePt t="120928" x="7804150" y="5016500"/>
          <p14:tracePt t="120944" x="7740650" y="4921250"/>
          <p14:tracePt t="120961" x="7658100" y="4826000"/>
          <p14:tracePt t="120978" x="7588250" y="4756150"/>
          <p14:tracePt t="120995" x="7543800" y="4711700"/>
          <p14:tracePt t="121011" x="7518400" y="4699000"/>
          <p14:tracePt t="121028" x="7499350" y="4692650"/>
          <p14:tracePt t="121046" x="7480300" y="4692650"/>
          <p14:tracePt t="121061" x="7454900" y="4692650"/>
          <p14:tracePt t="121078" x="7423150" y="4705350"/>
          <p14:tracePt t="121094" x="7359650" y="4749800"/>
          <p14:tracePt t="121111" x="7321550" y="4794250"/>
          <p14:tracePt t="121128" x="7302500" y="4845050"/>
          <p14:tracePt t="121145" x="7302500" y="4933950"/>
          <p14:tracePt t="121161" x="7302500" y="4978400"/>
          <p14:tracePt t="121178" x="7302500" y="4997450"/>
          <p14:tracePt t="121195" x="7302500" y="5029200"/>
          <p14:tracePt t="121211" x="7302500" y="5041900"/>
          <p14:tracePt t="121228" x="7302500" y="5086350"/>
          <p14:tracePt t="121245" x="7346950" y="5130800"/>
          <p14:tracePt t="121309" x="7359650" y="5130800"/>
          <p14:tracePt t="121317" x="7378700" y="5130800"/>
          <p14:tracePt t="121323" x="7404100" y="5143500"/>
          <p14:tracePt t="121328" x="7499350" y="5149850"/>
          <p14:tracePt t="121345" x="7581900" y="5149850"/>
          <p14:tracePt t="121362" x="7632700" y="5149850"/>
          <p14:tracePt t="121378" x="7689850" y="5099050"/>
          <p14:tracePt t="121395" x="7740650" y="5048250"/>
          <p14:tracePt t="121412" x="7772400" y="4984750"/>
          <p14:tracePt t="121429" x="7772400" y="4965700"/>
          <p14:tracePt t="121445" x="7772400" y="4921250"/>
          <p14:tracePt t="121462" x="7772400" y="4889500"/>
          <p14:tracePt t="121479" x="7747000" y="4800600"/>
          <p14:tracePt t="121495" x="7696200" y="4756150"/>
          <p14:tracePt t="121512" x="7632700" y="4673600"/>
          <p14:tracePt t="121528" x="7588250" y="4641850"/>
          <p14:tracePt t="121545" x="7543800" y="4629150"/>
          <p14:tracePt t="121562" x="7493000" y="4629150"/>
          <p14:tracePt t="121579" x="7435850" y="4629150"/>
          <p14:tracePt t="121595" x="7378700" y="4629150"/>
          <p14:tracePt t="121613" x="7346950" y="4641850"/>
          <p14:tracePt t="121629" x="7308850" y="4679950"/>
          <p14:tracePt t="121646" x="7308850" y="4705350"/>
          <p14:tracePt t="121662" x="7296150" y="4787900"/>
          <p14:tracePt t="121679" x="7283450" y="4851400"/>
          <p14:tracePt t="121695" x="7277100" y="4908550"/>
          <p14:tracePt t="121712" x="7270750" y="4940300"/>
          <p14:tracePt t="121729" x="7270750" y="4972050"/>
          <p14:tracePt t="121746" x="7270750" y="5003800"/>
          <p14:tracePt t="121762" x="7302500" y="5054600"/>
          <p14:tracePt t="121779" x="7327900" y="5080000"/>
          <p14:tracePt t="121796" x="7353300" y="5092700"/>
          <p14:tracePt t="121813" x="7359650" y="5092700"/>
          <p14:tracePt t="121829" x="7372350" y="5092700"/>
          <p14:tracePt t="121846" x="7391400" y="5092700"/>
          <p14:tracePt t="121863" x="7448550" y="5086350"/>
          <p14:tracePt t="121879" x="7505700" y="5060950"/>
          <p14:tracePt t="121896" x="7550150" y="5016500"/>
          <p14:tracePt t="121912" x="7575550" y="4972050"/>
          <p14:tracePt t="121929" x="7588250" y="4883150"/>
          <p14:tracePt t="121946" x="7588250" y="4838700"/>
          <p14:tracePt t="121963" x="7588250" y="4768850"/>
          <p14:tracePt t="121979" x="7588250" y="4718050"/>
          <p14:tracePt t="121996" x="7588250" y="4705350"/>
          <p14:tracePt t="122053" x="7588250" y="4699000"/>
          <p14:tracePt t="122062" x="7550150" y="4699000"/>
          <p14:tracePt t="122079" x="7524750" y="4718050"/>
          <p14:tracePt t="122079" x="7435850" y="4768850"/>
          <p14:tracePt t="122096" x="7404100" y="4819650"/>
          <p14:tracePt t="122113" x="7372350" y="4864100"/>
          <p14:tracePt t="122129" x="7359650" y="4895850"/>
          <p14:tracePt t="122146" x="7340600" y="4927600"/>
          <p14:tracePt t="122213" x="7340600" y="4933950"/>
          <p14:tracePt t="122239" x="7340600" y="4959350"/>
          <p14:tracePt t="122253" x="7340600" y="4965700"/>
          <p14:tracePt t="122269" x="7340600" y="4972050"/>
          <p14:tracePt t="122318" x="7340600" y="4978400"/>
          <p14:tracePt t="122326" x="7340600" y="4984750"/>
          <p14:tracePt t="122334" x="7340600" y="4997450"/>
          <p14:tracePt t="122346" x="7346950" y="5003800"/>
          <p14:tracePt t="122349" x="7353300" y="5010150"/>
          <p14:tracePt t="122363" x="7366000" y="5035550"/>
          <p14:tracePt t="122380" x="7372350" y="5048250"/>
          <p14:tracePt t="122445" x="7378700" y="5048250"/>
          <p14:tracePt t="122456" x="7385050" y="5048250"/>
          <p14:tracePt t="122494" x="7391400" y="5048250"/>
          <p14:tracePt t="122506" x="7397750" y="5048250"/>
          <p14:tracePt t="122507" x="7404100" y="5041900"/>
          <p14:tracePt t="122533" x="7404100" y="5035550"/>
          <p14:tracePt t="122621" x="7404100" y="5067300"/>
          <p14:tracePt t="122629" x="7404100" y="5111750"/>
          <p14:tracePt t="122637" x="7404100" y="5143500"/>
          <p14:tracePt t="122645" x="7404100" y="5200650"/>
          <p14:tracePt t="122663" x="7410450" y="5302250"/>
          <p14:tracePt t="122665" x="7423150" y="5372100"/>
          <p14:tracePt t="122680" x="7442200" y="5454650"/>
          <p14:tracePt t="122697" x="7480300" y="5530850"/>
          <p14:tracePt t="122714" x="7480300" y="5562600"/>
          <p14:tracePt t="122730" x="7486650" y="5568950"/>
          <p14:tracePt t="122765" x="7486650" y="5575300"/>
          <p14:tracePt t="122789" x="7493000" y="5588000"/>
          <p14:tracePt t="122797" x="7518400" y="5613400"/>
          <p14:tracePt t="122814" x="7518400" y="5619750"/>
          <p14:tracePt t="122815" x="7556500" y="5632450"/>
          <p14:tracePt t="122831" x="7575550" y="5645150"/>
          <p14:tracePt t="122847" x="7600950" y="5645150"/>
          <p14:tracePt t="122864" x="7639050" y="5651500"/>
          <p14:tracePt t="122880" x="7677150" y="5651500"/>
          <p14:tracePt t="122898" x="7702550" y="5645150"/>
          <p14:tracePt t="122914" x="7721600" y="5632450"/>
          <p14:tracePt t="122931" x="7727950" y="5619750"/>
          <p14:tracePt t="122948" x="7734300" y="5575300"/>
          <p14:tracePt t="122965" x="7734300" y="5549900"/>
          <p14:tracePt t="122981" x="7734300" y="5511800"/>
          <p14:tracePt t="122998" x="7734300" y="5480050"/>
          <p14:tracePt t="123015" x="7734300" y="5454650"/>
          <p14:tracePt t="123031" x="7734300" y="5422900"/>
          <p14:tracePt t="123048" x="7734300" y="5397500"/>
          <p14:tracePt t="123064" x="7734300" y="5378450"/>
          <p14:tracePt t="123141" x="7734300" y="5372100"/>
          <p14:tracePt t="123157" x="7727950" y="5372100"/>
          <p14:tracePt t="123174" x="7670800" y="5422900"/>
          <p14:tracePt t="123182" x="7632700" y="5461000"/>
          <p14:tracePt t="123183" x="7575550" y="5511800"/>
          <p14:tracePt t="123199" x="7473950" y="5594350"/>
          <p14:tracePt t="123215" x="7346950" y="5645150"/>
          <p14:tracePt t="123231" x="7181850" y="5695950"/>
          <p14:tracePt t="123248" x="7042150" y="5695950"/>
          <p14:tracePt t="123265" x="6978650" y="5702300"/>
          <p14:tracePt t="123303" x="6972300" y="5702300"/>
          <p14:tracePt t="123326" x="6959600" y="5702300"/>
          <p14:tracePt t="123333" x="6953250" y="5702300"/>
          <p14:tracePt t="123348" x="6940550" y="5702300"/>
          <p14:tracePt t="123348" x="6915150" y="5721350"/>
          <p14:tracePt t="123365" x="6819900" y="5784850"/>
          <p14:tracePt t="123365" x="6718300" y="5886450"/>
          <p14:tracePt t="123382" x="6642100" y="5994400"/>
          <p14:tracePt t="123398" x="6578600" y="6057900"/>
          <p14:tracePt t="123415" x="6565900" y="6076950"/>
          <p14:tracePt t="123469" x="6559550" y="6083300"/>
          <p14:tracePt t="123478" x="6559550" y="6089650"/>
          <p14:tracePt t="123486" x="6559550" y="6096000"/>
          <p14:tracePt t="123494" x="6559550" y="6102350"/>
          <p14:tracePt t="123498" x="6559550" y="6134100"/>
          <p14:tracePt t="123515" x="6559550" y="6172200"/>
          <p14:tracePt t="123532" x="6572250" y="6184900"/>
          <p14:tracePt t="123548" x="6572250" y="6191250"/>
          <p14:tracePt t="123565" x="6584950" y="6191250"/>
          <p14:tracePt t="123582" x="6597650" y="6197600"/>
          <p14:tracePt t="123598" x="6616700" y="6210300"/>
          <p14:tracePt t="123615" x="6616700" y="6223000"/>
          <p14:tracePt t="123632" x="6623050" y="6248400"/>
          <p14:tracePt t="123649" x="6635750" y="6273800"/>
          <p14:tracePt t="123665" x="6642100" y="6286500"/>
          <p14:tracePt t="123683" x="6654800" y="6299200"/>
          <p14:tracePt t="123699" x="6654800" y="6305550"/>
          <p14:tracePt t="123716" x="6673850" y="6324600"/>
          <p14:tracePt t="123732" x="6692900" y="6362700"/>
          <p14:tracePt t="123749" x="6699250" y="6394450"/>
          <p14:tracePt t="123766" x="6718300" y="6407150"/>
          <p14:tracePt t="123782" x="6731000" y="6457950"/>
          <p14:tracePt t="123799" x="6775450" y="6515100"/>
          <p14:tracePt t="123816" x="6826250" y="6584950"/>
          <p14:tracePt t="123832" x="6883400" y="6629400"/>
          <p14:tracePt t="123849" x="6927850" y="6648450"/>
          <p14:tracePt t="123866" x="7061200" y="6661150"/>
          <p14:tracePt t="123882" x="7181850" y="6661150"/>
          <p14:tracePt t="123899" x="7346950" y="6661150"/>
          <p14:tracePt t="123916" x="7518400" y="6661150"/>
          <p14:tracePt t="123932" x="7937500" y="6661150"/>
          <p14:tracePt t="123949" x="8147050" y="6610350"/>
          <p14:tracePt t="123966" x="8356600" y="6515100"/>
          <p14:tracePt t="123983" x="8483600" y="6432550"/>
          <p14:tracePt t="123999" x="8566150" y="6350000"/>
          <p14:tracePt t="124016" x="8591550" y="6292850"/>
          <p14:tracePt t="124033" x="8597900" y="6248400"/>
          <p14:tracePt t="124049" x="8597900" y="6172200"/>
          <p14:tracePt t="124066" x="8585200" y="6057900"/>
          <p14:tracePt t="124083" x="8528050" y="5930900"/>
          <p14:tracePt t="124100" x="8432800" y="5797550"/>
          <p14:tracePt t="124116" x="8299450" y="5632450"/>
          <p14:tracePt t="124133" x="8166100" y="5524500"/>
          <p14:tracePt t="124150" x="8013700" y="5391150"/>
          <p14:tracePt t="124166" x="7893050" y="5334000"/>
          <p14:tracePt t="124183" x="7829550" y="5289550"/>
          <p14:tracePt t="124200" x="7778750" y="5270500"/>
          <p14:tracePt t="124216" x="7689850" y="5232400"/>
          <p14:tracePt t="124233" x="7562850" y="5168900"/>
          <p14:tracePt t="124250" x="7416800" y="5130800"/>
          <p14:tracePt t="124266" x="7264400" y="5111750"/>
          <p14:tracePt t="124284" x="7181850" y="5105400"/>
          <p14:tracePt t="124299" x="7105650" y="5105400"/>
          <p14:tracePt t="124317" x="7080250" y="5124450"/>
          <p14:tracePt t="124333" x="7016750" y="5181600"/>
          <p14:tracePt t="124350" x="7004050" y="5213350"/>
          <p14:tracePt t="124366" x="6997700" y="5226050"/>
          <p14:tracePt t="124383" x="6991350" y="5232400"/>
          <p14:tracePt t="124477" x="6997700" y="5232400"/>
          <p14:tracePt t="124485" x="7004050" y="5226050"/>
          <p14:tracePt t="124501" x="7023100" y="5219700"/>
          <p14:tracePt t="124502" x="7042150" y="5213350"/>
          <p14:tracePt t="124516" x="7150100" y="5213350"/>
          <p14:tracePt t="124534" x="7194550" y="5213350"/>
          <p14:tracePt t="124550" x="7283450" y="5270500"/>
          <p14:tracePt t="124567" x="7442200" y="5334000"/>
          <p14:tracePt t="124583" x="7581900" y="5359400"/>
          <p14:tracePt t="124600" x="7727950" y="5378450"/>
          <p14:tracePt t="124617" x="7759700" y="5378450"/>
          <p14:tracePt t="124634" x="7791450" y="5359400"/>
          <p14:tracePt t="124651" x="7804150" y="5321300"/>
          <p14:tracePt t="124667" x="7810500" y="5270500"/>
          <p14:tracePt t="124684" x="7791450" y="5137150"/>
          <p14:tracePt t="124684" x="7766050" y="5073650"/>
          <p14:tracePt t="124702" x="7715250" y="4927600"/>
          <p14:tracePt t="124717" x="7670800" y="4781550"/>
          <p14:tracePt t="124734" x="7632700" y="4673600"/>
          <p14:tracePt t="124750" x="7575550" y="4578350"/>
          <p14:tracePt t="124767" x="7531100" y="4508500"/>
          <p14:tracePt t="124783" x="7493000" y="4464050"/>
          <p14:tracePt t="124800" x="7467600" y="4445000"/>
          <p14:tracePt t="124816" x="7435850" y="4419600"/>
          <p14:tracePt t="124833" x="7410450" y="4406900"/>
          <p14:tracePt t="124850" x="7391400" y="4387850"/>
          <p14:tracePt t="124866" x="7340600" y="4337050"/>
          <p14:tracePt t="124884" x="7219950" y="4248150"/>
          <p14:tracePt t="124901" x="7112000" y="4171950"/>
          <p14:tracePt t="124918" x="7023100" y="4095750"/>
          <p14:tracePt t="124934" x="6985000" y="4057650"/>
          <p14:tracePt t="124951" x="6972300" y="4038600"/>
          <p14:tracePt t="125077" x="6972300" y="4032250"/>
          <p14:tracePt t="125084" x="6972300" y="4019550"/>
          <p14:tracePt t="125084" x="6978650" y="4000500"/>
          <p14:tracePt t="125102" x="6985000" y="3994150"/>
          <p14:tracePt t="125102" x="6991350" y="3962400"/>
          <p14:tracePt t="125118" x="6991350" y="3949700"/>
          <p14:tracePt t="125229" x="7004050" y="3949700"/>
          <p14:tracePt t="125238" x="7016750" y="3962400"/>
          <p14:tracePt t="125251" x="7029450" y="3968750"/>
          <p14:tracePt t="125252" x="7067550" y="4025900"/>
          <p14:tracePt t="125268" x="7099300" y="4070350"/>
          <p14:tracePt t="125268" x="7112000" y="4089400"/>
          <p14:tracePt t="125286" x="7131050" y="4108450"/>
          <p14:tracePt t="125389" x="7137400" y="4121150"/>
          <p14:tracePt t="125396" x="7143750" y="4127500"/>
          <p14:tracePt t="125400" x="7156450" y="4133850"/>
          <p14:tracePt t="125418" x="7175500" y="4152900"/>
          <p14:tracePt t="125419" x="7207250" y="4171950"/>
          <p14:tracePt t="125518" x="7213600" y="4171950"/>
          <p14:tracePt t="125528" x="7213600" y="4159250"/>
          <p14:tracePt t="125529" x="7213600" y="4152900"/>
          <p14:tracePt t="125535" x="7213600" y="4121150"/>
          <p14:tracePt t="125552" x="7213600" y="4102100"/>
          <p14:tracePt t="125568" x="7213600" y="4089400"/>
          <p14:tracePt t="125585" x="7207250" y="4064000"/>
          <p14:tracePt t="125602" x="7207250" y="4044950"/>
          <p14:tracePt t="125619" x="7200900" y="4032250"/>
          <p14:tracePt t="125635" x="7194550" y="4019550"/>
          <p14:tracePt t="125749" x="7188200" y="4013200"/>
          <p14:tracePt t="125764" x="7181850" y="4013200"/>
          <p14:tracePt t="125774" x="7169150" y="4019550"/>
          <p14:tracePt t="125782" x="7156450" y="4032250"/>
          <p14:tracePt t="125788" x="7131050" y="4044950"/>
          <p14:tracePt t="125802" x="7105650" y="4057650"/>
          <p14:tracePt t="125819" x="7105650" y="4064000"/>
          <p14:tracePt t="125957" x="7105650" y="4057650"/>
          <p14:tracePt t="125965" x="7105650" y="4051300"/>
          <p14:tracePt t="126182" x="7105650" y="4038600"/>
          <p14:tracePt t="126949" x="7105650" y="4057650"/>
          <p14:tracePt t="126957" x="7105650" y="4076700"/>
          <p14:tracePt t="126965" x="7105650" y="4121150"/>
          <p14:tracePt t="126965" x="7105650" y="4171950"/>
          <p14:tracePt t="126974" x="7105650" y="4216400"/>
          <p14:tracePt t="126987" x="7092950" y="4349750"/>
          <p14:tracePt t="127004" x="7061200" y="4521200"/>
          <p14:tracePt t="127022" x="7029450" y="4616450"/>
          <p14:tracePt t="127038" x="7004050" y="4667250"/>
          <p14:tracePt t="127054" x="6985000" y="4718050"/>
          <p14:tracePt t="127071" x="6953250" y="4781550"/>
          <p14:tracePt t="127088" x="6896100" y="4857750"/>
          <p14:tracePt t="127104" x="6851650" y="4978400"/>
          <p14:tracePt t="127121" x="6800850" y="5092700"/>
          <p14:tracePt t="127138" x="6724650" y="5187950"/>
          <p14:tracePt t="127154" x="6635750" y="5251450"/>
          <p14:tracePt t="127171" x="6540500" y="5295900"/>
          <p14:tracePt t="127188" x="6483350" y="5327650"/>
          <p14:tracePt t="127204" x="6451600" y="5372100"/>
          <p14:tracePt t="127222" x="6432550" y="5384800"/>
          <p14:tracePt t="127269" x="6432550" y="5391150"/>
          <p14:tracePt t="127280" x="6413500" y="5410200"/>
          <p14:tracePt t="127288" x="6388100" y="5448300"/>
          <p14:tracePt t="127289" x="6337300" y="5518150"/>
          <p14:tracePt t="127305" x="6267450" y="5607050"/>
          <p14:tracePt t="127321" x="6210300" y="5664200"/>
          <p14:tracePt t="127338" x="6146800" y="5727700"/>
          <p14:tracePt t="127355" x="6108700" y="5772150"/>
          <p14:tracePt t="127372" x="6076950" y="5803900"/>
          <p14:tracePt t="127413" x="6064250" y="5829300"/>
          <p14:tracePt t="127421" x="6038850" y="5854700"/>
          <p14:tracePt t="127431" x="6032500" y="5867400"/>
          <p14:tracePt t="127438" x="5994400" y="5899150"/>
          <p14:tracePt t="127455" x="5949950" y="5930900"/>
          <p14:tracePt t="127525" x="5937250" y="5943600"/>
          <p14:tracePt t="127533" x="5918200" y="5956300"/>
          <p14:tracePt t="127533" x="5867400" y="5994400"/>
          <p14:tracePt t="127549" x="5791200" y="6026150"/>
          <p14:tracePt t="127557" x="5708650" y="6089650"/>
          <p14:tracePt t="127572" x="5486400" y="6197600"/>
          <p14:tracePt t="127573" x="5321300" y="6299200"/>
          <p14:tracePt t="127588" x="4787900" y="6565900"/>
          <p14:tracePt t="127606" x="4527550" y="6673850"/>
          <p14:tracePt t="127622" x="4292600" y="6692900"/>
          <p14:tracePt t="127639" x="4076700" y="6692900"/>
          <p14:tracePt t="127655" x="3917950" y="6692900"/>
          <p14:tracePt t="127672" x="3867150" y="6705600"/>
          <p14:tracePt t="127689" x="3860800" y="6705600"/>
          <p14:tracePt t="127741" x="3854450" y="6705600"/>
          <p14:tracePt t="127749" x="3848100" y="6705600"/>
          <p14:tracePt t="127757" x="3835400" y="6705600"/>
          <p14:tracePt t="127758" x="3810000" y="6705600"/>
          <p14:tracePt t="127772" x="3587750" y="6623050"/>
          <p14:tracePt t="127790" x="3263900" y="6496050"/>
          <p14:tracePt t="127805" x="2882900" y="6388100"/>
          <p14:tracePt t="127822" x="2279650" y="6254750"/>
          <p14:tracePt t="127839" x="1930400" y="6242050"/>
          <p14:tracePt t="127856" x="1758950" y="6242050"/>
          <p14:tracePt t="127872" x="1720850" y="6254750"/>
          <p14:tracePt t="128133" x="1727200" y="6254750"/>
          <p14:tracePt t="128141" x="1733550" y="6254750"/>
          <p14:tracePt t="128445" x="1758950" y="6242050"/>
          <p14:tracePt t="128453" x="1778000" y="6229350"/>
          <p14:tracePt t="128461" x="1822450" y="6223000"/>
          <p14:tracePt t="128473" x="1847850" y="6210300"/>
          <p14:tracePt t="128478" x="1892300" y="6197600"/>
          <p14:tracePt t="128490" x="1898650" y="6191250"/>
          <p14:tracePt t="128629" x="1911350" y="6184900"/>
          <p14:tracePt t="128934" x="1924050" y="6184900"/>
          <p14:tracePt t="128942" x="1936750" y="6191250"/>
          <p14:tracePt t="128958" x="1962150" y="6191250"/>
          <p14:tracePt t="128959" x="1981200" y="6191250"/>
          <p14:tracePt t="128975" x="2006600" y="6191250"/>
          <p14:tracePt t="129014" x="2019300" y="6191250"/>
          <p14:tracePt t="129025" x="2025650" y="6191250"/>
          <p14:tracePt t="129026" x="2044700" y="6184900"/>
          <p14:tracePt t="129042" x="2057400" y="6184900"/>
          <p14:tracePt t="129059" x="2070100" y="6184900"/>
          <p14:tracePt t="129295" x="2076450" y="6184900"/>
          <p14:tracePt t="129302" x="2095500" y="6184900"/>
          <p14:tracePt t="129309" x="2108200" y="6184900"/>
          <p14:tracePt t="129310" x="2133600" y="6172200"/>
          <p14:tracePt t="129328" x="2146300" y="6172200"/>
          <p14:tracePt t="129343" x="2184400" y="6159500"/>
          <p14:tracePt t="129359" x="2216150" y="6159500"/>
          <p14:tracePt t="129376" x="2235200" y="6153150"/>
          <p14:tracePt t="129598" x="2260600" y="6153150"/>
          <p14:tracePt t="129606" x="2286000" y="6153150"/>
          <p14:tracePt t="129614" x="2317750" y="6153150"/>
          <p14:tracePt t="129623" x="2343150" y="6153150"/>
          <p14:tracePt t="129626" x="2451100" y="6178550"/>
          <p14:tracePt t="129643" x="2540000" y="6191250"/>
          <p14:tracePt t="129659" x="2755900" y="6280150"/>
          <p14:tracePt t="129676" x="3016250" y="6305550"/>
          <p14:tracePt t="129693" x="3352800" y="6318250"/>
          <p14:tracePt t="129710" x="3784600" y="6343650"/>
          <p14:tracePt t="129726" x="4006850" y="6343650"/>
          <p14:tracePt t="129744" x="4191000" y="6343650"/>
          <p14:tracePt t="129760" x="4419600" y="6343650"/>
          <p14:tracePt t="129777" x="4673600" y="6343650"/>
          <p14:tracePt t="129793" x="4984750" y="6343650"/>
          <p14:tracePt t="129810" x="5340350" y="6305550"/>
          <p14:tracePt t="129826" x="5670550" y="6223000"/>
          <p14:tracePt t="129843" x="5962650" y="6184900"/>
          <p14:tracePt t="129859" x="6153150" y="6165850"/>
          <p14:tracePt t="129876" x="6242050" y="6165850"/>
          <p14:tracePt t="129892" x="6330950" y="6165850"/>
          <p14:tracePt t="129909" x="6369050" y="6165850"/>
          <p14:tracePt t="129925" x="6426200" y="6165850"/>
          <p14:tracePt t="129942" x="6457950" y="6165850"/>
          <p14:tracePt t="129960" x="6489700" y="6153150"/>
          <p14:tracePt t="129976" x="6515100" y="6146800"/>
          <p14:tracePt t="129993" x="6546850" y="6134100"/>
          <p14:tracePt t="130010" x="6610350" y="6108700"/>
          <p14:tracePt t="130027" x="6667500" y="6096000"/>
          <p14:tracePt t="130044" x="6711950" y="6089650"/>
          <p14:tracePt t="130060" x="6762750" y="6083300"/>
          <p14:tracePt t="130077" x="6838950" y="6076950"/>
          <p14:tracePt t="130093" x="6940550" y="6076950"/>
          <p14:tracePt t="130093" x="6985000" y="6076950"/>
          <p14:tracePt t="130111" x="7061200" y="6064250"/>
          <p14:tracePt t="130127" x="7105650" y="6057900"/>
          <p14:tracePt t="130144" x="7131050" y="6051550"/>
          <p14:tracePt t="130160" x="7143750" y="6051550"/>
          <p14:tracePt t="130177" x="7194550" y="6051550"/>
          <p14:tracePt t="130194" x="7296150" y="6057900"/>
          <p14:tracePt t="130211" x="7397750" y="6076950"/>
          <p14:tracePt t="130227" x="7512050" y="6102350"/>
          <p14:tracePt t="130244" x="7600950" y="6108700"/>
          <p14:tracePt t="130260" x="7639050" y="6108700"/>
          <p14:tracePt t="130277" x="7670800" y="6127750"/>
          <p14:tracePt t="130294" x="7689850" y="6127750"/>
          <p14:tracePt t="130311" x="7715250" y="6127750"/>
          <p14:tracePt t="130327" x="7766050" y="6127750"/>
          <p14:tracePt t="130344" x="7816850" y="6127750"/>
          <p14:tracePt t="130361" x="7886700" y="6102350"/>
          <p14:tracePt t="130377" x="7969250" y="6064250"/>
          <p14:tracePt t="130394" x="8070850" y="6013450"/>
          <p14:tracePt t="130411" x="8140700" y="5994400"/>
          <p14:tracePt t="130427" x="8229600" y="5969000"/>
          <p14:tracePt t="130444" x="8337550" y="5930900"/>
          <p14:tracePt t="130461" x="8451850" y="5886450"/>
          <p14:tracePt t="130478" x="8648700" y="5803900"/>
          <p14:tracePt t="130494" x="8655050" y="5791200"/>
          <p14:tracePt t="130511" x="8667750" y="5784850"/>
          <p14:tracePt t="130528" x="8674100" y="5765800"/>
          <p14:tracePt t="130544" x="8686800" y="5734050"/>
          <p14:tracePt t="130563" x="8712200" y="5695950"/>
          <p14:tracePt t="130578" x="8737600" y="5657850"/>
          <p14:tracePt t="130594" x="8763000" y="5594350"/>
          <p14:tracePt t="130611" x="8769350" y="5549900"/>
          <p14:tracePt t="130628" x="8769350" y="5480050"/>
          <p14:tracePt t="130644" x="8769350" y="5416550"/>
          <p14:tracePt t="130661" x="8769350" y="5359400"/>
          <p14:tracePt t="130678" x="8769350" y="5321300"/>
          <p14:tracePt t="130694" x="8769350" y="5283200"/>
          <p14:tracePt t="130712" x="8769350" y="5207000"/>
          <p14:tracePt t="130728" x="8737600" y="5162550"/>
          <p14:tracePt t="130745" x="8674100" y="5099050"/>
          <p14:tracePt t="130761" x="8610600" y="5022850"/>
          <p14:tracePt t="130779" x="8547100" y="4978400"/>
          <p14:tracePt t="130795" x="8477250" y="4927600"/>
          <p14:tracePt t="130812" x="8420100" y="4889500"/>
          <p14:tracePt t="130828" x="8369300" y="4870450"/>
          <p14:tracePt t="130845" x="8343900" y="4845050"/>
          <p14:tracePt t="130845" x="8305800" y="4832350"/>
          <p14:tracePt t="130862" x="8204200" y="4787900"/>
          <p14:tracePt t="130879" x="8096250" y="4749800"/>
          <p14:tracePt t="130895" x="7975600" y="4724400"/>
          <p14:tracePt t="130912" x="7867650" y="4692650"/>
          <p14:tracePt t="130928" x="7785100" y="4667250"/>
          <p14:tracePt t="130945" x="7664450" y="4616450"/>
          <p14:tracePt t="130962" x="7556500" y="4597400"/>
          <p14:tracePt t="130978" x="7448550" y="4559300"/>
          <p14:tracePt t="130995" x="7397750" y="4552950"/>
          <p14:tracePt t="131012" x="7346950" y="4552950"/>
          <p14:tracePt t="131028" x="7258050" y="4552950"/>
          <p14:tracePt t="131045" x="7169150" y="4552950"/>
          <p14:tracePt t="131063" x="7099300" y="4552950"/>
          <p14:tracePt t="131079" x="6997700" y="4572000"/>
          <p14:tracePt t="131095" x="6915150" y="4610100"/>
          <p14:tracePt t="131112" x="6819900" y="4648200"/>
          <p14:tracePt t="131128" x="6699250" y="4673600"/>
          <p14:tracePt t="131145" x="6604000" y="4699000"/>
          <p14:tracePt t="131162" x="6521450" y="4724400"/>
          <p14:tracePt t="131179" x="6438900" y="4749800"/>
          <p14:tracePt t="131195" x="6369050" y="4813300"/>
          <p14:tracePt t="131212" x="6242050" y="4946650"/>
          <p14:tracePt t="131231" x="6197600" y="5016500"/>
          <p14:tracePt t="131245" x="6146800" y="5111750"/>
          <p14:tracePt t="131262" x="6083300" y="5251450"/>
          <p14:tracePt t="131279" x="6051550" y="5334000"/>
          <p14:tracePt t="131295" x="6032500" y="5397500"/>
          <p14:tracePt t="131312" x="6032500" y="5416550"/>
          <p14:tracePt t="131329" x="6032500" y="5441950"/>
          <p14:tracePt t="131346" x="6032500" y="5486400"/>
          <p14:tracePt t="131362" x="6032500" y="5524500"/>
          <p14:tracePt t="131379" x="6032500" y="5562600"/>
          <p14:tracePt t="131396" x="6064250" y="5600700"/>
          <p14:tracePt t="131412" x="6102350" y="5645150"/>
          <p14:tracePt t="131429" x="6153150" y="5702300"/>
          <p14:tracePt t="131446" x="6203950" y="5740400"/>
          <p14:tracePt t="131462" x="6223000" y="5759450"/>
          <p14:tracePt t="131479" x="6254750" y="5810250"/>
          <p14:tracePt t="131496" x="6280150" y="5835650"/>
          <p14:tracePt t="131512" x="6311900" y="5880100"/>
          <p14:tracePt t="131529" x="6362700" y="5924550"/>
          <p14:tracePt t="131546" x="6477000" y="5981700"/>
          <p14:tracePt t="131563" x="6604000" y="5994400"/>
          <p14:tracePt t="131579" x="6724650" y="6000750"/>
          <p14:tracePt t="131596" x="6826250" y="6013450"/>
          <p14:tracePt t="131613" x="6915150" y="6013450"/>
          <p14:tracePt t="131630" x="7048500" y="6064250"/>
          <p14:tracePt t="131647" x="7137400" y="6083300"/>
          <p14:tracePt t="131663" x="7226300" y="6089650"/>
          <p14:tracePt t="131679" x="7315200" y="6096000"/>
          <p14:tracePt t="131696" x="7404100" y="6096000"/>
          <p14:tracePt t="131713" x="7473950" y="6096000"/>
          <p14:tracePt t="131730" x="7562850" y="6096000"/>
          <p14:tracePt t="131746" x="7651750" y="6096000"/>
          <p14:tracePt t="131763" x="7753350" y="6070600"/>
          <p14:tracePt t="131780" x="7854950" y="6038850"/>
          <p14:tracePt t="131798" x="7962900" y="6013450"/>
          <p14:tracePt t="131813" x="8051800" y="5962650"/>
          <p14:tracePt t="131831" x="8108950" y="5918200"/>
          <p14:tracePt t="131846" x="8153400" y="5880100"/>
          <p14:tracePt t="131864" x="8210550" y="5842000"/>
          <p14:tracePt t="131880" x="8248650" y="5822950"/>
          <p14:tracePt t="131897" x="8286750" y="5784850"/>
          <p14:tracePt t="131913" x="8312150" y="5765800"/>
          <p14:tracePt t="131930" x="8324850" y="5746750"/>
          <p14:tracePt t="131947" x="8331200" y="5727700"/>
          <p14:tracePt t="131963" x="8337550" y="5695950"/>
          <p14:tracePt t="131980" x="8343900" y="5676900"/>
          <p14:tracePt t="131997" x="8343900" y="5657850"/>
          <p14:tracePt t="132013" x="8343900" y="5626100"/>
          <p14:tracePt t="132030" x="8343900" y="5588000"/>
          <p14:tracePt t="132048" x="8343900" y="5549900"/>
          <p14:tracePt t="132063" x="8343900" y="5505450"/>
          <p14:tracePt t="132080" x="8331200" y="5448300"/>
          <p14:tracePt t="132097" x="8305800" y="5378450"/>
          <p14:tracePt t="132113" x="8286750" y="5340350"/>
          <p14:tracePt t="132132" x="8255000" y="5314950"/>
          <p14:tracePt t="132147" x="8204200" y="5270500"/>
          <p14:tracePt t="132164" x="8166100" y="5232400"/>
          <p14:tracePt t="132180" x="8115300" y="5175250"/>
          <p14:tracePt t="132197" x="8045450" y="5124450"/>
          <p14:tracePt t="132214" x="7918450" y="5022850"/>
          <p14:tracePt t="132231" x="7766050" y="4914900"/>
          <p14:tracePt t="132247" x="7600950" y="4794250"/>
          <p14:tracePt t="132264" x="7473950" y="4737100"/>
          <p14:tracePt t="132280" x="7366000" y="4724400"/>
          <p14:tracePt t="132297" x="7302500" y="4705350"/>
          <p14:tracePt t="132314" x="7251700" y="4699000"/>
          <p14:tracePt t="132330" x="7213600" y="4692650"/>
          <p14:tracePt t="132347" x="7143750" y="4686300"/>
          <p14:tracePt t="132364" x="7073900" y="4686300"/>
          <p14:tracePt t="132381" x="6997700" y="4686300"/>
          <p14:tracePt t="132397" x="6889750" y="4686300"/>
          <p14:tracePt t="132414" x="6750050" y="4730750"/>
          <p14:tracePt t="132431" x="6654800" y="4800600"/>
          <p14:tracePt t="132447" x="6591300" y="4851400"/>
          <p14:tracePt t="132465" x="6527800" y="4946650"/>
          <p14:tracePt t="132481" x="6483350" y="5048250"/>
          <p14:tracePt t="132497" x="6438900" y="5149850"/>
          <p14:tracePt t="132514" x="6419850" y="5232400"/>
          <p14:tracePt t="132531" x="6394450" y="5346700"/>
          <p14:tracePt t="132547" x="6394450" y="5422900"/>
          <p14:tracePt t="132564" x="6394450" y="5467350"/>
          <p14:tracePt t="132581" x="6394450" y="5505450"/>
          <p14:tracePt t="132598" x="6413500" y="5575300"/>
          <p14:tracePt t="132615" x="6457950" y="5626100"/>
          <p14:tracePt t="132631" x="6483350" y="5695950"/>
          <p14:tracePt t="132648" x="6534150" y="5778500"/>
          <p14:tracePt t="132664" x="6565900" y="5816600"/>
          <p14:tracePt t="132681" x="6597650" y="5867400"/>
          <p14:tracePt t="132698" x="6623050" y="5892800"/>
          <p14:tracePt t="132715" x="6642100" y="5911850"/>
          <p14:tracePt t="132731" x="6667500" y="5930900"/>
          <p14:tracePt t="132767" x="6680200" y="5930900"/>
          <p14:tracePt t="132767" x="6724650" y="5956300"/>
          <p14:tracePt t="132782" x="6775450" y="5988050"/>
          <p14:tracePt t="132798" x="6921500" y="6045200"/>
          <p14:tracePt t="132816" x="7073900" y="6096000"/>
          <p14:tracePt t="132831" x="7239000" y="6146800"/>
          <p14:tracePt t="132848" x="7385050" y="6172200"/>
          <p14:tracePt t="132865" x="7499350" y="6172200"/>
          <p14:tracePt t="132881" x="7600950" y="6178550"/>
          <p14:tracePt t="132898" x="7734300" y="6178550"/>
          <p14:tracePt t="132914" x="7854950" y="6203950"/>
          <p14:tracePt t="132931" x="7988300" y="6229350"/>
          <p14:tracePt t="132948" x="8102600" y="6261100"/>
          <p14:tracePt t="132965" x="8248650" y="6273800"/>
          <p14:tracePt t="132982" x="8331200" y="6273800"/>
          <p14:tracePt t="132998" x="8432800" y="6242050"/>
          <p14:tracePt t="133015" x="8496300" y="6191250"/>
          <p14:tracePt t="133033" x="8572500" y="6108700"/>
          <p14:tracePt t="133048" x="8623300" y="6045200"/>
          <p14:tracePt t="133065" x="8655050" y="5988050"/>
          <p14:tracePt t="133082" x="8680450" y="5911850"/>
          <p14:tracePt t="133099" x="8699500" y="5854700"/>
          <p14:tracePt t="133115" x="8705850" y="5803900"/>
          <p14:tracePt t="133132" x="8705850" y="5753100"/>
          <p14:tracePt t="133148" x="8699500" y="5702300"/>
          <p14:tracePt t="133165" x="8674100" y="5638800"/>
          <p14:tracePt t="133182" x="8616950" y="5518150"/>
          <p14:tracePt t="133199" x="8578850" y="5441950"/>
          <p14:tracePt t="133215" x="8521700" y="5346700"/>
          <p14:tracePt t="133232" x="8451850" y="5270500"/>
          <p14:tracePt t="133249" x="8382000" y="5187950"/>
          <p14:tracePt t="133265" x="8299450" y="5105400"/>
          <p14:tracePt t="133282" x="8210550" y="5035550"/>
          <p14:tracePt t="133299" x="8134350" y="4978400"/>
          <p14:tracePt t="133316" x="8089900" y="4940300"/>
          <p14:tracePt t="133332" x="8064500" y="4927600"/>
          <p14:tracePt t="133349" x="8051800" y="4921250"/>
          <p14:tracePt t="133366" x="7988300" y="4876800"/>
          <p14:tracePt t="133383" x="7924800" y="4838700"/>
          <p14:tracePt t="133399" x="7861300" y="4806950"/>
          <p14:tracePt t="133416" x="7766050" y="4775200"/>
          <p14:tracePt t="133432" x="7632700" y="4737100"/>
          <p14:tracePt t="133449" x="7518400" y="4718050"/>
          <p14:tracePt t="133466" x="7410450" y="4711700"/>
          <p14:tracePt t="133482" x="7321550" y="4711700"/>
          <p14:tracePt t="133499" x="7245350" y="4711700"/>
          <p14:tracePt t="133516" x="7156450" y="4711700"/>
          <p14:tracePt t="133533" x="7112000" y="4718050"/>
          <p14:tracePt t="133549" x="7023100" y="4743450"/>
          <p14:tracePt t="133566" x="6921500" y="4775200"/>
          <p14:tracePt t="133599" x="6807200" y="4819650"/>
          <p14:tracePt t="133600" x="6680200" y="4851400"/>
          <p14:tracePt t="133616" x="6584950" y="4895850"/>
          <p14:tracePt t="133633" x="6508750" y="4972050"/>
          <p14:tracePt t="133650" x="6445250" y="5048250"/>
          <p14:tracePt t="133666" x="6419850" y="5137150"/>
          <p14:tracePt t="133683" x="6419850" y="5226050"/>
          <p14:tracePt t="133701" x="6413500" y="5340350"/>
          <p14:tracePt t="133716" x="6413500" y="5448300"/>
          <p14:tracePt t="133733" x="6413500" y="5524500"/>
          <p14:tracePt t="133749" x="6413500" y="5645150"/>
          <p14:tracePt t="133767" x="6426200" y="5740400"/>
          <p14:tracePt t="133783" x="6464300" y="5803900"/>
          <p14:tracePt t="133800" x="6496050" y="5854700"/>
          <p14:tracePt t="133816" x="6527800" y="5867400"/>
          <p14:tracePt t="133834" x="6534150" y="5880100"/>
          <p14:tracePt t="133850" x="6546850" y="5892800"/>
          <p14:tracePt t="133866" x="6584950" y="5918200"/>
          <p14:tracePt t="133883" x="6673850" y="5969000"/>
          <p14:tracePt t="133900" x="6794500" y="6019800"/>
          <p14:tracePt t="133917" x="6965950" y="6057900"/>
          <p14:tracePt t="133933" x="7150100" y="6096000"/>
          <p14:tracePt t="133933" x="7239000" y="6102350"/>
          <p14:tracePt t="133951" x="7404100" y="6134100"/>
          <p14:tracePt t="133967" x="7600950" y="6146800"/>
          <p14:tracePt t="133983" x="7759700" y="6146800"/>
          <p14:tracePt t="134000" x="7893050" y="6146800"/>
          <p14:tracePt t="134016" x="8013700" y="6127750"/>
          <p14:tracePt t="134033" x="8166100" y="6102350"/>
          <p14:tracePt t="134050" x="8312150" y="6070600"/>
          <p14:tracePt t="134067" x="8451850" y="6019800"/>
          <p14:tracePt t="134083" x="8553450" y="5988050"/>
          <p14:tracePt t="134100" x="8642350" y="5969000"/>
          <p14:tracePt t="134117" x="8686800" y="5943600"/>
          <p14:tracePt t="134134" x="8699500" y="5924550"/>
          <p14:tracePt t="134150" x="8705850" y="5892800"/>
          <p14:tracePt t="134168" x="8712200" y="5873750"/>
          <p14:tracePt t="134184" x="8718550" y="5835650"/>
          <p14:tracePt t="134200" x="8718550" y="5822950"/>
          <p14:tracePt t="134217" x="8718550" y="5784850"/>
          <p14:tracePt t="134234" x="8718550" y="5708650"/>
          <p14:tracePt t="134250" x="8686800" y="5613400"/>
          <p14:tracePt t="134266" x="8553450" y="5410200"/>
          <p14:tracePt t="134283" x="8337550" y="5181600"/>
          <p14:tracePt t="134300" x="8058150" y="4959350"/>
          <p14:tracePt t="134317" x="7759700" y="4737100"/>
          <p14:tracePt t="134334" x="7359650" y="4521200"/>
          <p14:tracePt t="134351" x="7162800" y="4400550"/>
          <p14:tracePt t="134369" x="7080250" y="4362450"/>
          <p14:tracePt t="134384" x="7067550" y="4356100"/>
          <p14:tracePt t="134401" x="7067550" y="4349750"/>
          <p14:tracePt t="134417" x="7061200" y="4343400"/>
          <p14:tracePt t="134434" x="7042150" y="4337050"/>
          <p14:tracePt t="134451" x="7004050" y="4337050"/>
          <p14:tracePt t="134467" x="6946900" y="4337050"/>
          <p14:tracePt t="134484" x="6896100" y="4343400"/>
          <p14:tracePt t="134501" x="6794500" y="4362450"/>
          <p14:tracePt t="134517" x="6661150" y="4476750"/>
          <p14:tracePt t="134534" x="6572250" y="4673600"/>
          <p14:tracePt t="134552" x="6572250" y="4775200"/>
          <p14:tracePt t="134567" x="6572250" y="4914900"/>
          <p14:tracePt t="134584" x="6572250" y="4997450"/>
          <p14:tracePt t="134601" x="6591300" y="5086350"/>
          <p14:tracePt t="134618" x="6616700" y="5168900"/>
          <p14:tracePt t="134634" x="6642100" y="5264150"/>
          <p14:tracePt t="134651" x="6661150" y="5353050"/>
          <p14:tracePt t="134668" x="6724650" y="5441950"/>
          <p14:tracePt t="134684" x="6762750" y="5518150"/>
          <p14:tracePt t="134701" x="6800850" y="5581650"/>
          <p14:tracePt t="134718" x="6832600" y="5645150"/>
          <p14:tracePt t="134735" x="6845300" y="5664200"/>
          <p14:tracePt t="134751" x="6864350" y="5689600"/>
          <p14:tracePt t="134768" x="6921500" y="5708650"/>
          <p14:tracePt t="134785" x="6953250" y="5708650"/>
          <p14:tracePt t="134801" x="6985000" y="5708650"/>
          <p14:tracePt t="134818" x="7029450" y="5702300"/>
          <p14:tracePt t="134835" x="7054850" y="5695950"/>
          <p14:tracePt t="134852" x="7105650" y="5689600"/>
          <p14:tracePt t="134868" x="7175500" y="5689600"/>
          <p14:tracePt t="134885" x="7340600" y="5689600"/>
          <p14:tracePt t="134901" x="7505700" y="5689600"/>
          <p14:tracePt t="134901" x="7581900" y="5702300"/>
          <p14:tracePt t="134919" x="7772400" y="5702300"/>
          <p14:tracePt t="134936" x="7988300" y="5702300"/>
          <p14:tracePt t="134951" x="8159750" y="5702300"/>
          <p14:tracePt t="134967" x="8293100" y="5683250"/>
          <p14:tracePt t="134983" x="8362950" y="5638800"/>
          <p14:tracePt t="135001" x="8407400" y="5607050"/>
          <p14:tracePt t="135017" x="8426450" y="5581650"/>
          <p14:tracePt t="135035" x="8439150" y="5568950"/>
          <p14:tracePt t="135052" x="8458200" y="5530850"/>
          <p14:tracePt t="135068" x="8458200" y="5499100"/>
          <p14:tracePt t="135085" x="8458200" y="5467350"/>
          <p14:tracePt t="135102" x="8458200" y="5429250"/>
          <p14:tracePt t="135120" x="8458200" y="5410200"/>
          <p14:tracePt t="135135" x="8451850" y="5384800"/>
          <p14:tracePt t="135152" x="8413750" y="5321300"/>
          <p14:tracePt t="135168" x="8388350" y="5270500"/>
          <p14:tracePt t="135185" x="8324850" y="5181600"/>
          <p14:tracePt t="135202" x="8185150" y="5035550"/>
          <p14:tracePt t="135219" x="7962900" y="4902200"/>
          <p14:tracePt t="135235" x="7766050" y="4787900"/>
          <p14:tracePt t="135252" x="7683500" y="4749800"/>
          <p14:tracePt t="135269" x="7639050" y="4737100"/>
          <p14:tracePt t="135285" x="7550150" y="4724400"/>
          <p14:tracePt t="135302" x="7461250" y="4711700"/>
          <p14:tracePt t="135319" x="7448550" y="4711700"/>
          <p14:tracePt t="135336" x="7435850" y="4711700"/>
          <p14:tracePt t="135352" x="7391400" y="4718050"/>
          <p14:tracePt t="135369" x="7359650" y="4724400"/>
          <p14:tracePt t="135385" x="7315200" y="4737100"/>
          <p14:tracePt t="135402" x="7302500" y="4737100"/>
          <p14:tracePt t="135419" x="7289800" y="4749800"/>
          <p14:tracePt t="135436" x="7283450" y="4749800"/>
          <p14:tracePt t="135452" x="7270750" y="4756150"/>
          <p14:tracePt t="135638" x="0" y="0"/>
        </p14:tracePtLst>
        <p14:tracePtLst>
          <p14:tracePt t="137079" x="7156450" y="4203700"/>
          <p14:tracePt t="137103" x="7162800" y="4203700"/>
          <p14:tracePt t="137120" x="7169150" y="4203700"/>
          <p14:tracePt t="137127" x="7175500" y="4203700"/>
          <p14:tracePt t="137135" x="7181850" y="4197350"/>
          <p14:tracePt t="137155" x="7200900" y="4191000"/>
          <p14:tracePt t="137159" x="7213600" y="4184650"/>
          <p14:tracePt t="137172" x="7219950" y="4184650"/>
          <p14:tracePt t="137247" x="7226300" y="4184650"/>
          <p14:tracePt t="137254" x="7226300" y="4178300"/>
          <p14:tracePt t="137262" x="7226300" y="4140200"/>
          <p14:tracePt t="137279" x="7226300" y="4108450"/>
          <p14:tracePt t="137327" x="7226300" y="4102100"/>
          <p14:tracePt t="137383" x="7213600" y="4102100"/>
          <p14:tracePt t="137399" x="7207250" y="4102100"/>
          <p14:tracePt t="137447" x="7200900" y="4102100"/>
          <p14:tracePt t="137469" x="7194550" y="4102100"/>
          <p14:tracePt t="137568" x="7188200" y="4102100"/>
          <p14:tracePt t="137582" x="7181850" y="4102100"/>
          <p14:tracePt t="137879" x="7181850" y="4095750"/>
          <p14:tracePt t="137887" x="7181850" y="4089400"/>
          <p14:tracePt t="137899" x="7188200" y="4089400"/>
          <p14:tracePt t="137903" x="7194550" y="4089400"/>
          <p14:tracePt t="137906" x="7226300" y="4076700"/>
          <p14:tracePt t="137923" x="7296150" y="4070350"/>
          <p14:tracePt t="137940" x="7435850" y="4070350"/>
          <p14:tracePt t="137956" x="7569200" y="4070350"/>
          <p14:tracePt t="137973" x="7658100" y="4070350"/>
          <p14:tracePt t="137990" x="7753350" y="4070350"/>
          <p14:tracePt t="138007" x="7772400" y="4070350"/>
          <p14:tracePt t="138191" x="7766050" y="4076700"/>
          <p14:tracePt t="138199" x="7759700" y="4083050"/>
          <p14:tracePt t="138208" x="7753350" y="4083050"/>
          <p14:tracePt t="138208" x="7734300" y="4095750"/>
          <p14:tracePt t="138224" x="7715250" y="4095750"/>
          <p14:tracePt t="138240" x="7664450" y="4095750"/>
          <p14:tracePt t="138257" x="7588250" y="4095750"/>
          <p14:tracePt t="138274" x="7467600" y="4076700"/>
          <p14:tracePt t="138290" x="7334250" y="4057650"/>
          <p14:tracePt t="138307" x="7264400" y="4044950"/>
          <p14:tracePt t="138324" x="7232650" y="4044950"/>
          <p14:tracePt t="138340" x="7226300" y="4044950"/>
          <p14:tracePt t="138479" x="7226300" y="4038600"/>
          <p14:tracePt t="138495" x="7226300" y="4025900"/>
          <p14:tracePt t="138512" x="7232650" y="4019550"/>
          <p14:tracePt t="138520" x="7245350" y="4019550"/>
          <p14:tracePt t="138527" x="7251700" y="4013200"/>
          <p14:tracePt t="138541" x="7264400" y="4013200"/>
          <p14:tracePt t="138542" x="7334250" y="4006850"/>
          <p14:tracePt t="138557" x="7404100" y="3994150"/>
          <p14:tracePt t="138574" x="7480300" y="3994150"/>
          <p14:tracePt t="138592" x="7486650" y="3994150"/>
          <p14:tracePt t="138607" x="7493000" y="3994150"/>
          <p14:tracePt t="138734" x="7486650" y="4000500"/>
          <p14:tracePt t="138742" x="7480300" y="4006850"/>
          <p14:tracePt t="138757" x="7473950" y="4019550"/>
          <p14:tracePt t="138758" x="7442200" y="4025900"/>
          <p14:tracePt t="138775" x="7321550" y="4044950"/>
          <p14:tracePt t="138791" x="7245350" y="4057650"/>
          <p14:tracePt t="138808" x="7131050" y="4064000"/>
          <p14:tracePt t="138824" x="7042150" y="4076700"/>
          <p14:tracePt t="138841" x="6953250" y="4076700"/>
          <p14:tracePt t="138858" x="6902450" y="4083050"/>
          <p14:tracePt t="138912" x="6896100" y="4083050"/>
          <p14:tracePt t="138999" x="6896100" y="4070350"/>
          <p14:tracePt t="139007" x="6940550" y="4051300"/>
          <p14:tracePt t="139025" x="6965950" y="4051300"/>
          <p14:tracePt t="139025" x="7023100" y="4051300"/>
          <p14:tracePt t="139042" x="7067550" y="4051300"/>
          <p14:tracePt t="139058" x="7073900" y="4051300"/>
          <p14:tracePt t="139075" x="7080250" y="4051300"/>
          <p14:tracePt t="13948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3" name="Picture 7" descr="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066800"/>
            <a:ext cx="4048125" cy="5715000"/>
          </a:xfrm>
          <a:prstGeom prst="rect">
            <a:avLst/>
          </a:prstGeom>
          <a:noFill/>
        </p:spPr>
      </p:pic>
      <p:pic>
        <p:nvPicPr>
          <p:cNvPr id="239621" name="Picture 5" descr="image"/>
          <p:cNvPicPr>
            <a:picLocks noChangeAspect="1" noChangeArrowheads="1"/>
          </p:cNvPicPr>
          <p:nvPr/>
        </p:nvPicPr>
        <p:blipFill>
          <a:blip r:embed="rId7" cstate="print"/>
          <a:srcRect t="36571" b="6095"/>
          <a:stretch>
            <a:fillRect/>
          </a:stretch>
        </p:blipFill>
        <p:spPr bwMode="auto">
          <a:xfrm>
            <a:off x="228600" y="5257800"/>
            <a:ext cx="2667000" cy="154874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Pair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724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Charged metal complex with extractant of opposite charge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Quaternary ammonium salt with anionic actinide nitrate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R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N</a:t>
            </a:r>
            <a:r>
              <a:rPr lang="en-US" sz="2000" baseline="30000" dirty="0" smtClean="0"/>
              <a:t>+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Aliquat 336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Tertiary amines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R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HN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AnX</a:t>
            </a:r>
            <a:r>
              <a:rPr lang="en-US" sz="2000" baseline="-25000" dirty="0" smtClean="0"/>
              <a:t>n</a:t>
            </a:r>
            <a:r>
              <a:rPr lang="en-US" sz="2000" baseline="30000" dirty="0" smtClean="0"/>
              <a:t>-(n-z)</a:t>
            </a:r>
            <a:r>
              <a:rPr lang="en-US" sz="2000" dirty="0" smtClean="0"/>
              <a:t> for monovalent X with An with Z charge</a:t>
            </a:r>
          </a:p>
          <a:p>
            <a:pPr lvl="3">
              <a:lnSpc>
                <a:spcPct val="80000"/>
              </a:lnSpc>
            </a:pPr>
            <a:r>
              <a:rPr lang="en-US" sz="2000" dirty="0" smtClean="0"/>
              <a:t>Require equilibration with acid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Can be sorbed to resins for separations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TEVA resins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endParaRPr lang="en-US" dirty="0"/>
          </a:p>
        </p:txBody>
      </p:sp>
      <p:graphicFrame>
        <p:nvGraphicFramePr>
          <p:cNvPr id="239619" name="Object 3"/>
          <p:cNvGraphicFramePr>
            <a:graphicFrameLocks noChangeAspect="1"/>
          </p:cNvGraphicFramePr>
          <p:nvPr/>
        </p:nvGraphicFramePr>
        <p:xfrm>
          <a:off x="2654300" y="1066800"/>
          <a:ext cx="35528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5" name="Equation" r:id="rId8" imgW="1752480" imgH="241200" progId="Equation.3">
                  <p:embed/>
                </p:oleObj>
              </mc:Choice>
              <mc:Fallback>
                <p:oleObj name="Equation" r:id="rId8" imgW="175248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1066800"/>
                        <a:ext cx="355282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4ED6A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image"/>
          <p:cNvPicPr>
            <a:picLocks noChangeAspect="1" noChangeArrowheads="1"/>
          </p:cNvPicPr>
          <p:nvPr/>
        </p:nvPicPr>
        <p:blipFill>
          <a:blip r:embed="rId7" cstate="print"/>
          <a:srcRect l="18521" t="12190" r="21608" b="73143"/>
          <a:stretch>
            <a:fillRect/>
          </a:stretch>
        </p:blipFill>
        <p:spPr bwMode="auto">
          <a:xfrm>
            <a:off x="2743200" y="5599580"/>
            <a:ext cx="1596737" cy="39619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90"/>
    </mc:Choice>
    <mc:Fallback xmlns="">
      <p:transition spd="slow" advTm="149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1" x="3181350" y="1758950"/>
          <p14:tracePt t="4429" x="3181350" y="1752600"/>
          <p14:tracePt t="4437" x="3187700" y="1746250"/>
          <p14:tracePt t="4445" x="3194050" y="1739900"/>
          <p14:tracePt t="4450" x="3200400" y="1739900"/>
          <p14:tracePt t="4460" x="3213100" y="1727200"/>
          <p14:tracePt t="4477" x="3225800" y="1714500"/>
          <p14:tracePt t="4493" x="3238500" y="1701800"/>
          <p14:tracePt t="4516" x="3251200" y="1682750"/>
          <p14:tracePt t="4525" x="3270250" y="1651000"/>
          <p14:tracePt t="4549" x="3308350" y="1600200"/>
          <p14:tracePt t="4558" x="3321050" y="1562100"/>
          <p14:tracePt t="4575" x="3365500" y="1485900"/>
          <p14:tracePt t="4597" x="3390900" y="1441450"/>
          <p14:tracePt t="4608" x="3409950" y="1384300"/>
          <p14:tracePt t="4625" x="3429000" y="1320800"/>
          <p14:tracePt t="4643" x="3441700" y="1270000"/>
          <p14:tracePt t="4658" x="3441700" y="1238250"/>
          <p14:tracePt t="4675" x="3441700" y="1219200"/>
          <p14:tracePt t="4691" x="3441700" y="1200150"/>
          <p14:tracePt t="4691" x="3441700" y="1174750"/>
          <p14:tracePt t="4733" x="3441700" y="1168400"/>
          <p14:tracePt t="4749" x="3441700" y="1162050"/>
          <p14:tracePt t="4758" x="3441700" y="1143000"/>
          <p14:tracePt t="4762" x="3429000" y="1123950"/>
          <p14:tracePt t="4775" x="3403600" y="1098550"/>
          <p14:tracePt t="4792" x="3352800" y="1060450"/>
          <p14:tracePt t="4808" x="3302000" y="1041400"/>
          <p14:tracePt t="4825" x="3263900" y="1022350"/>
          <p14:tracePt t="4842" x="3213100" y="1003300"/>
          <p14:tracePt t="4859" x="3162300" y="996950"/>
          <p14:tracePt t="4875" x="3092450" y="971550"/>
          <p14:tracePt t="4892" x="3016250" y="952500"/>
          <p14:tracePt t="4910" x="2990850" y="952500"/>
          <p14:tracePt t="4925" x="2978150" y="952500"/>
          <p14:tracePt t="4942" x="2965450" y="952500"/>
          <p14:tracePt t="4959" x="2933700" y="952500"/>
          <p14:tracePt t="4976" x="2889250" y="952500"/>
          <p14:tracePt t="4992" x="2844800" y="952500"/>
          <p14:tracePt t="5009" x="2806700" y="952500"/>
          <p14:tracePt t="5025" x="2774950" y="952500"/>
          <p14:tracePt t="5042" x="2698750" y="984250"/>
          <p14:tracePt t="5059" x="2635250" y="1009650"/>
          <p14:tracePt t="5075" x="2584450" y="1028700"/>
          <p14:tracePt t="5092" x="2533650" y="1066800"/>
          <p14:tracePt t="5109" x="2514600" y="1104900"/>
          <p14:tracePt t="5125" x="2495550" y="1123950"/>
          <p14:tracePt t="5142" x="2482850" y="1143000"/>
          <p14:tracePt t="5159" x="2476500" y="1155700"/>
          <p14:tracePt t="5175" x="2470150" y="1187450"/>
          <p14:tracePt t="5192" x="2470150" y="1219200"/>
          <p14:tracePt t="5211" x="2470150" y="1250950"/>
          <p14:tracePt t="5226" x="2470150" y="1289050"/>
          <p14:tracePt t="5242" x="2470150" y="1320800"/>
          <p14:tracePt t="5259" x="2476500" y="1352550"/>
          <p14:tracePt t="5276" x="2495550" y="1377950"/>
          <p14:tracePt t="5292" x="2527300" y="1397000"/>
          <p14:tracePt t="5309" x="2552700" y="1409700"/>
          <p14:tracePt t="5326" x="2584450" y="1409700"/>
          <p14:tracePt t="5342" x="2628900" y="1416050"/>
          <p14:tracePt t="5360" x="2686050" y="1428750"/>
          <p14:tracePt t="5376" x="2781300" y="1447800"/>
          <p14:tracePt t="5393" x="2876550" y="1454150"/>
          <p14:tracePt t="5409" x="3009900" y="1454150"/>
          <p14:tracePt t="5427" x="3130550" y="1454150"/>
          <p14:tracePt t="5444" x="3225800" y="1454150"/>
          <p14:tracePt t="5461" x="3327400" y="1454150"/>
          <p14:tracePt t="5477" x="3409950" y="1454150"/>
          <p14:tracePt t="5494" x="3429000" y="1447800"/>
          <p14:tracePt t="5511" x="3473450" y="1416050"/>
          <p14:tracePt t="5527" x="3505200" y="1384300"/>
          <p14:tracePt t="5544" x="3530600" y="1346200"/>
          <p14:tracePt t="5561" x="3556000" y="1314450"/>
          <p14:tracePt t="5577" x="3568700" y="1282700"/>
          <p14:tracePt t="5594" x="3568700" y="1238250"/>
          <p14:tracePt t="5611" x="3568700" y="1206500"/>
          <p14:tracePt t="5627" x="3568700" y="1181100"/>
          <p14:tracePt t="5644" x="3568700" y="1149350"/>
          <p14:tracePt t="5661" x="3536950" y="1104900"/>
          <p14:tracePt t="5678" x="3486150" y="1066800"/>
          <p14:tracePt t="5696" x="3435350" y="1035050"/>
          <p14:tracePt t="5711" x="3378200" y="1016000"/>
          <p14:tracePt t="5727" x="3333750" y="1003300"/>
          <p14:tracePt t="5744" x="3257550" y="984250"/>
          <p14:tracePt t="5761" x="3136900" y="971550"/>
          <p14:tracePt t="5778" x="3009900" y="952500"/>
          <p14:tracePt t="5794" x="2870200" y="952500"/>
          <p14:tracePt t="5811" x="2762250" y="952500"/>
          <p14:tracePt t="5828" x="2660650" y="965200"/>
          <p14:tracePt t="5844" x="2559050" y="996950"/>
          <p14:tracePt t="5861" x="2438400" y="1047750"/>
          <p14:tracePt t="5880" x="2381250" y="1079500"/>
          <p14:tracePt t="5894" x="2362200" y="1098550"/>
          <p14:tracePt t="5911" x="2355850" y="1104900"/>
          <p14:tracePt t="5928" x="2349500" y="1117600"/>
          <p14:tracePt t="5945" x="2343150" y="1155700"/>
          <p14:tracePt t="5961" x="2343150" y="1206500"/>
          <p14:tracePt t="5979" x="2343150" y="1244600"/>
          <p14:tracePt t="5995" x="2343150" y="1295400"/>
          <p14:tracePt t="6011" x="2349500" y="1327150"/>
          <p14:tracePt t="6028" x="2374900" y="1365250"/>
          <p14:tracePt t="6045" x="2419350" y="1416050"/>
          <p14:tracePt t="6062" x="2463800" y="1441450"/>
          <p14:tracePt t="6078" x="2508250" y="1460500"/>
          <p14:tracePt t="6095" x="2552700" y="1492250"/>
          <p14:tracePt t="6111" x="2597150" y="1517650"/>
          <p14:tracePt t="6128" x="2660650" y="1536700"/>
          <p14:tracePt t="6145" x="2705100" y="1549400"/>
          <p14:tracePt t="6161" x="2762250" y="1549400"/>
          <p14:tracePt t="6178" x="2806700" y="1549400"/>
          <p14:tracePt t="6195" x="2876550" y="1549400"/>
          <p14:tracePt t="6212" x="2933700" y="1549400"/>
          <p14:tracePt t="6228" x="2984500" y="1543050"/>
          <p14:tracePt t="6228" x="3022600" y="1524000"/>
          <p14:tracePt t="6246" x="3086100" y="1498600"/>
          <p14:tracePt t="6262" x="3117850" y="1460500"/>
          <p14:tracePt t="6278" x="3143250" y="1422400"/>
          <p14:tracePt t="6295" x="3162300" y="1409700"/>
          <p14:tracePt t="6312" x="3181350" y="1358900"/>
          <p14:tracePt t="6329" x="3194050" y="1333500"/>
          <p14:tracePt t="6345" x="3200400" y="1320800"/>
          <p14:tracePt t="6362" x="3206750" y="1295400"/>
          <p14:tracePt t="6379" x="3219450" y="1257300"/>
          <p14:tracePt t="6395" x="3219450" y="1244600"/>
          <p14:tracePt t="6412" x="3219450" y="1225550"/>
          <p14:tracePt t="6429" x="3219450" y="1212850"/>
          <p14:tracePt t="6445" x="3219450" y="1193800"/>
          <p14:tracePt t="6502" x="3219450" y="1187450"/>
          <p14:tracePt t="6510" x="3219450" y="1181100"/>
          <p14:tracePt t="6518" x="3219450" y="1174750"/>
          <p14:tracePt t="6526" x="3219450" y="1162050"/>
          <p14:tracePt t="6545" x="3206750" y="1155700"/>
          <p14:tracePt t="6546" x="3187700" y="1123950"/>
          <p14:tracePt t="6562" x="3155950" y="1104900"/>
          <p14:tracePt t="6579" x="3111500" y="1085850"/>
          <p14:tracePt t="6597" x="3048000" y="1060450"/>
          <p14:tracePt t="6612" x="3016250" y="1054100"/>
          <p14:tracePt t="6612" x="2990850" y="1054100"/>
          <p14:tracePt t="6630" x="2946400" y="1054100"/>
          <p14:tracePt t="6646" x="2882900" y="1047750"/>
          <p14:tracePt t="6663" x="2819400" y="1047750"/>
          <p14:tracePt t="6679" x="2730500" y="1047750"/>
          <p14:tracePt t="6696" x="2628900" y="1054100"/>
          <p14:tracePt t="6712" x="2540000" y="1085850"/>
          <p14:tracePt t="6729" x="2476500" y="1130300"/>
          <p14:tracePt t="6746" x="2451100" y="1162050"/>
          <p14:tracePt t="6763" x="2444750" y="1187450"/>
          <p14:tracePt t="6780" x="2438400" y="1225550"/>
          <p14:tracePt t="6797" x="2438400" y="1263650"/>
          <p14:tracePt t="6814" x="2438400" y="1333500"/>
          <p14:tracePt t="6831" x="2451100" y="1384300"/>
          <p14:tracePt t="6847" x="2470150" y="1441450"/>
          <p14:tracePt t="6864" x="2508250" y="1485900"/>
          <p14:tracePt t="6880" x="2540000" y="1517650"/>
          <p14:tracePt t="6897" x="2584450" y="1543050"/>
          <p14:tracePt t="6913" x="2667000" y="1555750"/>
          <p14:tracePt t="6930" x="2736850" y="1587500"/>
          <p14:tracePt t="6946" x="2806700" y="1587500"/>
          <p14:tracePt t="6964" x="2882900" y="1587500"/>
          <p14:tracePt t="6981" x="2940050" y="1587500"/>
          <p14:tracePt t="6998" x="2997200" y="1562100"/>
          <p14:tracePt t="7014" x="3079750" y="1498600"/>
          <p14:tracePt t="7031" x="3117850" y="1447800"/>
          <p14:tracePt t="7047" x="3136900" y="1409700"/>
          <p14:tracePt t="7064" x="3162300" y="1352550"/>
          <p14:tracePt t="7081" x="3162300" y="1314450"/>
          <p14:tracePt t="7097" x="3162300" y="1289050"/>
          <p14:tracePt t="7116" x="3162300" y="1263650"/>
          <p14:tracePt t="7131" x="3162300" y="1219200"/>
          <p14:tracePt t="7148" x="3162300" y="1193800"/>
          <p14:tracePt t="7164" x="3162300" y="1162050"/>
          <p14:tracePt t="7181" x="3143250" y="1143000"/>
          <p14:tracePt t="7197" x="3098800" y="1092200"/>
          <p14:tracePt t="7197" x="3054350" y="1085850"/>
          <p14:tracePt t="7215" x="2984500" y="1054100"/>
          <p14:tracePt t="7231" x="2901950" y="1035050"/>
          <p14:tracePt t="7248" x="2762250" y="996950"/>
          <p14:tracePt t="7265" x="2635250" y="990600"/>
          <p14:tracePt t="7281" x="2482850" y="971550"/>
          <p14:tracePt t="7298" x="2400300" y="971550"/>
          <p14:tracePt t="7314" x="2355850" y="971550"/>
          <p14:tracePt t="7331" x="2292350" y="996950"/>
          <p14:tracePt t="7348" x="2254250" y="1022350"/>
          <p14:tracePt t="7365" x="2228850" y="1047750"/>
          <p14:tracePt t="7381" x="2203450" y="1079500"/>
          <p14:tracePt t="7381" x="2197100" y="1098550"/>
          <p14:tracePt t="7399" x="2190750" y="1155700"/>
          <p14:tracePt t="7415" x="2190750" y="1244600"/>
          <p14:tracePt t="7431" x="2190750" y="1295400"/>
          <p14:tracePt t="7448" x="2190750" y="1339850"/>
          <p14:tracePt t="7465" x="2209800" y="1377950"/>
          <p14:tracePt t="7481" x="2241550" y="1409700"/>
          <p14:tracePt t="7498" x="2273300" y="1447800"/>
          <p14:tracePt t="7515" x="2286000" y="1454150"/>
          <p14:tracePt t="7531" x="2305050" y="1460500"/>
          <p14:tracePt t="7548" x="2317750" y="1466850"/>
          <p14:tracePt t="7565" x="2336800" y="1479550"/>
          <p14:tracePt t="7581" x="2400300" y="1498600"/>
          <p14:tracePt t="7599" x="2482850" y="1536700"/>
          <p14:tracePt t="7615" x="2584450" y="1562100"/>
          <p14:tracePt t="7632" x="2679700" y="1581150"/>
          <p14:tracePt t="7648" x="2787650" y="1593850"/>
          <p14:tracePt t="7665" x="2901950" y="1606550"/>
          <p14:tracePt t="7681" x="2984500" y="1625600"/>
          <p14:tracePt t="7699" x="3073400" y="1631950"/>
          <p14:tracePt t="7715" x="3149600" y="1631950"/>
          <p14:tracePt t="7732" x="3200400" y="1631950"/>
          <p14:tracePt t="7748" x="3225800" y="1631950"/>
          <p14:tracePt t="7765" x="3289300" y="1587500"/>
          <p14:tracePt t="7784" x="3314700" y="1568450"/>
          <p14:tracePt t="7799" x="3346450" y="1524000"/>
          <p14:tracePt t="7815" x="3378200" y="1485900"/>
          <p14:tracePt t="7832" x="3384550" y="1441450"/>
          <p14:tracePt t="7849" x="3390900" y="1409700"/>
          <p14:tracePt t="7865" x="3397250" y="1371600"/>
          <p14:tracePt t="7882" x="3397250" y="1339850"/>
          <p14:tracePt t="7899" x="3397250" y="1308100"/>
          <p14:tracePt t="7915" x="3397250" y="1289050"/>
          <p14:tracePt t="7932" x="3378200" y="1276350"/>
          <p14:tracePt t="7949" x="3352800" y="1244600"/>
          <p14:tracePt t="7966" x="3289300" y="1206500"/>
          <p14:tracePt t="7982" x="3130550" y="1149350"/>
          <p14:tracePt t="8000" x="3016250" y="1111250"/>
          <p14:tracePt t="8016" x="2901950" y="1092200"/>
          <p14:tracePt t="8032" x="2819400" y="1079500"/>
          <p14:tracePt t="8049" x="2781300" y="1073150"/>
          <p14:tracePt t="8066" x="2749550" y="1073150"/>
          <p14:tracePt t="8082" x="2743200" y="1073150"/>
          <p14:tracePt t="8118" x="2736850" y="1073150"/>
          <p14:tracePt t="8119" x="2730500" y="1073150"/>
          <p14:tracePt t="8132" x="2724150" y="1079500"/>
          <p14:tracePt t="8149" x="2717800" y="1085850"/>
          <p14:tracePt t="8165" x="2705100" y="1117600"/>
          <p14:tracePt t="8182" x="2705100" y="1123950"/>
          <p14:tracePt t="8199" x="2698750" y="1130300"/>
          <p14:tracePt t="8216" x="2698750" y="1143000"/>
          <p14:tracePt t="8232" x="2698750" y="1174750"/>
          <p14:tracePt t="8249" x="2698750" y="1219200"/>
          <p14:tracePt t="8266" x="2698750" y="1270000"/>
          <p14:tracePt t="8283" x="2698750" y="1301750"/>
          <p14:tracePt t="8299" x="2705100" y="1346200"/>
          <p14:tracePt t="8316" x="2724150" y="1384300"/>
          <p14:tracePt t="8333" x="2743200" y="1441450"/>
          <p14:tracePt t="8349" x="2787650" y="1517650"/>
          <p14:tracePt t="8367" x="2800350" y="1555750"/>
          <p14:tracePt t="8383" x="2832100" y="1593850"/>
          <p14:tracePt t="8400" x="2863850" y="1631950"/>
          <p14:tracePt t="8416" x="2895600" y="1657350"/>
          <p14:tracePt t="8433" x="2940050" y="1676400"/>
          <p14:tracePt t="8450" x="3016250" y="1695450"/>
          <p14:tracePt t="8466" x="3136900" y="1701800"/>
          <p14:tracePt t="8483" x="3276600" y="1720850"/>
          <p14:tracePt t="8500" x="3441700" y="1746250"/>
          <p14:tracePt t="8516" x="3613150" y="1758950"/>
          <p14:tracePt t="8533" x="3759200" y="1758950"/>
          <p14:tracePt t="8550" x="3892550" y="1708150"/>
          <p14:tracePt t="8568" x="3911600" y="1695450"/>
          <p14:tracePt t="8583" x="3994150" y="1638300"/>
          <p14:tracePt t="8600" x="4038600" y="1612900"/>
          <p14:tracePt t="8616" x="4064000" y="1593850"/>
          <p14:tracePt t="8633" x="4095750" y="1562100"/>
          <p14:tracePt t="8650" x="4108450" y="1524000"/>
          <p14:tracePt t="8667" x="4114800" y="1511300"/>
          <p14:tracePt t="8684" x="4121150" y="1492250"/>
          <p14:tracePt t="8700" x="4127500" y="1460500"/>
          <p14:tracePt t="8717" x="4127500" y="1428750"/>
          <p14:tracePt t="8733" x="4127500" y="1397000"/>
          <p14:tracePt t="8733" x="4127500" y="1384300"/>
          <p14:tracePt t="8751" x="4121150" y="1365250"/>
          <p14:tracePt t="8767" x="4076700" y="1308100"/>
          <p14:tracePt t="8784" x="4051300" y="1270000"/>
          <p14:tracePt t="8800" x="4006850" y="1238250"/>
          <p14:tracePt t="8817" x="3943350" y="1206500"/>
          <p14:tracePt t="8834" x="3879850" y="1174750"/>
          <p14:tracePt t="8850" x="3784600" y="1143000"/>
          <p14:tracePt t="8867" x="3708400" y="1123950"/>
          <p14:tracePt t="8884" x="3644900" y="1117600"/>
          <p14:tracePt t="8900" x="3600450" y="1092200"/>
          <p14:tracePt t="8917" x="3581400" y="1092200"/>
          <p14:tracePt t="8917" x="3568700" y="1092200"/>
          <p14:tracePt t="8935" x="3562350" y="1092200"/>
          <p14:tracePt t="8950" x="3549650" y="1092200"/>
          <p14:tracePt t="8967" x="3536950" y="1092200"/>
          <p14:tracePt t="8984" x="3517900" y="1117600"/>
          <p14:tracePt t="9000" x="3486150" y="1155700"/>
          <p14:tracePt t="9019" x="3467100" y="1200150"/>
          <p14:tracePt t="9034" x="3454400" y="1225550"/>
          <p14:tracePt t="9051" x="3454400" y="1270000"/>
          <p14:tracePt t="9067" x="3454400" y="1327150"/>
          <p14:tracePt t="9084" x="3454400" y="1377950"/>
          <p14:tracePt t="9100" x="3473450" y="1479550"/>
          <p14:tracePt t="9117" x="3498850" y="1530350"/>
          <p14:tracePt t="9134" x="3568700" y="1638300"/>
          <p14:tracePt t="9151" x="3600450" y="1676400"/>
          <p14:tracePt t="9168" x="3613150" y="1682750"/>
          <p14:tracePt t="9184" x="3619500" y="1682750"/>
          <p14:tracePt t="9200" x="3632200" y="1682750"/>
          <p14:tracePt t="9216" x="3657600" y="1682750"/>
          <p14:tracePt t="9233" x="3714750" y="1682750"/>
          <p14:tracePt t="9250" x="3778250" y="1676400"/>
          <p14:tracePt t="9268" x="3867150" y="1612900"/>
          <p14:tracePt t="9284" x="3943350" y="1562100"/>
          <p14:tracePt t="9301" x="3987800" y="1511300"/>
          <p14:tracePt t="9318" x="4019550" y="1485900"/>
          <p14:tracePt t="9335" x="4025900" y="1466850"/>
          <p14:tracePt t="9335" x="4025900" y="1447800"/>
          <p14:tracePt t="9352" x="4032250" y="1409700"/>
          <p14:tracePt t="9368" x="4032250" y="1371600"/>
          <p14:tracePt t="9385" x="4032250" y="1352550"/>
          <p14:tracePt t="9401" x="4032250" y="1320800"/>
          <p14:tracePt t="9418" x="4013200" y="1301750"/>
          <p14:tracePt t="9434" x="3994150" y="1282700"/>
          <p14:tracePt t="9451" x="3956050" y="1250950"/>
          <p14:tracePt t="9467" x="3898900" y="1200150"/>
          <p14:tracePt t="9484" x="3835400" y="1149350"/>
          <p14:tracePt t="9501" x="3733800" y="1117600"/>
          <p14:tracePt t="9501" x="3683000" y="1085850"/>
          <p14:tracePt t="9519" x="3625850" y="1079500"/>
          <p14:tracePt t="9535" x="3479800" y="1073150"/>
          <p14:tracePt t="9551" x="3422650" y="1073150"/>
          <p14:tracePt t="9568" x="3397250" y="1073150"/>
          <p14:tracePt t="9585" x="3371850" y="1085850"/>
          <p14:tracePt t="9602" x="3359150" y="1111250"/>
          <p14:tracePt t="9618" x="3333750" y="1155700"/>
          <p14:tracePt t="9635" x="3314700" y="1219200"/>
          <p14:tracePt t="9652" x="3314700" y="1270000"/>
          <p14:tracePt t="9668" x="3314700" y="1320800"/>
          <p14:tracePt t="9685" x="3314700" y="1397000"/>
          <p14:tracePt t="9702" x="3340100" y="1485900"/>
          <p14:tracePt t="9718" x="3409950" y="1612900"/>
          <p14:tracePt t="9735" x="3454400" y="1689100"/>
          <p14:tracePt t="9751" x="3492500" y="1739900"/>
          <p14:tracePt t="9767" x="3543300" y="1778000"/>
          <p14:tracePt t="9784" x="3625850" y="1822450"/>
          <p14:tracePt t="9801" x="3721100" y="1854200"/>
          <p14:tracePt t="9818" x="3803650" y="1892300"/>
          <p14:tracePt t="9834" x="3898900" y="1905000"/>
          <p14:tracePt t="9851" x="3962400" y="1911350"/>
          <p14:tracePt t="9868" x="4051300" y="1936750"/>
          <p14:tracePt t="9884" x="4152900" y="1936750"/>
          <p14:tracePt t="9901" x="4273550" y="1936750"/>
          <p14:tracePt t="9918" x="4324350" y="1936750"/>
          <p14:tracePt t="9934" x="4337050" y="1936750"/>
          <p14:tracePt t="9951" x="4356100" y="1936750"/>
          <p14:tracePt t="9968" x="4394200" y="1936750"/>
          <p14:tracePt t="9984" x="4432300" y="1930400"/>
          <p14:tracePt t="10001" x="4457700" y="1917700"/>
          <p14:tracePt t="10018" x="4508500" y="1892300"/>
          <p14:tracePt t="10035" x="4527550" y="1879600"/>
          <p14:tracePt t="10051" x="4565650" y="1847850"/>
          <p14:tracePt t="10068" x="4578350" y="1816100"/>
          <p14:tracePt t="10085" x="4591050" y="1778000"/>
          <p14:tracePt t="10102" x="4597400" y="1771650"/>
          <p14:tracePt t="10118" x="4603750" y="1746250"/>
          <p14:tracePt t="10135" x="4616450" y="1714500"/>
          <p14:tracePt t="10151" x="4616450" y="1695450"/>
          <p14:tracePt t="10168" x="4622800" y="1663700"/>
          <p14:tracePt t="10185" x="4629150" y="1638300"/>
          <p14:tracePt t="10202" x="4635500" y="1606550"/>
          <p14:tracePt t="10218" x="4641850" y="1587500"/>
          <p14:tracePt t="10235" x="4641850" y="1568450"/>
          <p14:tracePt t="10252" x="4641850" y="1530350"/>
          <p14:tracePt t="10268" x="4641850" y="1504950"/>
          <p14:tracePt t="10268" x="4648200" y="1479550"/>
          <p14:tracePt t="10286" x="4648200" y="1435100"/>
          <p14:tracePt t="10302" x="4648200" y="1390650"/>
          <p14:tracePt t="10319" x="4648200" y="1358900"/>
          <p14:tracePt t="10335" x="4648200" y="1314450"/>
          <p14:tracePt t="10352" x="4660900" y="1295400"/>
          <p14:tracePt t="10368" x="4667250" y="1257300"/>
          <p14:tracePt t="10385" x="4667250" y="1219200"/>
          <p14:tracePt t="10403" x="4667250" y="1206500"/>
          <p14:tracePt t="10419" x="4673600" y="1193800"/>
          <p14:tracePt t="10435" x="4673600" y="1187450"/>
          <p14:tracePt t="10452" x="4673600" y="1181100"/>
          <p14:tracePt t="10469" x="4673600" y="1174750"/>
          <p14:tracePt t="10485" x="4673600" y="1155700"/>
          <p14:tracePt t="10502" x="4673600" y="1149350"/>
          <p14:tracePt t="10550" x="4673600" y="1143000"/>
          <p14:tracePt t="10567" x="4673600" y="1136650"/>
          <p14:tracePt t="10630" x="4673600" y="1130300"/>
          <p14:tracePt t="10639" x="4654550" y="1130300"/>
          <p14:tracePt t="10645" x="4629150" y="1130300"/>
          <p14:tracePt t="10652" x="4514850" y="1136650"/>
          <p14:tracePt t="10670" x="4483100" y="1143000"/>
          <p14:tracePt t="10686" x="4394200" y="1174750"/>
          <p14:tracePt t="10703" x="4356100" y="1193800"/>
          <p14:tracePt t="10719" x="4324350" y="1212850"/>
          <p14:tracePt t="10736" x="4318000" y="1225550"/>
          <p14:tracePt t="10752" x="4311650" y="1238250"/>
          <p14:tracePt t="10769" x="4305300" y="1263650"/>
          <p14:tracePt t="10786" x="4305300" y="1289050"/>
          <p14:tracePt t="10803" x="4305300" y="1333500"/>
          <p14:tracePt t="10819" x="4298950" y="1384300"/>
          <p14:tracePt t="10836" x="4292600" y="1416050"/>
          <p14:tracePt t="10852" x="4292600" y="1447800"/>
          <p14:tracePt t="10869" x="4292600" y="1485900"/>
          <p14:tracePt t="10886" x="4305300" y="1498600"/>
          <p14:tracePt t="10927" x="4318000" y="1504950"/>
          <p14:tracePt t="10935" x="4330700" y="1504950"/>
          <p14:tracePt t="10958" x="4337050" y="1504950"/>
          <p14:tracePt t="10969" x="4343400" y="1504950"/>
          <p14:tracePt t="10998" x="4349750" y="1504950"/>
          <p14:tracePt t="11014" x="4362450" y="1504950"/>
          <p14:tracePt t="11062" x="4368800" y="1504950"/>
          <p14:tracePt t="11062" x="4375150" y="1504950"/>
          <p14:tracePt t="11079" x="4381500" y="1498600"/>
          <p14:tracePt t="11086" x="4400550" y="1498600"/>
          <p14:tracePt t="11087" x="4495800" y="1492250"/>
          <p14:tracePt t="11103" x="4572000" y="1460500"/>
          <p14:tracePt t="11120" x="4641850" y="1435100"/>
          <p14:tracePt t="11137" x="4711700" y="1403350"/>
          <p14:tracePt t="11153" x="4737100" y="1384300"/>
          <p14:tracePt t="11170" x="4756150" y="1377950"/>
          <p14:tracePt t="11186" x="4762500" y="1365250"/>
          <p14:tracePt t="11203" x="4775200" y="1352550"/>
          <p14:tracePt t="11220" x="4775200" y="1339850"/>
          <p14:tracePt t="11236" x="4787900" y="1301750"/>
          <p14:tracePt t="11270" x="4787900" y="1289050"/>
          <p14:tracePt t="11271" x="4787900" y="1282700"/>
          <p14:tracePt t="11287" x="4787900" y="1270000"/>
          <p14:tracePt t="11303" x="4787900" y="1263650"/>
          <p14:tracePt t="11320" x="4787900" y="1257300"/>
          <p14:tracePt t="11336" x="4787900" y="1244600"/>
          <p14:tracePt t="11353" x="4787900" y="1238250"/>
          <p14:tracePt t="11370" x="4762500" y="1231900"/>
          <p14:tracePt t="11387" x="4718050" y="1212850"/>
          <p14:tracePt t="11404" x="4635500" y="1193800"/>
          <p14:tracePt t="11420" x="4546600" y="1168400"/>
          <p14:tracePt t="11437" x="4470400" y="1149350"/>
          <p14:tracePt t="11453" x="4413250" y="1143000"/>
          <p14:tracePt t="11470" x="4394200" y="1136650"/>
          <p14:tracePt t="11487" x="4387850" y="1136650"/>
          <p14:tracePt t="11504" x="4381500" y="1136650"/>
          <p14:tracePt t="11520" x="4375150" y="1136650"/>
          <p14:tracePt t="11537" x="4356100" y="1136650"/>
          <p14:tracePt t="11554" x="4330700" y="1162050"/>
          <p14:tracePt t="11570" x="4305300" y="1193800"/>
          <p14:tracePt t="11587" x="4260850" y="1250950"/>
          <p14:tracePt t="11604" x="4241800" y="1314450"/>
          <p14:tracePt t="11621" x="4229100" y="1397000"/>
          <p14:tracePt t="11639" x="4229100" y="1447800"/>
          <p14:tracePt t="11655" x="4229100" y="1504950"/>
          <p14:tracePt t="11671" x="4260850" y="1549400"/>
          <p14:tracePt t="11687" x="4292600" y="1600200"/>
          <p14:tracePt t="11704" x="4318000" y="1651000"/>
          <p14:tracePt t="11720" x="4337050" y="1689100"/>
          <p14:tracePt t="11737" x="4349750" y="1708150"/>
          <p14:tracePt t="11754" x="4368800" y="1733550"/>
          <p14:tracePt t="11771" x="4387850" y="1746250"/>
          <p14:tracePt t="11787" x="4419600" y="1778000"/>
          <p14:tracePt t="11804" x="4438650" y="1778000"/>
          <p14:tracePt t="11821" x="4476750" y="1790700"/>
          <p14:tracePt t="11838" x="4521200" y="1803400"/>
          <p14:tracePt t="11855" x="4559300" y="1809750"/>
          <p14:tracePt t="11871" x="4591050" y="1809750"/>
          <p14:tracePt t="11888" x="4635500" y="1809750"/>
          <p14:tracePt t="11904" x="4679950" y="1778000"/>
          <p14:tracePt t="11921" x="4737100" y="1746250"/>
          <p14:tracePt t="11938" x="4775200" y="1708150"/>
          <p14:tracePt t="11955" x="4826000" y="1657350"/>
          <p14:tracePt t="11970" x="4845050" y="1631950"/>
          <p14:tracePt t="11988" x="4883150" y="1593850"/>
          <p14:tracePt t="12004" x="4902200" y="1555750"/>
          <p14:tracePt t="12021" x="4902200" y="1524000"/>
          <p14:tracePt t="12021" x="4902200" y="1511300"/>
          <p14:tracePt t="12039" x="4902200" y="1479550"/>
          <p14:tracePt t="12055" x="4902200" y="1460500"/>
          <p14:tracePt t="12072" x="4902200" y="1441450"/>
          <p14:tracePt t="12088" x="4902200" y="1422400"/>
          <p14:tracePt t="12105" x="4889500" y="1397000"/>
          <p14:tracePt t="12122" x="4851400" y="1365250"/>
          <p14:tracePt t="12138" x="4826000" y="1339850"/>
          <p14:tracePt t="12155" x="4794250" y="1320800"/>
          <p14:tracePt t="12171" x="4756150" y="1289050"/>
          <p14:tracePt t="12188" x="4724400" y="1270000"/>
          <p14:tracePt t="12205" x="4692650" y="1263650"/>
          <p14:tracePt t="12222" x="4641850" y="1257300"/>
          <p14:tracePt t="12239" x="4603750" y="1257300"/>
          <p14:tracePt t="12255" x="4565650" y="1257300"/>
          <p14:tracePt t="12271" x="4508500" y="1257300"/>
          <p14:tracePt t="12288" x="4445000" y="1276350"/>
          <p14:tracePt t="12306" x="4381500" y="1308100"/>
          <p14:tracePt t="12322" x="4343400" y="1339850"/>
          <p14:tracePt t="12338" x="4318000" y="1371600"/>
          <p14:tracePt t="12355" x="4305300" y="1416050"/>
          <p14:tracePt t="12372" x="4305300" y="1473200"/>
          <p14:tracePt t="12388" x="4305300" y="1517650"/>
          <p14:tracePt t="12405" x="4305300" y="1536700"/>
          <p14:tracePt t="12421" x="4337050" y="1568450"/>
          <p14:tracePt t="12439" x="4356100" y="1600200"/>
          <p14:tracePt t="12456" x="4406900" y="1631950"/>
          <p14:tracePt t="12472" x="4438650" y="1663700"/>
          <p14:tracePt t="12489" x="4495800" y="1689100"/>
          <p14:tracePt t="12505" x="4533900" y="1714500"/>
          <p14:tracePt t="12522" x="4565650" y="1720850"/>
          <p14:tracePt t="12539" x="4603750" y="1720850"/>
          <p14:tracePt t="12555" x="4616450" y="1720850"/>
          <p14:tracePt t="12590" x="4629150" y="1720850"/>
          <p14:tracePt t="12591" x="4641850" y="1708150"/>
          <p14:tracePt t="12605" x="4699000" y="1670050"/>
          <p14:tracePt t="12623" x="4730750" y="1644650"/>
          <p14:tracePt t="12639" x="4775200" y="1606550"/>
          <p14:tracePt t="12655" x="4800600" y="1587500"/>
          <p14:tracePt t="12672" x="4813300" y="1568450"/>
          <p14:tracePt t="12689" x="4826000" y="1549400"/>
          <p14:tracePt t="12706" x="4826000" y="1530350"/>
          <p14:tracePt t="12722" x="4826000" y="1498600"/>
          <p14:tracePt t="12739" x="4826000" y="1479550"/>
          <p14:tracePt t="12756" x="4826000" y="1466850"/>
          <p14:tracePt t="12772" x="4826000" y="1454150"/>
          <p14:tracePt t="12789" x="4819650" y="1422400"/>
          <p14:tracePt t="12789" x="4813300" y="1409700"/>
          <p14:tracePt t="12807" x="4787900" y="1377950"/>
          <p14:tracePt t="12824" x="4762500" y="1346200"/>
          <p14:tracePt t="12839" x="4737100" y="1320800"/>
          <p14:tracePt t="12856" x="4724400" y="1308100"/>
          <p14:tracePt t="12902" x="4711700" y="1301750"/>
          <p14:tracePt t="12918" x="4705350" y="1301750"/>
          <p14:tracePt t="12926" x="4699000" y="1301750"/>
          <p14:tracePt t="12926" x="4692650" y="1301750"/>
          <p14:tracePt t="12959" x="4686300" y="1301750"/>
          <p14:tracePt t="12967" x="4679950" y="1301750"/>
          <p14:tracePt t="13279" x="4673600" y="1301750"/>
          <p14:tracePt t="13286" x="4673600" y="1314450"/>
          <p14:tracePt t="13294" x="4673600" y="1327150"/>
          <p14:tracePt t="13306" x="4673600" y="1352550"/>
          <p14:tracePt t="13307" x="4673600" y="1403350"/>
          <p14:tracePt t="13323" x="4667250" y="1447800"/>
          <p14:tracePt t="13340" x="4654550" y="1460500"/>
          <p14:tracePt t="13356" x="4648200" y="1473200"/>
          <p14:tracePt t="13406" x="4641850" y="1485900"/>
          <p14:tracePt t="13416" x="4635500" y="1498600"/>
          <p14:tracePt t="13438" x="4622800" y="1511300"/>
          <p14:tracePt t="13449" x="4616450" y="1524000"/>
          <p14:tracePt t="13462" x="4610100" y="1530350"/>
          <p14:tracePt t="13622" x="4597400" y="1530350"/>
          <p14:tracePt t="13622" x="4584700" y="1517650"/>
          <p14:tracePt t="13638" x="4578350" y="1511300"/>
          <p14:tracePt t="13650" x="4578350" y="1498600"/>
          <p14:tracePt t="13654" x="4552950" y="1473200"/>
          <p14:tracePt t="13662" x="4540250" y="1447800"/>
          <p14:tracePt t="13674" x="4533900" y="1416050"/>
          <p14:tracePt t="13690" x="4533900" y="1409700"/>
          <p14:tracePt t="13707" x="4533900" y="1397000"/>
          <p14:tracePt t="13724" x="4533900" y="1390650"/>
          <p14:tracePt t="13758" x="4533900" y="1384300"/>
          <p14:tracePt t="13758" x="4533900" y="1377950"/>
          <p14:tracePt t="13774" x="4533900" y="1371600"/>
          <p14:tracePt t="13815" x="4533900" y="1365250"/>
          <p14:tracePt t="13830" x="4540250" y="1365250"/>
          <p14:tracePt t="13838" x="4546600" y="1365250"/>
          <p14:tracePt t="13847" x="4546600" y="1358900"/>
          <p14:tracePt t="13887" x="4552950" y="1358900"/>
          <p14:tracePt t="13894" x="4559300" y="1358900"/>
          <p14:tracePt t="13894" x="4565650" y="1358900"/>
          <p14:tracePt t="13918" x="4572000" y="1365250"/>
          <p14:tracePt t="13926" x="4578350" y="1377950"/>
          <p14:tracePt t="13935" x="4584700" y="1390650"/>
          <p14:tracePt t="13941" x="4616450" y="1466850"/>
          <p14:tracePt t="13958" x="4641850" y="1536700"/>
          <p14:tracePt t="13975" x="4654550" y="1574800"/>
          <p14:tracePt t="14134" x="4654550" y="1562100"/>
          <p14:tracePt t="14145" x="4654550" y="1549400"/>
          <p14:tracePt t="14158" x="4654550" y="1536700"/>
          <p14:tracePt t="14159" x="4654550" y="1511300"/>
          <p14:tracePt t="14175" x="4648200" y="1498600"/>
          <p14:tracePt t="14191" x="4648200" y="1492250"/>
          <p14:tracePt t="14230" x="4641850" y="1485900"/>
          <p14:tracePt t="14582" x="4635500" y="1485900"/>
          <p14:tracePt t="14591" x="4622800" y="1485900"/>
          <p14:tracePt t="14601" x="4610100" y="1492250"/>
          <p14:tracePt t="14608" x="4597400" y="1498600"/>
          <p14:tracePt t="14609" x="4552950" y="1517650"/>
          <p14:tracePt t="14625" x="4489450" y="1549400"/>
          <p14:tracePt t="14642" x="4419600" y="1581150"/>
          <p14:tracePt t="14659" x="4387850" y="1587500"/>
          <p14:tracePt t="14675" x="4381500" y="1593850"/>
          <p14:tracePt t="14692" x="4375150" y="1593850"/>
          <p14:tracePt t="14782" x="4368800" y="1593850"/>
          <p14:tracePt t="14798" x="4368800" y="1574800"/>
          <p14:tracePt t="14806" x="4368800" y="1568450"/>
          <p14:tracePt t="14814" x="4368800" y="1530350"/>
          <p14:tracePt t="14826" x="4368800" y="1492250"/>
          <p14:tracePt t="14842" x="4368800" y="1473200"/>
          <p14:tracePt t="14859" x="4368800" y="1441450"/>
          <p14:tracePt t="14876" x="4368800" y="1435100"/>
          <p14:tracePt t="14892" x="4368800" y="1422400"/>
          <p14:tracePt t="14942" x="4368800" y="1403350"/>
          <p14:tracePt t="14950" x="4368800" y="1397000"/>
          <p14:tracePt t="14982" x="4375150" y="1390650"/>
          <p14:tracePt t="15049" x="4381500" y="1390650"/>
          <p14:tracePt t="15071" x="4400550" y="1397000"/>
          <p14:tracePt t="15078" x="4400550" y="1409700"/>
          <p14:tracePt t="15093" x="4406900" y="1435100"/>
          <p14:tracePt t="15093" x="4419600" y="1454150"/>
          <p14:tracePt t="15110" x="4432300" y="1498600"/>
          <p14:tracePt t="15128" x="4438650" y="1504950"/>
          <p14:tracePt t="15286" x="4451350" y="1492250"/>
          <p14:tracePt t="15286" x="4451350" y="1479550"/>
          <p14:tracePt t="15310" x="4451350" y="1466850"/>
          <p14:tracePt t="15326" x="4451350" y="1454150"/>
          <p14:tracePt t="15326" x="4451350" y="1447800"/>
          <p14:tracePt t="15343" x="4445000" y="1441450"/>
          <p14:tracePt t="15344" x="4438650" y="1435100"/>
          <p14:tracePt t="15360" x="4432300" y="1428750"/>
          <p14:tracePt t="15376" x="4419600" y="1416050"/>
          <p14:tracePt t="15393" x="4406900" y="1416050"/>
          <p14:tracePt t="15438" x="4394200" y="1416050"/>
          <p14:tracePt t="15453" x="4387850" y="1422400"/>
          <p14:tracePt t="15462" x="4381500" y="1422400"/>
          <p14:tracePt t="15476" x="4375150" y="1428750"/>
          <p14:tracePt t="15477" x="4375150" y="1435100"/>
          <p14:tracePt t="15493" x="4362450" y="1447800"/>
          <p14:tracePt t="15510" x="4362450" y="1460500"/>
          <p14:tracePt t="15527" x="4362450" y="1473200"/>
          <p14:tracePt t="15543" x="4362450" y="1492250"/>
          <p14:tracePt t="15560" x="4362450" y="1504950"/>
          <p14:tracePt t="15606" x="4368800" y="1511300"/>
          <p14:tracePt t="15646" x="4375150" y="1511300"/>
          <p14:tracePt t="15654" x="4387850" y="1511300"/>
          <p14:tracePt t="15678" x="4394200" y="1511300"/>
          <p14:tracePt t="15686" x="4400550" y="1511300"/>
          <p14:tracePt t="15703" x="4406900" y="1492250"/>
          <p14:tracePt t="15710" x="4406900" y="1479550"/>
          <p14:tracePt t="15711" x="4406900" y="1473200"/>
          <p14:tracePt t="15727" x="4406900" y="1466850"/>
          <p14:tracePt t="15744" x="4406900" y="1454150"/>
          <p14:tracePt t="15780" x="4406900" y="1447800"/>
          <p14:tracePt t="15794" x="4406900" y="1441450"/>
          <p14:tracePt t="15794" x="4406900" y="1435100"/>
          <p14:tracePt t="15862" x="4400550" y="1435100"/>
          <p14:tracePt t="15870" x="4394200" y="1435100"/>
          <p14:tracePt t="15878" x="4387850" y="1441450"/>
          <p14:tracePt t="15879" x="4375150" y="1447800"/>
          <p14:tracePt t="15895" x="4375150" y="1460500"/>
          <p14:tracePt t="15958" x="4375150" y="1466850"/>
          <p14:tracePt t="15974" x="4387850" y="1466850"/>
          <p14:tracePt t="15998" x="4394200" y="1460500"/>
          <p14:tracePt t="16006" x="4400550" y="1460500"/>
          <p14:tracePt t="16014" x="4406900" y="1454150"/>
          <p14:tracePt t="16014" x="4406900" y="1447800"/>
          <p14:tracePt t="16030" x="4413250" y="1435100"/>
          <p14:tracePt t="16030" x="4419600" y="1422400"/>
          <p14:tracePt t="16061" x="4419600" y="1397000"/>
          <p14:tracePt t="16199" x="4419600" y="1409700"/>
          <p14:tracePt t="16366" x="4419600" y="1435100"/>
          <p14:tracePt t="16374" x="4438650" y="1454150"/>
          <p14:tracePt t="16387" x="4445000" y="1473200"/>
          <p14:tracePt t="16387" x="4470400" y="1498600"/>
          <p14:tracePt t="16395" x="4495800" y="1536700"/>
          <p14:tracePt t="16412" x="4514850" y="1549400"/>
          <p14:tracePt t="16428" x="4527550" y="1555750"/>
          <p14:tracePt t="16494" x="4533900" y="1555750"/>
          <p14:tracePt t="16504" x="4540250" y="1555750"/>
          <p14:tracePt t="16512" x="4546600" y="1555750"/>
          <p14:tracePt t="16512" x="4552950" y="1555750"/>
          <p14:tracePt t="16528" x="4572000" y="1549400"/>
          <p14:tracePt t="16545" x="4584700" y="1536700"/>
          <p14:tracePt t="16562" x="4603750" y="1511300"/>
          <p14:tracePt t="16578" x="4629150" y="1485900"/>
          <p14:tracePt t="16596" x="4654550" y="1460500"/>
          <p14:tracePt t="16612" x="4667250" y="1447800"/>
          <p14:tracePt t="16629" x="4673600" y="1422400"/>
          <p14:tracePt t="16645" x="4686300" y="1403350"/>
          <p14:tracePt t="16662" x="4686300" y="1397000"/>
          <p14:tracePt t="16679" x="4686300" y="1390650"/>
          <p14:tracePt t="16696" x="4686300" y="1384300"/>
          <p14:tracePt t="16712" x="4686300" y="1371600"/>
          <p14:tracePt t="16729" x="4679950" y="1371600"/>
          <p14:tracePt t="16745" x="4667250" y="1371600"/>
          <p14:tracePt t="16762" x="4648200" y="1371600"/>
          <p14:tracePt t="16779" x="4641850" y="1371600"/>
          <p14:tracePt t="16796" x="4629150" y="1371600"/>
          <p14:tracePt t="16812" x="4622800" y="1371600"/>
          <p14:tracePt t="16829" x="4597400" y="1377950"/>
          <p14:tracePt t="16847" x="4559300" y="1403350"/>
          <p14:tracePt t="16862" x="4521200" y="1428750"/>
          <p14:tracePt t="16879" x="4495800" y="1454150"/>
          <p14:tracePt t="16896" x="4483100" y="1460500"/>
          <p14:tracePt t="16912" x="4464050" y="1473200"/>
          <p14:tracePt t="16929" x="4457700" y="1473200"/>
          <p14:tracePt t="16975" x="4451350" y="1479550"/>
          <p14:tracePt t="17055" x="4451350" y="1473200"/>
          <p14:tracePt t="17072" x="4451350" y="1428750"/>
          <p14:tracePt t="17076" x="4451350" y="1409700"/>
          <p14:tracePt t="17079" x="4451350" y="1371600"/>
          <p14:tracePt t="17096" x="4451350" y="1327150"/>
          <p14:tracePt t="17113" x="4451350" y="1308100"/>
          <p14:tracePt t="17130" x="4451350" y="1295400"/>
          <p14:tracePt t="17174" x="4451350" y="1289050"/>
          <p14:tracePt t="17383" x="4432300" y="1289050"/>
          <p14:tracePt t="17390" x="4425950" y="1295400"/>
          <p14:tracePt t="17398" x="4368800" y="1333500"/>
          <p14:tracePt t="17414" x="4330700" y="1346200"/>
          <p14:tracePt t="17415" x="4305300" y="1365250"/>
          <p14:tracePt t="17430" x="4197350" y="1428750"/>
          <p14:tracePt t="17448" x="4133850" y="1479550"/>
          <p14:tracePt t="17463" x="4089400" y="1504950"/>
          <p14:tracePt t="17480" x="4070350" y="1517650"/>
          <p14:tracePt t="17559" x="4076700" y="1517650"/>
          <p14:tracePt t="17567" x="4083050" y="1517650"/>
          <p14:tracePt t="17574" x="4095750" y="1517650"/>
          <p14:tracePt t="17582" x="4102100" y="1517650"/>
          <p14:tracePt t="17589" x="4108450" y="1517650"/>
          <p14:tracePt t="17597" x="4152900" y="1517650"/>
          <p14:tracePt t="17613" x="4298950" y="1517650"/>
          <p14:tracePt t="17630" x="4514850" y="1530350"/>
          <p14:tracePt t="17647" x="4603750" y="1530350"/>
          <p14:tracePt t="17664" x="4654550" y="1530350"/>
          <p14:tracePt t="17680" x="4679950" y="1511300"/>
          <p14:tracePt t="17697" x="4692650" y="1473200"/>
          <p14:tracePt t="17714" x="4705350" y="1435100"/>
          <p14:tracePt t="17730" x="4705350" y="1403350"/>
          <p14:tracePt t="17747" x="4705350" y="1358900"/>
          <p14:tracePt t="17764" x="4699000" y="1314450"/>
          <p14:tracePt t="17781" x="4679950" y="1282700"/>
          <p14:tracePt t="17797" x="4660900" y="1250950"/>
          <p14:tracePt t="17814" x="4648200" y="1225550"/>
          <p14:tracePt t="17870" x="4641850" y="1219200"/>
          <p14:tracePt t="17887" x="4629150" y="1219200"/>
          <p14:tracePt t="17887" x="4610100" y="1219200"/>
          <p14:tracePt t="17896" x="4584700" y="1219200"/>
          <p14:tracePt t="17914" x="4540250" y="1219200"/>
          <p14:tracePt t="17915" x="4470400" y="1219200"/>
          <p14:tracePt t="17931" x="4381500" y="1219200"/>
          <p14:tracePt t="17947" x="4273550" y="1244600"/>
          <p14:tracePt t="17964" x="4191000" y="1295400"/>
          <p14:tracePt t="17981" x="4146550" y="1320800"/>
          <p14:tracePt t="17981" x="4127500" y="1339850"/>
          <p14:tracePt t="17998" x="4095750" y="1371600"/>
          <p14:tracePt t="18015" x="4083050" y="1403350"/>
          <p14:tracePt t="18031" x="4076700" y="1416050"/>
          <p14:tracePt t="18048" x="4076700" y="1435100"/>
          <p14:tracePt t="18064" x="4076700" y="1447800"/>
          <p14:tracePt t="18081" x="4076700" y="1466850"/>
          <p14:tracePt t="18098" x="4076700" y="1479550"/>
          <p14:tracePt t="18114" x="4108450" y="1492250"/>
          <p14:tracePt t="18131" x="4140200" y="1511300"/>
          <p14:tracePt t="18148" x="4197350" y="1530350"/>
          <p14:tracePt t="18164" x="4305300" y="1536700"/>
          <p14:tracePt t="18181" x="4457700" y="1536700"/>
          <p14:tracePt t="18198" x="4540250" y="1536700"/>
          <p14:tracePt t="18214" x="4578350" y="1524000"/>
          <p14:tracePt t="18232" x="4622800" y="1473200"/>
          <p14:tracePt t="18248" x="4629150" y="1447800"/>
          <p14:tracePt t="18265" x="4641850" y="1409700"/>
          <p14:tracePt t="18281" x="4641850" y="1365250"/>
          <p14:tracePt t="18298" x="4641850" y="1333500"/>
          <p14:tracePt t="18315" x="4641850" y="1314450"/>
          <p14:tracePt t="18331" x="4641850" y="1301750"/>
          <p14:tracePt t="18348" x="4635500" y="1270000"/>
          <p14:tracePt t="18365" x="4610100" y="1238250"/>
          <p14:tracePt t="18382" x="4572000" y="1219200"/>
          <p14:tracePt t="18398" x="4502150" y="1219200"/>
          <p14:tracePt t="18415" x="4464050" y="1219200"/>
          <p14:tracePt t="18431" x="4406900" y="1219200"/>
          <p14:tracePt t="18448" x="4362450" y="1219200"/>
          <p14:tracePt t="18465" x="4337050" y="1225550"/>
          <p14:tracePt t="18482" x="4298950" y="1263650"/>
          <p14:tracePt t="18498" x="4286250" y="1282700"/>
          <p14:tracePt t="18515" x="4273550" y="1327150"/>
          <p14:tracePt t="18532" x="4273550" y="1365250"/>
          <p14:tracePt t="18548" x="4273550" y="1416050"/>
          <p14:tracePt t="18548" x="4273550" y="1435100"/>
          <p14:tracePt t="18566" x="4273550" y="1460500"/>
          <p14:tracePt t="18584" x="4273550" y="1504950"/>
          <p14:tracePt t="18599" x="4273550" y="1536700"/>
          <p14:tracePt t="18615" x="4279900" y="1549400"/>
          <p14:tracePt t="18632" x="4292600" y="1549400"/>
          <p14:tracePt t="18671" x="4311650" y="1549400"/>
          <p14:tracePt t="18694" x="4318000" y="1549400"/>
          <p14:tracePt t="18710" x="4349750" y="1549400"/>
          <p14:tracePt t="18719" x="4368800" y="1543050"/>
          <p14:tracePt t="18727" x="4400550" y="1524000"/>
          <p14:tracePt t="18735" x="4464050" y="1479550"/>
          <p14:tracePt t="18749" x="4533900" y="1422400"/>
          <p14:tracePt t="18766" x="4572000" y="1384300"/>
          <p14:tracePt t="18782" x="4603750" y="1333500"/>
          <p14:tracePt t="18800" x="4610100" y="1289050"/>
          <p14:tracePt t="18815" x="4610100" y="1276350"/>
          <p14:tracePt t="18832" x="4610100" y="1250950"/>
          <p14:tracePt t="18849" x="4610100" y="1244600"/>
          <p14:tracePt t="18911" x="4610100" y="1238250"/>
          <p14:tracePt t="18919" x="4591050" y="1231900"/>
          <p14:tracePt t="18925" x="4565650" y="1225550"/>
          <p14:tracePt t="18932" x="4489450" y="1219200"/>
          <p14:tracePt t="18949" x="4343400" y="1219200"/>
          <p14:tracePt t="18966" x="4279900" y="1219200"/>
          <p14:tracePt t="18966" x="4210050" y="1219200"/>
          <p14:tracePt t="18983" x="4114800" y="1225550"/>
          <p14:tracePt t="19000" x="4044950" y="1250950"/>
          <p14:tracePt t="19065" x="4038600" y="1257300"/>
          <p14:tracePt t="19079" x="4038600" y="1263650"/>
          <p14:tracePt t="19086" x="4038600" y="1270000"/>
          <p14:tracePt t="19094" x="4038600" y="1276350"/>
          <p14:tracePt t="19101" x="4038600" y="1301750"/>
          <p14:tracePt t="19116" x="4044950" y="1327150"/>
          <p14:tracePt t="19133" x="4064000" y="1365250"/>
          <p14:tracePt t="19149" x="4102100" y="1422400"/>
          <p14:tracePt t="19167" x="4146550" y="1479550"/>
          <p14:tracePt t="19183" x="4203700" y="1536700"/>
          <p14:tracePt t="19200" x="4254500" y="1606550"/>
          <p14:tracePt t="19216" x="4337050" y="1676400"/>
          <p14:tracePt t="19233" x="4406900" y="1695450"/>
          <p14:tracePt t="19250" x="4419600" y="1695450"/>
          <p14:tracePt t="19266" x="4425950" y="1695450"/>
          <p14:tracePt t="19283" x="4432300" y="1695450"/>
          <p14:tracePt t="19317" x="4445000" y="1695450"/>
          <p14:tracePt t="19335" x="4457700" y="1695450"/>
          <p14:tracePt t="19349" x="4476750" y="1695450"/>
          <p14:tracePt t="19349" x="4597400" y="1663700"/>
          <p14:tracePt t="19366" x="4660900" y="1631950"/>
          <p14:tracePt t="19382" x="4705350" y="1600200"/>
          <p14:tracePt t="19399" x="4749800" y="1568450"/>
          <p14:tracePt t="19415" x="4762500" y="1549400"/>
          <p14:tracePt t="19434" x="4762500" y="1543050"/>
          <p14:tracePt t="19450" x="4762500" y="1536700"/>
          <p14:tracePt t="19467" x="4762500" y="1524000"/>
          <p14:tracePt t="19483" x="4768850" y="1511300"/>
          <p14:tracePt t="19500" x="4768850" y="1504950"/>
          <p14:tracePt t="19543" x="4768850" y="1498600"/>
          <p14:tracePt t="19549" x="4756150" y="1498600"/>
          <p14:tracePt t="19567" x="4743450" y="1492250"/>
          <p14:tracePt t="19567" x="4711700" y="1479550"/>
          <p14:tracePt t="19631" x="4705350" y="1473200"/>
          <p14:tracePt t="19663" x="4705350" y="1466850"/>
          <p14:tracePt t="19667" x="4711700" y="1460500"/>
          <p14:tracePt t="19686" x="4718050" y="1460500"/>
          <p14:tracePt t="19711" x="4743450" y="1447800"/>
          <p14:tracePt t="19726" x="4762500" y="1447800"/>
          <p14:tracePt t="19735" x="4787900" y="1441450"/>
          <p14:tracePt t="19738" x="4813300" y="1435100"/>
          <p14:tracePt t="19750" x="4876800" y="1416050"/>
          <p14:tracePt t="19769" x="4895850" y="1403350"/>
          <p14:tracePt t="19784" x="4921250" y="1390650"/>
          <p14:tracePt t="19801" x="4921250" y="1384300"/>
          <p14:tracePt t="19817" x="4953000" y="1384300"/>
          <p14:tracePt t="19834" x="4959350" y="1377950"/>
          <p14:tracePt t="19851" x="4984750" y="1371600"/>
          <p14:tracePt t="19867" x="4997450" y="1365250"/>
          <p14:tracePt t="19884" x="5016500" y="1339850"/>
          <p14:tracePt t="19901" x="5029200" y="1333500"/>
          <p14:tracePt t="19919" x="5041900" y="1320800"/>
          <p14:tracePt t="19934" x="5048250" y="1314450"/>
          <p14:tracePt t="19951" x="5054600" y="1314450"/>
          <p14:tracePt t="19967" x="5067300" y="1301750"/>
          <p14:tracePt t="19984" x="5105400" y="1289050"/>
          <p14:tracePt t="20001" x="5143500" y="1270000"/>
          <p14:tracePt t="20017" x="5187950" y="1244600"/>
          <p14:tracePt t="20034" x="5207000" y="1225550"/>
          <p14:tracePt t="20051" x="5226050" y="1212850"/>
          <p14:tracePt t="20068" x="5245100" y="1206500"/>
          <p14:tracePt t="20084" x="5257800" y="1200150"/>
          <p14:tracePt t="20191" x="5245100" y="1212850"/>
          <p14:tracePt t="20198" x="5219700" y="1219200"/>
          <p14:tracePt t="20206" x="5181600" y="1244600"/>
          <p14:tracePt t="20218" x="5175250" y="1250950"/>
          <p14:tracePt t="20234" x="5162550" y="1257300"/>
          <p14:tracePt t="20279" x="5156200" y="1257300"/>
          <p14:tracePt t="20295" x="5149850" y="1257300"/>
          <p14:tracePt t="20445" x="5156200" y="1257300"/>
          <p14:tracePt t="20463" x="5162550" y="1257300"/>
          <p14:tracePt t="20471" x="5162550" y="1250950"/>
          <p14:tracePt t="20479" x="5175250" y="1238250"/>
          <p14:tracePt t="20486" x="5181600" y="1231900"/>
          <p14:tracePt t="20543" x="5200650" y="1219200"/>
          <p14:tracePt t="20551" x="5207000" y="1219200"/>
          <p14:tracePt t="20559" x="5207000" y="1212850"/>
          <p14:tracePt t="20567" x="5226050" y="1200150"/>
          <p14:tracePt t="20591" x="5232400" y="1200150"/>
          <p14:tracePt t="20719" x="5226050" y="1200150"/>
          <p14:tracePt t="20919" x="5226050" y="1206500"/>
          <p14:tracePt t="20927" x="5226050" y="1244600"/>
          <p14:tracePt t="20935" x="5238750" y="1289050"/>
          <p14:tracePt t="20952" x="5245100" y="1308100"/>
          <p14:tracePt t="20953" x="5264150" y="1365250"/>
          <p14:tracePt t="20969" x="5276850" y="1409700"/>
          <p14:tracePt t="20986" x="5283200" y="1428750"/>
          <p14:tracePt t="21003" x="5283200" y="1435100"/>
          <p14:tracePt t="21391" x="5283200" y="1447800"/>
          <p14:tracePt t="21399" x="5302250" y="1447800"/>
          <p14:tracePt t="21407" x="5314950" y="1447800"/>
          <p14:tracePt t="21415" x="5334000" y="1447800"/>
          <p14:tracePt t="21422" x="5359400" y="1435100"/>
          <p14:tracePt t="21436" x="5384800" y="1428750"/>
          <p14:tracePt t="21453" x="5391150" y="1422400"/>
          <p14:tracePt t="21495" x="5397500" y="1422400"/>
          <p14:tracePt t="21503" x="5410200" y="1422400"/>
          <p14:tracePt t="21528" x="5416550" y="1422400"/>
          <p14:tracePt t="21536" x="5429250" y="1416050"/>
          <p14:tracePt t="21547" x="5435600" y="1416050"/>
          <p14:tracePt t="21554" x="5441950" y="1416050"/>
          <p14:tracePt t="21571" x="5448300" y="1409700"/>
          <p14:tracePt t="21588" x="5454650" y="1403350"/>
          <p14:tracePt t="21605" x="5467350" y="1403350"/>
          <p14:tracePt t="21621" x="5473700" y="1403350"/>
          <p14:tracePt t="21637" x="5505450" y="1397000"/>
          <p14:tracePt t="21654" x="5518150" y="1390650"/>
          <p14:tracePt t="21671" x="5543550" y="1384300"/>
          <p14:tracePt t="21687" x="5556250" y="1384300"/>
          <p14:tracePt t="21704" x="5556250" y="1377950"/>
          <p14:tracePt t="22224" x="5568950" y="1377950"/>
          <p14:tracePt t="22232" x="5575300" y="1371600"/>
          <p14:tracePt t="22232" x="5581650" y="1371600"/>
          <p14:tracePt t="22248" x="5588000" y="1371600"/>
          <p14:tracePt t="22255" x="5594350" y="1371600"/>
          <p14:tracePt t="22256" x="5645150" y="1371600"/>
          <p14:tracePt t="22272" x="5676900" y="1377950"/>
          <p14:tracePt t="22289" x="5689600" y="1397000"/>
          <p14:tracePt t="22306" x="5708650" y="1403350"/>
          <p14:tracePt t="22322" x="5734050" y="1416050"/>
          <p14:tracePt t="22339" x="5746750" y="1428750"/>
          <p14:tracePt t="22356" x="5759450" y="1435100"/>
          <p14:tracePt t="22416" x="5765800" y="1435100"/>
          <p14:tracePt t="22448" x="5772150" y="1435100"/>
          <p14:tracePt t="22488" x="5778500" y="1435100"/>
          <p14:tracePt t="22498" x="5784850" y="1435100"/>
          <p14:tracePt t="22504" x="5791200" y="1447800"/>
          <p14:tracePt t="22509" x="5822950" y="1460500"/>
          <p14:tracePt t="22523" x="5880100" y="1479550"/>
          <p14:tracePt t="22539" x="5899150" y="1479550"/>
          <p14:tracePt t="22556" x="5911850" y="1479550"/>
          <p14:tracePt t="22573" x="5962650" y="1485900"/>
          <p14:tracePt t="22589" x="6019800" y="1485900"/>
          <p14:tracePt t="22606" x="6089650" y="1485900"/>
          <p14:tracePt t="22622" x="6172200" y="1485900"/>
          <p14:tracePt t="22641" x="6223000" y="1485900"/>
          <p14:tracePt t="22656" x="6248400" y="1485900"/>
          <p14:tracePt t="22673" x="6267450" y="1485900"/>
          <p14:tracePt t="22689" x="6305550" y="1460500"/>
          <p14:tracePt t="22707" x="6324600" y="1435100"/>
          <p14:tracePt t="22723" x="6343650" y="1416050"/>
          <p14:tracePt t="22740" x="6362700" y="1397000"/>
          <p14:tracePt t="22756" x="6362700" y="1390650"/>
          <p14:tracePt t="22800" x="6362700" y="1384300"/>
          <p14:tracePt t="22808" x="6362700" y="1371600"/>
          <p14:tracePt t="22816" x="6362700" y="1365250"/>
          <p14:tracePt t="22823" x="6362700" y="1333500"/>
          <p14:tracePt t="22840" x="6350000" y="1320800"/>
          <p14:tracePt t="22856" x="6337300" y="1314450"/>
          <p14:tracePt t="22873" x="6305550" y="1314450"/>
          <p14:tracePt t="22890" x="6286500" y="1314450"/>
          <p14:tracePt t="22907" x="6235700" y="1314450"/>
          <p14:tracePt t="22923" x="6140450" y="1314450"/>
          <p14:tracePt t="22940" x="6019800" y="1314450"/>
          <p14:tracePt t="22957" x="5848350" y="1314450"/>
          <p14:tracePt t="22973" x="5651500" y="1314450"/>
          <p14:tracePt t="22990" x="5562600" y="1314450"/>
          <p14:tracePt t="23007" x="5543550" y="1327150"/>
          <p14:tracePt t="23096" x="5543550" y="1333500"/>
          <p14:tracePt t="23104" x="5543550" y="1339850"/>
          <p14:tracePt t="23112" x="5543550" y="1346200"/>
          <p14:tracePt t="23123" x="5543550" y="1365250"/>
          <p14:tracePt t="23124" x="5549900" y="1403350"/>
          <p14:tracePt t="23140" x="5613400" y="1447800"/>
          <p14:tracePt t="23157" x="5689600" y="1492250"/>
          <p14:tracePt t="23174" x="5759450" y="1517650"/>
          <p14:tracePt t="23190" x="5829300" y="1536700"/>
          <p14:tracePt t="23190" x="5886450" y="1536700"/>
          <p14:tracePt t="23209" x="6007100" y="1536700"/>
          <p14:tracePt t="23224" x="6102350" y="1536700"/>
          <p14:tracePt t="23241" x="6235700" y="1517650"/>
          <p14:tracePt t="23257" x="6330950" y="1466850"/>
          <p14:tracePt t="23274" x="6375400" y="1441450"/>
          <p14:tracePt t="23290" x="6394450" y="1428750"/>
          <p14:tracePt t="23307" x="6400800" y="1409700"/>
          <p14:tracePt t="23324" x="6400800" y="1397000"/>
          <p14:tracePt t="23341" x="6400800" y="1377950"/>
          <p14:tracePt t="23357" x="6394450" y="1371600"/>
          <p14:tracePt t="23374" x="6375400" y="1365250"/>
          <p14:tracePt t="23391" x="6305550" y="1352550"/>
          <p14:tracePt t="23408" x="6216650" y="1333500"/>
          <p14:tracePt t="23424" x="6115050" y="1327150"/>
          <p14:tracePt t="23441" x="6013450" y="1320800"/>
          <p14:tracePt t="23457" x="5905500" y="1320800"/>
          <p14:tracePt t="23474" x="5867400" y="1320800"/>
          <p14:tracePt t="23491" x="5842000" y="1320800"/>
          <p14:tracePt t="23508" x="5835650" y="1320800"/>
          <p14:tracePt t="23524" x="5822950" y="1320800"/>
          <p14:tracePt t="23656" x="5829300" y="1320800"/>
          <p14:tracePt t="23664" x="5835650" y="1320800"/>
          <p14:tracePt t="23674" x="5848350" y="1320800"/>
          <p14:tracePt t="23675" x="5918200" y="1314450"/>
          <p14:tracePt t="23691" x="6032500" y="1289050"/>
          <p14:tracePt t="23708" x="6115050" y="1257300"/>
          <p14:tracePt t="23726" x="6184900" y="1238250"/>
          <p14:tracePt t="23741" x="6223000" y="1225550"/>
          <p14:tracePt t="23758" x="6229350" y="1219200"/>
          <p14:tracePt t="23864" x="6210300" y="1219200"/>
          <p14:tracePt t="23871" x="6210300" y="1225550"/>
          <p14:tracePt t="23874" x="6134100" y="1225550"/>
          <p14:tracePt t="23891" x="6007100" y="1231900"/>
          <p14:tracePt t="23908" x="5829300" y="1250950"/>
          <p14:tracePt t="23925" x="5626100" y="1270000"/>
          <p14:tracePt t="23942" x="5505450" y="1282700"/>
          <p14:tracePt t="23958" x="5480050" y="1295400"/>
          <p14:tracePt t="24016" x="5480050" y="1301750"/>
          <p14:tracePt t="24016" x="5486400" y="1301750"/>
          <p14:tracePt t="24025" x="5499100" y="1308100"/>
          <p14:tracePt t="24042" x="5524500" y="1314450"/>
          <p14:tracePt t="24042" x="5568950" y="1327150"/>
          <p14:tracePt t="24059" x="5676900" y="1352550"/>
          <p14:tracePt t="24075" x="5822950" y="1390650"/>
          <p14:tracePt t="24092" x="5988050" y="1397000"/>
          <p14:tracePt t="24109" x="6096000" y="1397000"/>
          <p14:tracePt t="24125" x="6197600" y="1377950"/>
          <p14:tracePt t="24142" x="6242050" y="1358900"/>
          <p14:tracePt t="24159" x="6248400" y="1352550"/>
          <p14:tracePt t="24175" x="6254750" y="1352550"/>
          <p14:tracePt t="24232" x="6254750" y="1346200"/>
          <p14:tracePt t="24249" x="6242050" y="1339850"/>
          <p14:tracePt t="24257" x="6223000" y="1339850"/>
          <p14:tracePt t="24264" x="6172200" y="1333500"/>
          <p14:tracePt t="24276" x="6140450" y="1333500"/>
          <p14:tracePt t="24293" x="6089650" y="1333500"/>
          <p14:tracePt t="24309" x="6038850" y="1339850"/>
          <p14:tracePt t="24326" x="6007100" y="1352550"/>
          <p14:tracePt t="24409" x="6013450" y="1352550"/>
          <p14:tracePt t="24418" x="6026150" y="1346200"/>
          <p14:tracePt t="24419" x="6032500" y="1339850"/>
          <p14:tracePt t="24426" x="6057900" y="1320800"/>
          <p14:tracePt t="24442" x="6064250" y="1301750"/>
          <p14:tracePt t="24459" x="6070600" y="1282700"/>
          <p14:tracePt t="24476" x="6070600" y="1276350"/>
          <p14:tracePt t="24492" x="6057900" y="1270000"/>
          <p14:tracePt t="24510" x="6032500" y="1270000"/>
          <p14:tracePt t="24527" x="6007100" y="1263650"/>
          <p14:tracePt t="24544" x="5930900" y="1263650"/>
          <p14:tracePt t="24561" x="5911850" y="1263650"/>
          <p14:tracePt t="24609" x="5905500" y="1257300"/>
          <p14:tracePt t="24633" x="5905500" y="1250950"/>
          <p14:tracePt t="24648" x="5905500" y="1238250"/>
          <p14:tracePt t="24657" x="5911850" y="1225550"/>
          <p14:tracePt t="24663" x="5943600" y="1193800"/>
          <p14:tracePt t="24677" x="5969000" y="1187450"/>
          <p14:tracePt t="24694" x="6000750" y="1174750"/>
          <p14:tracePt t="24711" x="6026150" y="1168400"/>
          <p14:tracePt t="24727" x="6038850" y="1162050"/>
          <p14:tracePt t="24727" x="6057900" y="1155700"/>
          <p14:tracePt t="24745" x="6089650" y="1155700"/>
          <p14:tracePt t="24761" x="6127750" y="1155700"/>
          <p14:tracePt t="24777" x="6153150" y="1155700"/>
          <p14:tracePt t="24794" x="6159500" y="1149350"/>
          <p14:tracePt t="24929" x="6146800" y="1155700"/>
          <p14:tracePt t="24937" x="6134100" y="1155700"/>
          <p14:tracePt t="24945" x="6108700" y="1155700"/>
          <p14:tracePt t="24945" x="6032500" y="1155700"/>
          <p14:tracePt t="24962" x="5880100" y="1155700"/>
          <p14:tracePt t="24978" x="5695950" y="1123950"/>
          <p14:tracePt t="24994" x="5473700" y="1098550"/>
          <p14:tracePt t="25011" x="5270500" y="1098550"/>
          <p14:tracePt t="25028" x="5073650" y="1073150"/>
          <p14:tracePt t="25044" x="4933950" y="1060450"/>
          <p14:tracePt t="25061" x="4914900" y="1060450"/>
          <p14:tracePt t="25169" x="4933950" y="1079500"/>
          <p14:tracePt t="25177" x="4984750" y="1092200"/>
          <p14:tracePt t="25186" x="5029200" y="1117600"/>
          <p14:tracePt t="25195" x="5162550" y="1168400"/>
          <p14:tracePt t="25195" x="5283200" y="1231900"/>
          <p14:tracePt t="25202" x="5524500" y="1282700"/>
          <p14:tracePt t="25211" x="5962650" y="1384300"/>
          <p14:tracePt t="25228" x="6280150" y="1454150"/>
          <p14:tracePt t="25245" x="6521450" y="1460500"/>
          <p14:tracePt t="25261" x="6610350" y="1466850"/>
          <p14:tracePt t="25278" x="6635750" y="1473200"/>
          <p14:tracePt t="25313" x="6642100" y="1473200"/>
          <p14:tracePt t="25313" x="6654800" y="1473200"/>
          <p14:tracePt t="25408" x="6629400" y="1473200"/>
          <p14:tracePt t="25421" x="6604000" y="1473200"/>
          <p14:tracePt t="25421" x="6546850" y="1473200"/>
          <p14:tracePt t="25428" x="6362700" y="1473200"/>
          <p14:tracePt t="25445" x="6146800" y="1466850"/>
          <p14:tracePt t="25462" x="5791200" y="1422400"/>
          <p14:tracePt t="25479" x="5473700" y="1409700"/>
          <p14:tracePt t="25495" x="5302250" y="1390650"/>
          <p14:tracePt t="25495" x="5264150" y="1390650"/>
          <p14:tracePt t="25537" x="5264150" y="1384300"/>
          <p14:tracePt t="25577" x="5264150" y="1371600"/>
          <p14:tracePt t="25588" x="5270500" y="1371600"/>
          <p14:tracePt t="25589" x="5295900" y="1365250"/>
          <p14:tracePt t="25595" x="5365750" y="1358900"/>
          <p14:tracePt t="25612" x="5537200" y="1358900"/>
          <p14:tracePt t="25629" x="5721350" y="1358900"/>
          <p14:tracePt t="25645" x="5848350" y="1358900"/>
          <p14:tracePt t="25662" x="5924550" y="1358900"/>
          <p14:tracePt t="26250" x="0" y="0"/>
        </p14:tracePtLst>
        <p14:tracePtLst>
          <p14:tracePt t="28882" x="2076450" y="2203450"/>
          <p14:tracePt t="28897" x="2089150" y="2203450"/>
          <p14:tracePt t="28910" x="2101850" y="2197100"/>
          <p14:tracePt t="28921" x="2114550" y="2190750"/>
          <p14:tracePt t="28937" x="2120900" y="2190750"/>
          <p14:tracePt t="28944" x="2127250" y="2190750"/>
          <p14:tracePt t="28953" x="2152650" y="2178050"/>
          <p14:tracePt t="28978" x="2165350" y="2171700"/>
          <p14:tracePt t="28993" x="2184400" y="2165350"/>
          <p14:tracePt t="29002" x="2209800" y="2159000"/>
          <p14:tracePt t="29025" x="2241550" y="2152650"/>
          <p14:tracePt t="29042" x="2254250" y="2139950"/>
          <p14:tracePt t="29068" x="2260600" y="2139950"/>
          <p14:tracePt t="29088" x="2273300" y="2133600"/>
          <p14:tracePt t="29154" x="2279650" y="2133600"/>
          <p14:tracePt t="29162" x="2292350" y="2133600"/>
          <p14:tracePt t="29177" x="2311400" y="2127250"/>
          <p14:tracePt t="29185" x="2330450" y="2127250"/>
          <p14:tracePt t="29194" x="2355850" y="2127250"/>
          <p14:tracePt t="29202" x="2400300" y="2127250"/>
          <p14:tracePt t="29218" x="2425700" y="2127250"/>
          <p14:tracePt t="29235" x="2463800" y="2139950"/>
          <p14:tracePt t="29251" x="2514600" y="2152650"/>
          <p14:tracePt t="29268" x="2565400" y="2171700"/>
          <p14:tracePt t="29286" x="2616200" y="2184400"/>
          <p14:tracePt t="29301" x="2673350" y="2184400"/>
          <p14:tracePt t="29318" x="2730500" y="2184400"/>
          <p14:tracePt t="29335" x="2768600" y="2184400"/>
          <p14:tracePt t="29351" x="2800350" y="2184400"/>
          <p14:tracePt t="29368" x="2838450" y="2184400"/>
          <p14:tracePt t="29386" x="2870200" y="2178050"/>
          <p14:tracePt t="29402" x="2927350" y="2159000"/>
          <p14:tracePt t="29418" x="2946400" y="2159000"/>
          <p14:tracePt t="29435" x="2959100" y="2146300"/>
          <p14:tracePt t="29452" x="2965450" y="2146300"/>
          <p14:tracePt t="29561" x="2971800" y="2146300"/>
          <p14:tracePt t="29569" x="2984500" y="2127250"/>
          <p14:tracePt t="29584" x="2990850" y="2120900"/>
          <p14:tracePt t="29602" x="2997200" y="2120900"/>
          <p14:tracePt t="29602" x="3003550" y="2120900"/>
          <p14:tracePt t="29619" x="3016250" y="2120900"/>
          <p14:tracePt t="29635" x="3041650" y="2120900"/>
          <p14:tracePt t="29652" x="3079750" y="2120900"/>
          <p14:tracePt t="29668" x="3124200" y="2114550"/>
          <p14:tracePt t="29685" x="3168650" y="2108200"/>
          <p14:tracePt t="29702" x="3181350" y="2108200"/>
          <p14:tracePt t="29719" x="3194050" y="2108200"/>
          <p14:tracePt t="29778" x="3200400" y="2108200"/>
          <p14:tracePt t="29801" x="3206750" y="2108200"/>
          <p14:tracePt t="29809" x="3213100" y="2108200"/>
          <p14:tracePt t="29817" x="3251200" y="2108200"/>
          <p14:tracePt t="29835" x="3270250" y="2108200"/>
          <p14:tracePt t="29836" x="3308350" y="2108200"/>
          <p14:tracePt t="29852" x="3333750" y="2108200"/>
          <p14:tracePt t="29869" x="3352800" y="2108200"/>
          <p14:tracePt t="29985" x="3352800" y="2127250"/>
          <p14:tracePt t="29993" x="3340100" y="2133600"/>
          <p14:tracePt t="30001" x="3289300" y="2152650"/>
          <p14:tracePt t="30019" x="3263900" y="2165350"/>
          <p14:tracePt t="30020" x="3200400" y="2171700"/>
          <p14:tracePt t="30036" x="3136900" y="2171700"/>
          <p14:tracePt t="30053" x="3022600" y="2159000"/>
          <p14:tracePt t="30070" x="2863850" y="2101850"/>
          <p14:tracePt t="30086" x="2698750" y="2063750"/>
          <p14:tracePt t="30103" x="2508250" y="1993900"/>
          <p14:tracePt t="30119" x="2311400" y="1949450"/>
          <p14:tracePt t="30136" x="2070100" y="1911350"/>
          <p14:tracePt t="30154" x="1981200" y="1905000"/>
          <p14:tracePt t="30170" x="1924050" y="1905000"/>
          <p14:tracePt t="30186" x="1879600" y="1905000"/>
          <p14:tracePt t="30321" x="1879600" y="1898650"/>
          <p14:tracePt t="30337" x="1885950" y="1892300"/>
          <p14:tracePt t="30358" x="1892300" y="1892300"/>
          <p14:tracePt t="30449" x="1898650" y="1892300"/>
          <p14:tracePt t="30457" x="1917700" y="1892300"/>
          <p14:tracePt t="30465" x="1924050" y="1892300"/>
          <p14:tracePt t="30473" x="1974850" y="1892300"/>
          <p14:tracePt t="30487" x="2038350" y="1905000"/>
          <p14:tracePt t="30503" x="2152650" y="1955800"/>
          <p14:tracePt t="30520" x="2228850" y="2000250"/>
          <p14:tracePt t="30537" x="2305050" y="2038350"/>
          <p14:tracePt t="30554" x="2343150" y="2057400"/>
          <p14:tracePt t="30587" x="2381250" y="2082800"/>
          <p14:tracePt t="30587" x="2413000" y="2101850"/>
          <p14:tracePt t="30603" x="2457450" y="2120900"/>
          <p14:tracePt t="30620" x="2489200" y="2139950"/>
          <p14:tracePt t="30637" x="2552700" y="2165350"/>
          <p14:tracePt t="30654" x="2584450" y="2184400"/>
          <p14:tracePt t="30671" x="2616200" y="2197100"/>
          <p14:tracePt t="30687" x="2628900" y="2197100"/>
          <p14:tracePt t="30704" x="2660650" y="2197100"/>
          <p14:tracePt t="30720" x="2705100" y="2216150"/>
          <p14:tracePt t="30738" x="2743200" y="2228850"/>
          <p14:tracePt t="30754" x="2774950" y="2241550"/>
          <p14:tracePt t="30770" x="2794000" y="2254250"/>
          <p14:tracePt t="30787" x="2806700" y="2260600"/>
          <p14:tracePt t="30804" x="2813050" y="2279650"/>
          <p14:tracePt t="30821" x="2825750" y="2305050"/>
          <p14:tracePt t="30837" x="2832100" y="2336800"/>
          <p14:tracePt t="30854" x="2838450" y="2387600"/>
          <p14:tracePt t="30871" x="2838450" y="2425700"/>
          <p14:tracePt t="30887" x="2838450" y="2444750"/>
          <p14:tracePt t="30904" x="2838450" y="2476500"/>
          <p14:tracePt t="30921" x="2838450" y="2482850"/>
          <p14:tracePt t="30938" x="2844800" y="2495550"/>
          <p14:tracePt t="30954" x="2844800" y="2514600"/>
          <p14:tracePt t="30971" x="2851150" y="2533650"/>
          <p14:tracePt t="30987" x="2851150" y="2540000"/>
          <p14:tracePt t="31004" x="2857500" y="2559050"/>
          <p14:tracePt t="31021" x="2863850" y="2565400"/>
          <p14:tracePt t="31037" x="2876550" y="2578100"/>
          <p14:tracePt t="31097" x="2876550" y="2584450"/>
          <p14:tracePt t="31121" x="2876550" y="2590800"/>
          <p14:tracePt t="31385" x="2876550" y="2578100"/>
          <p14:tracePt t="31396" x="2882900" y="2565400"/>
          <p14:tracePt t="31397" x="2882900" y="2552700"/>
          <p14:tracePt t="31404" x="2895600" y="2540000"/>
          <p14:tracePt t="31421" x="2921000" y="2527300"/>
          <p14:tracePt t="31437" x="2933700" y="2514600"/>
          <p14:tracePt t="31454" x="2959100" y="2501900"/>
          <p14:tracePt t="31472" x="2984500" y="2489200"/>
          <p14:tracePt t="31489" x="3003550" y="2457450"/>
          <p14:tracePt t="31585" x="3003550" y="2451100"/>
          <p14:tracePt t="31602" x="3003550" y="2438400"/>
          <p14:tracePt t="31625" x="3003550" y="2432050"/>
          <p14:tracePt t="31637" x="2997200" y="2419350"/>
          <p14:tracePt t="31665" x="2978150" y="2413000"/>
          <p14:tracePt t="31673" x="2965450" y="2400300"/>
          <p14:tracePt t="31674" x="2933700" y="2400300"/>
          <p14:tracePt t="31690" x="2895600" y="2393950"/>
          <p14:tracePt t="31705" x="2857500" y="2381250"/>
          <p14:tracePt t="31722" x="2838450" y="2381250"/>
          <p14:tracePt t="31738" x="2813050" y="2362200"/>
          <p14:tracePt t="31756" x="2774950" y="2343150"/>
          <p14:tracePt t="31772" x="2730500" y="2324100"/>
          <p14:tracePt t="31789" x="2673350" y="2298700"/>
          <p14:tracePt t="31805" x="2622550" y="2279650"/>
          <p14:tracePt t="31822" x="2578100" y="2254250"/>
          <p14:tracePt t="31839" x="2559050" y="2241550"/>
          <p14:tracePt t="31839" x="2552700" y="2241550"/>
          <p14:tracePt t="31858" x="2540000" y="2241550"/>
          <p14:tracePt t="31872" x="2540000" y="2235200"/>
          <p14:tracePt t="31985" x="2533650" y="2228850"/>
          <p14:tracePt t="32065" x="2546350" y="2222500"/>
          <p14:tracePt t="32081" x="2552700" y="2216150"/>
          <p14:tracePt t="32089" x="2565400" y="2209800"/>
          <p14:tracePt t="32113" x="2578100" y="2203450"/>
          <p14:tracePt t="32129" x="2597150" y="2197100"/>
          <p14:tracePt t="32137" x="2603500" y="2197100"/>
          <p14:tracePt t="32137" x="2622550" y="2197100"/>
          <p14:tracePt t="32146" x="2641600" y="2197100"/>
          <p14:tracePt t="32156" x="2698750" y="2197100"/>
          <p14:tracePt t="32173" x="2762250" y="2197100"/>
          <p14:tracePt t="32189" x="2819400" y="2197100"/>
          <p14:tracePt t="32206" x="2895600" y="2197100"/>
          <p14:tracePt t="32223" x="2965450" y="2197100"/>
          <p14:tracePt t="32240" x="3003550" y="2197100"/>
          <p14:tracePt t="32256" x="3035300" y="2190750"/>
          <p14:tracePt t="32274" x="3048000" y="2184400"/>
          <p14:tracePt t="32289" x="3054350" y="2184400"/>
          <p14:tracePt t="32361" x="3067050" y="2184400"/>
          <p14:tracePt t="32371" x="3086100" y="2178050"/>
          <p14:tracePt t="32377" x="3130550" y="2165350"/>
          <p14:tracePt t="32390" x="3168650" y="2165350"/>
          <p14:tracePt t="32406" x="3200400" y="2165350"/>
          <p14:tracePt t="32423" x="3251200" y="2165350"/>
          <p14:tracePt t="32440" x="3289300" y="2159000"/>
          <p14:tracePt t="32440" x="3314700" y="2152650"/>
          <p14:tracePt t="32458" x="3359150" y="2152650"/>
          <p14:tracePt t="32475" x="3422650" y="2152650"/>
          <p14:tracePt t="32490" x="3486150" y="2152650"/>
          <p14:tracePt t="32507" x="3556000" y="2146300"/>
          <p14:tracePt t="32523" x="3581400" y="2139950"/>
          <p14:tracePt t="32540" x="3625850" y="2133600"/>
          <p14:tracePt t="32556" x="3670300" y="2127250"/>
          <p14:tracePt t="32573" x="3683000" y="2114550"/>
          <p14:tracePt t="32590" x="3714750" y="2114550"/>
          <p14:tracePt t="32607" x="3733800" y="2101850"/>
          <p14:tracePt t="32641" x="3740150" y="2095500"/>
          <p14:tracePt t="32642" x="3752850" y="2089150"/>
          <p14:tracePt t="32657" x="3752850" y="2070100"/>
          <p14:tracePt t="32674" x="3752850" y="2038350"/>
          <p14:tracePt t="32690" x="3752850" y="2000250"/>
          <p14:tracePt t="32707" x="3752850" y="1962150"/>
          <p14:tracePt t="32723" x="3752850" y="1943100"/>
          <p14:tracePt t="32740" x="3752850" y="1911350"/>
          <p14:tracePt t="32757" x="3752850" y="1892300"/>
          <p14:tracePt t="32773" x="3740150" y="1860550"/>
          <p14:tracePt t="32790" x="3702050" y="1822450"/>
          <p14:tracePt t="32808" x="3676650" y="1809750"/>
          <p14:tracePt t="32824" x="3657600" y="1771650"/>
          <p14:tracePt t="32840" x="3619500" y="1746250"/>
          <p14:tracePt t="32858" x="3575050" y="1727200"/>
          <p14:tracePt t="32874" x="3511550" y="1695450"/>
          <p14:tracePt t="32891" x="3429000" y="1663700"/>
          <p14:tracePt t="32907" x="3314700" y="1625600"/>
          <p14:tracePt t="32924" x="3175000" y="1606550"/>
          <p14:tracePt t="32941" x="2997200" y="1606550"/>
          <p14:tracePt t="32957" x="2838450" y="1606550"/>
          <p14:tracePt t="32974" x="2686050" y="1606550"/>
          <p14:tracePt t="32991" x="2565400" y="1606550"/>
          <p14:tracePt t="33007" x="2476500" y="1606550"/>
          <p14:tracePt t="33024" x="2406650" y="1631950"/>
          <p14:tracePt t="33042" x="2349500" y="1682750"/>
          <p14:tracePt t="33058" x="2317750" y="1727200"/>
          <p14:tracePt t="33074" x="2286000" y="1790700"/>
          <p14:tracePt t="33091" x="2254250" y="1847850"/>
          <p14:tracePt t="33107" x="2216150" y="1930400"/>
          <p14:tracePt t="33124" x="2197100" y="1993900"/>
          <p14:tracePt t="33142" x="2190750" y="2057400"/>
          <p14:tracePt t="33158" x="2190750" y="2095500"/>
          <p14:tracePt t="33175" x="2190750" y="2165350"/>
          <p14:tracePt t="33191" x="2235200" y="2241550"/>
          <p14:tracePt t="33208" x="2317750" y="2279650"/>
          <p14:tracePt t="33224" x="2444750" y="2292350"/>
          <p14:tracePt t="33242" x="2482850" y="2292350"/>
          <p14:tracePt t="33257" x="2527300" y="2292350"/>
          <p14:tracePt t="33274" x="2578100" y="2292350"/>
          <p14:tracePt t="33291" x="2654300" y="2292350"/>
          <p14:tracePt t="33308" x="2717800" y="2292350"/>
          <p14:tracePt t="33325" x="2825750" y="2286000"/>
          <p14:tracePt t="33341" x="2965450" y="2241550"/>
          <p14:tracePt t="33358" x="3079750" y="2197100"/>
          <p14:tracePt t="33375" x="3181350" y="2171700"/>
          <p14:tracePt t="33392" x="3257550" y="2146300"/>
          <p14:tracePt t="33408" x="3340100" y="2076450"/>
          <p14:tracePt t="33425" x="3346450" y="2063750"/>
          <p14:tracePt t="33441" x="3359150" y="2044700"/>
          <p14:tracePt t="33458" x="3365500" y="2025650"/>
          <p14:tracePt t="33475" x="3365500" y="2000250"/>
          <p14:tracePt t="33491" x="3371850" y="1974850"/>
          <p14:tracePt t="33508" x="3371850" y="1949450"/>
          <p14:tracePt t="33525" x="3371850" y="1911350"/>
          <p14:tracePt t="33542" x="3371850" y="1885950"/>
          <p14:tracePt t="33558" x="3371850" y="1866900"/>
          <p14:tracePt t="33575" x="3371850" y="1847850"/>
          <p14:tracePt t="33592" x="3371850" y="1828800"/>
          <p14:tracePt t="33608" x="3365500" y="1809750"/>
          <p14:tracePt t="33625" x="3270250" y="1784350"/>
          <p14:tracePt t="33642" x="3187700" y="1746250"/>
          <p14:tracePt t="33658" x="3098800" y="1720850"/>
          <p14:tracePt t="33675" x="2990850" y="1701800"/>
          <p14:tracePt t="33692" x="2870200" y="1682750"/>
          <p14:tracePt t="33708" x="2762250" y="1670050"/>
          <p14:tracePt t="33725" x="2622550" y="1644650"/>
          <p14:tracePt t="33742" x="2470150" y="1625600"/>
          <p14:tracePt t="33759" x="2317750" y="1619250"/>
          <p14:tracePt t="33775" x="2209800" y="1619250"/>
          <p14:tracePt t="33792" x="2076450" y="1619250"/>
          <p14:tracePt t="33811" x="2038350" y="1644650"/>
          <p14:tracePt t="33826" x="2019300" y="1676400"/>
          <p14:tracePt t="33842" x="2006600" y="1727200"/>
          <p14:tracePt t="33859" x="2000250" y="1797050"/>
          <p14:tracePt t="33876" x="2000250" y="1835150"/>
          <p14:tracePt t="33892" x="2000250" y="1892300"/>
          <p14:tracePt t="33909" x="2000250" y="1936750"/>
          <p14:tracePt t="33925" x="2032000" y="1974850"/>
          <p14:tracePt t="33942" x="2120900" y="2019300"/>
          <p14:tracePt t="33959" x="2190750" y="2038350"/>
          <p14:tracePt t="33976" x="2266950" y="2063750"/>
          <p14:tracePt t="33993" x="2336800" y="2082800"/>
          <p14:tracePt t="34010" x="2387600" y="2089150"/>
          <p14:tracePt t="34026" x="2489200" y="2127250"/>
          <p14:tracePt t="34043" x="2578100" y="2133600"/>
          <p14:tracePt t="34059" x="2679700" y="2139950"/>
          <p14:tracePt t="34076" x="2787650" y="2139950"/>
          <p14:tracePt t="34092" x="2914650" y="2139950"/>
          <p14:tracePt t="34109" x="3022600" y="2108200"/>
          <p14:tracePt t="34126" x="3117850" y="2076450"/>
          <p14:tracePt t="34143" x="3187700" y="2038350"/>
          <p14:tracePt t="34159" x="3219450" y="2025650"/>
          <p14:tracePt t="34176" x="3244850" y="2012950"/>
          <p14:tracePt t="34194" x="3251200" y="2012950"/>
          <p14:tracePt t="34209" x="3270250" y="1993900"/>
          <p14:tracePt t="34227" x="3276600" y="1981200"/>
          <p14:tracePt t="34243" x="3289300" y="1962150"/>
          <p14:tracePt t="34259" x="3289300" y="1943100"/>
          <p14:tracePt t="34276" x="3289300" y="1936750"/>
          <p14:tracePt t="34402" x="3282950" y="1936750"/>
          <p14:tracePt t="34410" x="3270250" y="1936750"/>
          <p14:tracePt t="34410" x="3206750" y="1955800"/>
          <p14:tracePt t="34426" x="3086100" y="1962150"/>
          <p14:tracePt t="34443" x="2933700" y="1981200"/>
          <p14:tracePt t="34460" x="2774950" y="1981200"/>
          <p14:tracePt t="34477" x="2660650" y="1981200"/>
          <p14:tracePt t="34493" x="2584450" y="1981200"/>
          <p14:tracePt t="34510" x="2546350" y="1981200"/>
          <p14:tracePt t="34527" x="2508250" y="1981200"/>
          <p14:tracePt t="34543" x="2489200" y="1981200"/>
          <p14:tracePt t="34559" x="2451100" y="1981200"/>
          <p14:tracePt t="34576" x="2400300" y="1981200"/>
          <p14:tracePt t="34592" x="2343150" y="1981200"/>
          <p14:tracePt t="34609" x="2260600" y="2000250"/>
          <p14:tracePt t="34626" x="2235200" y="2025650"/>
          <p14:tracePt t="34643" x="2203450" y="2044700"/>
          <p14:tracePt t="34660" x="2197100" y="2044700"/>
          <p14:tracePt t="34677" x="2178050" y="2057400"/>
          <p14:tracePt t="34694" x="2171700" y="2057400"/>
          <p14:tracePt t="34710" x="2159000" y="2063750"/>
          <p14:tracePt t="34727" x="2152650" y="2063750"/>
          <p14:tracePt t="35178" x="2139950" y="2063750"/>
          <p14:tracePt t="35193" x="2108200" y="2063750"/>
          <p14:tracePt t="35203" x="2095500" y="2063750"/>
          <p14:tracePt t="35211" x="2082800" y="2063750"/>
          <p14:tracePt t="35228" x="2070100" y="2063750"/>
          <p14:tracePt t="35244" x="2057400" y="2051050"/>
          <p14:tracePt t="35261" x="2051050" y="2051050"/>
          <p14:tracePt t="35278" x="2032000" y="2044700"/>
          <p14:tracePt t="35362" x="2025650" y="2044700"/>
          <p14:tracePt t="35377" x="2019300" y="2044700"/>
          <p14:tracePt t="35387" x="2012950" y="2044700"/>
          <p14:tracePt t="35898" x="2032000" y="2051050"/>
          <p14:tracePt t="35906" x="2070100" y="2070100"/>
          <p14:tracePt t="35914" x="2089150" y="2089150"/>
          <p14:tracePt t="35914" x="2108200" y="2120900"/>
          <p14:tracePt t="35930" x="2133600" y="2146300"/>
          <p14:tracePt t="35930" x="2171700" y="2190750"/>
          <p14:tracePt t="35946" x="2203450" y="2222500"/>
          <p14:tracePt t="35962" x="2216150" y="2266950"/>
          <p14:tracePt t="35979" x="2235200" y="2292350"/>
          <p14:tracePt t="35996" x="2235200" y="2298700"/>
          <p14:tracePt t="36012" x="2235200" y="2305050"/>
          <p14:tracePt t="36029" x="2235200" y="2311400"/>
          <p14:tracePt t="36066" x="2241550" y="2317750"/>
          <p14:tracePt t="36071" x="2241550" y="2330450"/>
          <p14:tracePt t="36079" x="2247900" y="2336800"/>
          <p14:tracePt t="36121" x="2247900" y="2343150"/>
          <p14:tracePt t="36139" x="2254250" y="2355850"/>
          <p14:tracePt t="36169" x="2260600" y="2355850"/>
          <p14:tracePt t="36201" x="2273300" y="2368550"/>
          <p14:tracePt t="36218" x="2279650" y="2381250"/>
          <p14:tracePt t="36241" x="2279650" y="2393950"/>
          <p14:tracePt t="36250" x="2279650" y="2400300"/>
          <p14:tracePt t="36263" x="2279650" y="2406650"/>
          <p14:tracePt t="36263" x="2279650" y="2425700"/>
          <p14:tracePt t="36279" x="2279650" y="2438400"/>
          <p14:tracePt t="36296" x="2279650" y="2444750"/>
          <p14:tracePt t="36313" x="2279650" y="2457450"/>
          <p14:tracePt t="36329" x="2279650" y="2470150"/>
          <p14:tracePt t="36346" x="2273300" y="2476500"/>
          <p14:tracePt t="36363" x="2266950" y="2482850"/>
          <p14:tracePt t="36379" x="2266950" y="2489200"/>
          <p14:tracePt t="36426" x="2260600" y="2489200"/>
          <p14:tracePt t="36430" x="2254250" y="2495550"/>
          <p14:tracePt t="36446" x="2247900" y="2495550"/>
          <p14:tracePt t="36447" x="2247900" y="2501900"/>
          <p14:tracePt t="36506" x="2241550" y="2508250"/>
          <p14:tracePt t="36515" x="2235200" y="2508250"/>
          <p14:tracePt t="36530" x="2228850" y="2514600"/>
          <p14:tracePt t="36531" x="2184400" y="2514600"/>
          <p14:tracePt t="36547" x="2139950" y="2514600"/>
          <p14:tracePt t="36563" x="2108200" y="2514600"/>
          <p14:tracePt t="36580" x="2082800" y="2514600"/>
          <p14:tracePt t="36597" x="2070100" y="2514600"/>
          <p14:tracePt t="36613" x="2057400" y="2514600"/>
          <p14:tracePt t="36858" x="2057400" y="2520950"/>
          <p14:tracePt t="36866" x="2057400" y="2533650"/>
          <p14:tracePt t="36874" x="2057400" y="2546350"/>
          <p14:tracePt t="36882" x="2057400" y="2565400"/>
          <p14:tracePt t="36897" x="2070100" y="2578100"/>
          <p14:tracePt t="36898" x="2089150" y="2603500"/>
          <p14:tracePt t="36914" x="2114550" y="2628900"/>
          <p14:tracePt t="36931" x="2146300" y="2647950"/>
          <p14:tracePt t="36947" x="2152650" y="2660650"/>
          <p14:tracePt t="36964" x="2165350" y="2667000"/>
          <p14:tracePt t="36981" x="2165350" y="2673350"/>
          <p14:tracePt t="37018" x="2171700" y="2673350"/>
          <p14:tracePt t="37018" x="2178050" y="2673350"/>
          <p14:tracePt t="37034" x="2203450" y="2698750"/>
          <p14:tracePt t="37047" x="2216150" y="2705100"/>
          <p14:tracePt t="37064" x="2222500" y="2711450"/>
          <p14:tracePt t="37081" x="2235200" y="2717800"/>
          <p14:tracePt t="37266" x="2241550" y="2717800"/>
          <p14:tracePt t="37329" x="2260600" y="2679700"/>
          <p14:tracePt t="37346" x="2260600" y="2660650"/>
          <p14:tracePt t="37353" x="2260600" y="2641600"/>
          <p14:tracePt t="37362" x="2266950" y="2635250"/>
          <p14:tracePt t="37367" x="2266950" y="2616200"/>
          <p14:tracePt t="37381" x="2266950" y="2597150"/>
          <p14:tracePt t="37398" x="2254250" y="2571750"/>
          <p14:tracePt t="37415" x="2247900" y="2540000"/>
          <p14:tracePt t="37431" x="2235200" y="2501900"/>
          <p14:tracePt t="37448" x="2235200" y="2463800"/>
          <p14:tracePt t="37465" x="2235200" y="2438400"/>
          <p14:tracePt t="37482" x="2235200" y="2432050"/>
          <p14:tracePt t="37570" x="2228850" y="2425700"/>
          <p14:tracePt t="37578" x="2222500" y="2419350"/>
          <p14:tracePt t="37591" x="2222500" y="2413000"/>
          <p14:tracePt t="37598" x="2216150" y="2406650"/>
          <p14:tracePt t="37599" x="2197100" y="2400300"/>
          <p14:tracePt t="37617" x="2165350" y="2400300"/>
          <p14:tracePt t="37632" x="2114550" y="2400300"/>
          <p14:tracePt t="37649" x="2101850" y="2400300"/>
          <p14:tracePt t="37665" x="2051050" y="2400300"/>
          <p14:tracePt t="37682" x="2000250" y="2400300"/>
          <p14:tracePt t="37698" x="1943100" y="2400300"/>
          <p14:tracePt t="37715" x="1879600" y="2387600"/>
          <p14:tracePt t="37732" x="1835150" y="2381250"/>
          <p14:tracePt t="37748" x="1790700" y="2381250"/>
          <p14:tracePt t="37766" x="1765300" y="2381250"/>
          <p14:tracePt t="37782" x="1746250" y="2381250"/>
          <p14:tracePt t="37799" x="1733550" y="2381250"/>
          <p14:tracePt t="37815" x="1727200" y="2381250"/>
          <p14:tracePt t="37882" x="1720850" y="2381250"/>
          <p14:tracePt t="37885" x="1714500" y="2381250"/>
          <p14:tracePt t="37899" x="1708150" y="2393950"/>
          <p14:tracePt t="37899" x="1708150" y="2425700"/>
          <p14:tracePt t="37915" x="1708150" y="2463800"/>
          <p14:tracePt t="37933" x="1708150" y="2501900"/>
          <p14:tracePt t="37949" x="1708150" y="2540000"/>
          <p14:tracePt t="37966" x="1720850" y="2571750"/>
          <p14:tracePt t="37983" x="1746250" y="2597150"/>
          <p14:tracePt t="37999" x="1752600" y="2616200"/>
          <p14:tracePt t="38016" x="1778000" y="2635250"/>
          <p14:tracePt t="38032" x="1822450" y="2660650"/>
          <p14:tracePt t="38032" x="1835150" y="2673350"/>
          <p14:tracePt t="38050" x="1866900" y="2686050"/>
          <p14:tracePt t="38066" x="1892300" y="2692400"/>
          <p14:tracePt t="38083" x="1911350" y="2705100"/>
          <p14:tracePt t="38099" x="1930400" y="2711450"/>
          <p14:tracePt t="38116" x="1943100" y="2717800"/>
          <p14:tracePt t="38133" x="1981200" y="2717800"/>
          <p14:tracePt t="38149" x="2019300" y="2724150"/>
          <p14:tracePt t="38166" x="2063750" y="2730500"/>
          <p14:tracePt t="38183" x="2120900" y="2730500"/>
          <p14:tracePt t="38199" x="2203450" y="2730500"/>
          <p14:tracePt t="38216" x="2279650" y="2730500"/>
          <p14:tracePt t="38233" x="2336800" y="2717800"/>
          <p14:tracePt t="38250" x="2368550" y="2711450"/>
          <p14:tracePt t="38266" x="2438400" y="2679700"/>
          <p14:tracePt t="38282" x="2489200" y="2660650"/>
          <p14:tracePt t="38299" x="2546350" y="2635250"/>
          <p14:tracePt t="38316" x="2578100" y="2609850"/>
          <p14:tracePt t="38334" x="2616200" y="2584450"/>
          <p14:tracePt t="38350" x="2654300" y="2552700"/>
          <p14:tracePt t="38366" x="2686050" y="2527300"/>
          <p14:tracePt t="38383" x="2724150" y="2501900"/>
          <p14:tracePt t="38399" x="2743200" y="2482850"/>
          <p14:tracePt t="38416" x="2762250" y="2444750"/>
          <p14:tracePt t="38416" x="2774950" y="2432050"/>
          <p14:tracePt t="38434" x="2787650" y="2419350"/>
          <p14:tracePt t="38450" x="2806700" y="2393950"/>
          <p14:tracePt t="38466" x="2819400" y="2374900"/>
          <p14:tracePt t="38483" x="2844800" y="2343150"/>
          <p14:tracePt t="38500" x="2851150" y="2311400"/>
          <p14:tracePt t="38517" x="2851150" y="2298700"/>
          <p14:tracePt t="38533" x="2851150" y="2292350"/>
          <p14:tracePt t="38550" x="2851150" y="2279650"/>
          <p14:tracePt t="38594" x="2851150" y="2273300"/>
          <p14:tracePt t="38618" x="2844800" y="2273300"/>
          <p14:tracePt t="38626" x="2819400" y="2273300"/>
          <p14:tracePt t="38634" x="2711450" y="2260600"/>
          <p14:tracePt t="38650" x="2622550" y="2241550"/>
          <p14:tracePt t="38651" x="2425700" y="2235200"/>
          <p14:tracePt t="38667" x="2241550" y="2216150"/>
          <p14:tracePt t="38683" x="2146300" y="2216150"/>
          <p14:tracePt t="38700" x="2114550" y="2216150"/>
          <p14:tracePt t="38717" x="2089150" y="2216150"/>
          <p14:tracePt t="38734" x="2063750" y="2216150"/>
          <p14:tracePt t="38750" x="2038350" y="2228850"/>
          <p14:tracePt t="38767" x="2006600" y="2266950"/>
          <p14:tracePt t="38783" x="1987550" y="2292350"/>
          <p14:tracePt t="38800" x="1968500" y="2330450"/>
          <p14:tracePt t="38817" x="1949450" y="2400300"/>
          <p14:tracePt t="38834" x="1949450" y="2438400"/>
          <p14:tracePt t="38850" x="1949450" y="2482850"/>
          <p14:tracePt t="38867" x="1955800" y="2533650"/>
          <p14:tracePt t="38884" x="1962150" y="2584450"/>
          <p14:tracePt t="38900" x="1968500" y="2609850"/>
          <p14:tracePt t="38917" x="1974850" y="2622550"/>
          <p14:tracePt t="38934" x="1987550" y="2641600"/>
          <p14:tracePt t="38951" x="2000250" y="2673350"/>
          <p14:tracePt t="38967" x="2012950" y="2692400"/>
          <p14:tracePt t="38984" x="2057400" y="2736850"/>
          <p14:tracePt t="39002" x="2082800" y="2768600"/>
          <p14:tracePt t="39018" x="2101850" y="2774950"/>
          <p14:tracePt t="39034" x="2127250" y="2787650"/>
          <p14:tracePt t="39051" x="2152650" y="2787650"/>
          <p14:tracePt t="39067" x="2165350" y="2794000"/>
          <p14:tracePt t="39084" x="2178050" y="2794000"/>
          <p14:tracePt t="39101" x="2209800" y="2794000"/>
          <p14:tracePt t="39117" x="2254250" y="2806700"/>
          <p14:tracePt t="39134" x="2292350" y="2806700"/>
          <p14:tracePt t="39151" x="2343150" y="2806700"/>
          <p14:tracePt t="39167" x="2400300" y="2806700"/>
          <p14:tracePt t="39184" x="2444750" y="2806700"/>
          <p14:tracePt t="39201" x="2470150" y="2806700"/>
          <p14:tracePt t="39218" x="2476500" y="2806700"/>
          <p14:tracePt t="39234" x="2489200" y="2806700"/>
          <p14:tracePt t="39251" x="2508250" y="2794000"/>
          <p14:tracePt t="39268" x="2514600" y="2781300"/>
          <p14:tracePt t="39284" x="2527300" y="2762250"/>
          <p14:tracePt t="39301" x="2533650" y="2749550"/>
          <p14:tracePt t="39318" x="2533650" y="2736850"/>
          <p14:tracePt t="39335" x="2533650" y="2711450"/>
          <p14:tracePt t="39351" x="2533650" y="2692400"/>
          <p14:tracePt t="39367" x="2533650" y="2673350"/>
          <p14:tracePt t="39384" x="2520950" y="2641600"/>
          <p14:tracePt t="39402" x="2508250" y="2628900"/>
          <p14:tracePt t="39418" x="2495550" y="2597150"/>
          <p14:tracePt t="39435" x="2463800" y="2565400"/>
          <p14:tracePt t="39452" x="2425700" y="2527300"/>
          <p14:tracePt t="39468" x="2413000" y="2520950"/>
          <p14:tracePt t="39485" x="2406650" y="2508250"/>
          <p14:tracePt t="39501" x="2400300" y="2501900"/>
          <p14:tracePt t="39518" x="2374900" y="2501900"/>
          <p14:tracePt t="39535" x="2317750" y="2495550"/>
          <p14:tracePt t="39552" x="2241550" y="2495550"/>
          <p14:tracePt t="39568" x="2127250" y="2495550"/>
          <p14:tracePt t="39585" x="1962150" y="2495550"/>
          <p14:tracePt t="39602" x="1905000" y="2501900"/>
          <p14:tracePt t="39618" x="1860550" y="2520950"/>
          <p14:tracePt t="39634" x="1835150" y="2533650"/>
          <p14:tracePt t="39650" x="1828800" y="2552700"/>
          <p14:tracePt t="39689" x="1828800" y="2559050"/>
          <p14:tracePt t="39701" x="1828800" y="2565400"/>
          <p14:tracePt t="39701" x="1828800" y="2584450"/>
          <p14:tracePt t="39717" x="1828800" y="2590800"/>
          <p14:tracePt t="39753" x="1828800" y="2597150"/>
          <p14:tracePt t="39754" x="1835150" y="2597150"/>
          <p14:tracePt t="39768" x="1854200" y="2609850"/>
          <p14:tracePt t="39785" x="1873250" y="2628900"/>
          <p14:tracePt t="39802" x="1892300" y="2654300"/>
          <p14:tracePt t="39819" x="1930400" y="2698750"/>
          <p14:tracePt t="39835" x="1968500" y="2724150"/>
          <p14:tracePt t="39852" x="2000250" y="2730500"/>
          <p14:tracePt t="39869" x="2019300" y="2730500"/>
          <p14:tracePt t="39907" x="2032000" y="2730500"/>
          <p14:tracePt t="39908" x="2038350" y="2730500"/>
          <p14:tracePt t="39919" x="2057400" y="2730500"/>
          <p14:tracePt t="39935" x="2063750" y="2730500"/>
          <p14:tracePt t="39953" x="2095500" y="2724150"/>
          <p14:tracePt t="39969" x="2184400" y="2673350"/>
          <p14:tracePt t="39986" x="2235200" y="2635250"/>
          <p14:tracePt t="40002" x="2273300" y="2609850"/>
          <p14:tracePt t="40019" x="2298700" y="2590800"/>
          <p14:tracePt t="40036" x="2305050" y="2578100"/>
          <p14:tracePt t="40052" x="2311400" y="2571750"/>
          <p14:tracePt t="40089" x="2311400" y="2565400"/>
          <p14:tracePt t="40090" x="2311400" y="2559050"/>
          <p14:tracePt t="40102" x="2311400" y="2546350"/>
          <p14:tracePt t="40119" x="2311400" y="2533650"/>
          <p14:tracePt t="40136" x="2292350" y="2514600"/>
          <p14:tracePt t="40152" x="2273300" y="2508250"/>
          <p14:tracePt t="40169" x="2222500" y="2501900"/>
          <p14:tracePt t="40186" x="2184400" y="2501900"/>
          <p14:tracePt t="40203" x="2127250" y="2501900"/>
          <p14:tracePt t="40219" x="2095500" y="2501900"/>
          <p14:tracePt t="40236" x="2051050" y="2508250"/>
          <p14:tracePt t="40253" x="2012950" y="2533650"/>
          <p14:tracePt t="40269" x="2000250" y="2552700"/>
          <p14:tracePt t="40286" x="1981200" y="2590800"/>
          <p14:tracePt t="40303" x="1962150" y="2622550"/>
          <p14:tracePt t="40319" x="1943100" y="2673350"/>
          <p14:tracePt t="40336" x="1936750" y="2736850"/>
          <p14:tracePt t="40353" x="1936750" y="2794000"/>
          <p14:tracePt t="40370" x="1930400" y="2813050"/>
          <p14:tracePt t="40387" x="1930400" y="2825750"/>
          <p14:tracePt t="40403" x="1936750" y="2825750"/>
          <p14:tracePt t="40419" x="1968500" y="2825750"/>
          <p14:tracePt t="40436" x="2032000" y="2825750"/>
          <p14:tracePt t="40453" x="2120900" y="2825750"/>
          <p14:tracePt t="40470" x="2241550" y="2825750"/>
          <p14:tracePt t="40486" x="2330450" y="2819400"/>
          <p14:tracePt t="40503" x="2425700" y="2787650"/>
          <p14:tracePt t="40520" x="2476500" y="2768600"/>
          <p14:tracePt t="40536" x="2489200" y="2743200"/>
          <p14:tracePt t="40554" x="2489200" y="2717800"/>
          <p14:tracePt t="40572" x="2489200" y="2686050"/>
          <p14:tracePt t="40587" x="2489200" y="2635250"/>
          <p14:tracePt t="40603" x="2489200" y="2565400"/>
          <p14:tracePt t="40620" x="2457450" y="2520950"/>
          <p14:tracePt t="40636" x="2413000" y="2457450"/>
          <p14:tracePt t="40653" x="2362200" y="2381250"/>
          <p14:tracePt t="40670" x="2286000" y="2330450"/>
          <p14:tracePt t="40687" x="2190750" y="2292350"/>
          <p14:tracePt t="40704" x="2114550" y="2292350"/>
          <p14:tracePt t="40720" x="2076450" y="2292350"/>
          <p14:tracePt t="40720" x="2038350" y="2292350"/>
          <p14:tracePt t="40738" x="1993900" y="2305050"/>
          <p14:tracePt t="40754" x="1949450" y="2336800"/>
          <p14:tracePt t="40770" x="1885950" y="2419350"/>
          <p14:tracePt t="40787" x="1873250" y="2495550"/>
          <p14:tracePt t="40803" x="1873250" y="2565400"/>
          <p14:tracePt t="40820" x="1873250" y="2641600"/>
          <p14:tracePt t="40836" x="1873250" y="2705100"/>
          <p14:tracePt t="40854" x="1911350" y="2781300"/>
          <p14:tracePt t="40870" x="1930400" y="2819400"/>
          <p14:tracePt t="40887" x="1993900" y="2863850"/>
          <p14:tracePt t="40904" x="2038350" y="2882900"/>
          <p14:tracePt t="40920" x="2089150" y="2889250"/>
          <p14:tracePt t="40920" x="2108200" y="2889250"/>
          <p14:tracePt t="40938" x="2114550" y="2889250"/>
          <p14:tracePt t="40954" x="2171700" y="2889250"/>
          <p14:tracePt t="40971" x="2222500" y="2863850"/>
          <p14:tracePt t="40987" x="2235200" y="2844800"/>
          <p14:tracePt t="41004" x="2273300" y="2794000"/>
          <p14:tracePt t="41021" x="2279650" y="2768600"/>
          <p14:tracePt t="41037" x="2286000" y="2711450"/>
          <p14:tracePt t="41054" x="2286000" y="2660650"/>
          <p14:tracePt t="41071" x="2286000" y="2616200"/>
          <p14:tracePt t="41088" x="2279650" y="2571750"/>
          <p14:tracePt t="41104" x="2254250" y="2546350"/>
          <p14:tracePt t="41121" x="2222500" y="2527300"/>
          <p14:tracePt t="41138" x="2171700" y="2527300"/>
          <p14:tracePt t="41154" x="2114550" y="2527300"/>
          <p14:tracePt t="41171" x="2019300" y="2527300"/>
          <p14:tracePt t="41187" x="1917700" y="2527300"/>
          <p14:tracePt t="41204" x="1854200" y="2546350"/>
          <p14:tracePt t="41221" x="1828800" y="2552700"/>
          <p14:tracePt t="41238" x="1822450" y="2571750"/>
          <p14:tracePt t="41254" x="1822450" y="2578100"/>
          <p14:tracePt t="41271" x="1822450" y="2590800"/>
          <p14:tracePt t="41288" x="1822450" y="2603500"/>
          <p14:tracePt t="41321" x="1822450" y="2616200"/>
          <p14:tracePt t="41338" x="1822450" y="2622550"/>
          <p14:tracePt t="41339" x="1835150" y="2622550"/>
          <p14:tracePt t="41355" x="1841500" y="2622550"/>
          <p14:tracePt t="41371" x="1854200" y="2622550"/>
          <p14:tracePt t="41388" x="1879600" y="2622550"/>
          <p14:tracePt t="41404" x="1892300" y="2622550"/>
          <p14:tracePt t="41421" x="1930400" y="2622550"/>
          <p14:tracePt t="41438" x="1987550" y="2622550"/>
          <p14:tracePt t="41455" x="2051050" y="2622550"/>
          <p14:tracePt t="41455" x="2082800" y="2622550"/>
          <p14:tracePt t="41474" x="2127250" y="2622550"/>
          <p14:tracePt t="41488" x="2184400" y="2622550"/>
          <p14:tracePt t="41505" x="2241550" y="2628900"/>
          <p14:tracePt t="41716" x="2254250" y="2635250"/>
          <p14:tracePt t="41722" x="2260600" y="2660650"/>
          <p14:tracePt t="41739" x="2266950" y="2679700"/>
          <p14:tracePt t="41740" x="2286000" y="2730500"/>
          <p14:tracePt t="41756" x="2305050" y="2755900"/>
          <p14:tracePt t="41773" x="2311400" y="2768600"/>
          <p14:tracePt t="41790" x="2317750" y="2774950"/>
          <p14:tracePt t="41806" x="2324100" y="2794000"/>
          <p14:tracePt t="41823" x="2324100" y="2813050"/>
          <p14:tracePt t="41839" x="2324100" y="2825750"/>
          <p14:tracePt t="41856" x="2324100" y="2838450"/>
          <p14:tracePt t="41873" x="2324100" y="2857500"/>
          <p14:tracePt t="41890" x="2324100" y="2870200"/>
          <p14:tracePt t="41926" x="2324100" y="2882900"/>
          <p14:tracePt t="41978" x="2330450" y="2882900"/>
          <p14:tracePt t="41987" x="2336800" y="2882900"/>
          <p14:tracePt t="42006" x="2343150" y="2882900"/>
          <p14:tracePt t="42007" x="2362200" y="2882900"/>
          <p14:tracePt t="42023" x="2387600" y="2863850"/>
          <p14:tracePt t="42040" x="2425700" y="2838450"/>
          <p14:tracePt t="42057" x="2457450" y="2819400"/>
          <p14:tracePt t="42073" x="2482850" y="2787650"/>
          <p14:tracePt t="42090" x="2514600" y="2736850"/>
          <p14:tracePt t="42107" x="2514600" y="2724150"/>
          <p14:tracePt t="42123" x="2514600" y="2717800"/>
          <p14:tracePt t="42140" x="2514600" y="2692400"/>
          <p14:tracePt t="42178" x="2514600" y="2679700"/>
          <p14:tracePt t="42188" x="2514600" y="2673350"/>
          <p14:tracePt t="42199" x="2501900" y="2673350"/>
          <p14:tracePt t="42207" x="2489200" y="2673350"/>
          <p14:tracePt t="42223" x="2476500" y="2673350"/>
          <p14:tracePt t="42515" x="2470150" y="2673350"/>
          <p14:tracePt t="42755" x="2463800" y="2673350"/>
          <p14:tracePt t="42764" x="2457450" y="2673350"/>
          <p14:tracePt t="43329" x="2444750" y="2673350"/>
          <p14:tracePt t="43339" x="2425700" y="2679700"/>
          <p14:tracePt t="43339" x="2419350" y="2692400"/>
          <p14:tracePt t="43354" x="2406650" y="2705100"/>
          <p14:tracePt t="43371" x="2393950" y="2705100"/>
          <p14:tracePt t="43376" x="2387600" y="2705100"/>
          <p14:tracePt t="43391" x="2381250" y="2711450"/>
          <p14:tracePt t="43392" x="2368550" y="2717800"/>
          <p14:tracePt t="43408" x="2362200" y="2717800"/>
          <p14:tracePt t="43474" x="2349500" y="2717800"/>
          <p14:tracePt t="43506" x="2343150" y="2717800"/>
          <p14:tracePt t="43977" x="2336800" y="2717800"/>
          <p14:tracePt t="43985" x="2374900" y="2717800"/>
          <p14:tracePt t="43994" x="2451100" y="2717800"/>
          <p14:tracePt t="44008" x="2520950" y="2717800"/>
          <p14:tracePt t="44009" x="2787650" y="2635250"/>
          <p14:tracePt t="44027" x="2952750" y="2565400"/>
          <p14:tracePt t="44042" x="3079750" y="2508250"/>
          <p14:tracePt t="44059" x="3194050" y="2463800"/>
          <p14:tracePt t="44076" x="3238500" y="2438400"/>
          <p14:tracePt t="44092" x="3276600" y="2406650"/>
          <p14:tracePt t="44109" x="3314700" y="2381250"/>
          <p14:tracePt t="44126" x="3352800" y="2362200"/>
          <p14:tracePt t="44143" x="3397250" y="2343150"/>
          <p14:tracePt t="44159" x="3416300" y="2330450"/>
          <p14:tracePt t="44176" x="3441700" y="2305050"/>
          <p14:tracePt t="44176" x="3448050" y="2298700"/>
          <p14:tracePt t="44194" x="3454400" y="2286000"/>
          <p14:tracePt t="44226" x="3460750" y="2260600"/>
          <p14:tracePt t="44227" x="3473450" y="2203450"/>
          <p14:tracePt t="44243" x="3492500" y="2108200"/>
          <p14:tracePt t="44259" x="3517900" y="2006600"/>
          <p14:tracePt t="44275" x="3556000" y="1885950"/>
          <p14:tracePt t="44292" x="3587750" y="1797050"/>
          <p14:tracePt t="44309" x="3600450" y="1746250"/>
          <p14:tracePt t="44326" x="3606800" y="1682750"/>
          <p14:tracePt t="44343" x="3606800" y="1631950"/>
          <p14:tracePt t="44359" x="3606800" y="1600200"/>
          <p14:tracePt t="44376" x="3587750" y="1562100"/>
          <p14:tracePt t="44393" x="3581400" y="1549400"/>
          <p14:tracePt t="44409" x="3575050" y="1536700"/>
          <p14:tracePt t="44427" x="3556000" y="1524000"/>
          <p14:tracePt t="44443" x="3543300" y="1492250"/>
          <p14:tracePt t="44459" x="3524250" y="1441450"/>
          <p14:tracePt t="44476" x="3505200" y="1397000"/>
          <p14:tracePt t="44493" x="3505200" y="1327150"/>
          <p14:tracePt t="44510" x="3498850" y="1289050"/>
          <p14:tracePt t="44527" x="3486150" y="1257300"/>
          <p14:tracePt t="44543" x="3473450" y="1250950"/>
          <p14:tracePt t="44722" x="3467100" y="1250950"/>
          <p14:tracePt t="44730" x="3448050" y="1238250"/>
          <p14:tracePt t="44738" x="3422650" y="1225550"/>
          <p14:tracePt t="44742" x="3378200" y="1219200"/>
          <p14:tracePt t="44759" x="3333750" y="1219200"/>
          <p14:tracePt t="44776" x="3263900" y="1200150"/>
          <p14:tracePt t="44793" x="3175000" y="1193800"/>
          <p14:tracePt t="44811" x="3136900" y="1174750"/>
          <p14:tracePt t="44827" x="3105150" y="1168400"/>
          <p14:tracePt t="44843" x="3086100" y="1155700"/>
          <p14:tracePt t="44862" x="3060700" y="1149350"/>
          <p14:tracePt t="44877" x="3022600" y="1136650"/>
          <p14:tracePt t="44894" x="2984500" y="1130300"/>
          <p14:tracePt t="44910" x="2959100" y="1130300"/>
          <p14:tracePt t="44927" x="2940050" y="1130300"/>
          <p14:tracePt t="44944" x="2933700" y="1130300"/>
          <p14:tracePt t="44960" x="2901950" y="1130300"/>
          <p14:tracePt t="44976" x="2863850" y="1130300"/>
          <p14:tracePt t="44976" x="2819400" y="1130300"/>
          <p14:tracePt t="44995" x="2781300" y="1130300"/>
          <p14:tracePt t="45012" x="2749550" y="1130300"/>
          <p14:tracePt t="45027" x="2743200" y="1130300"/>
          <p14:tracePt t="45044" x="2724150" y="1130300"/>
          <p14:tracePt t="45060" x="2698750" y="1130300"/>
          <p14:tracePt t="45077" x="2686050" y="1143000"/>
          <p14:tracePt t="45094" x="2660650" y="1162050"/>
          <p14:tracePt t="45111" x="2647950" y="1174750"/>
          <p14:tracePt t="45127" x="2641600" y="1187450"/>
          <p14:tracePt t="45144" x="2635250" y="1219200"/>
          <p14:tracePt t="45160" x="2635250" y="1257300"/>
          <p14:tracePt t="45177" x="2635250" y="1333500"/>
          <p14:tracePt t="45195" x="2635250" y="1397000"/>
          <p14:tracePt t="45211" x="2660650" y="1454150"/>
          <p14:tracePt t="45228" x="2686050" y="1485900"/>
          <p14:tracePt t="45244" x="2705100" y="1504950"/>
          <p14:tracePt t="45261" x="2730500" y="1530350"/>
          <p14:tracePt t="45277" x="2755900" y="1543050"/>
          <p14:tracePt t="45294" x="2800350" y="1555750"/>
          <p14:tracePt t="45311" x="2882900" y="1568450"/>
          <p14:tracePt t="45328" x="2965450" y="1587500"/>
          <p14:tracePt t="45344" x="3035300" y="1593850"/>
          <p14:tracePt t="45361" x="3187700" y="1593850"/>
          <p14:tracePt t="45379" x="3282950" y="1555750"/>
          <p14:tracePt t="45395" x="3397250" y="1511300"/>
          <p14:tracePt t="45411" x="3505200" y="1479550"/>
          <p14:tracePt t="45428" x="3606800" y="1422400"/>
          <p14:tracePt t="45444" x="3714750" y="1403350"/>
          <p14:tracePt t="45461" x="3784600" y="1371600"/>
          <p14:tracePt t="45478" x="3829050" y="1339850"/>
          <p14:tracePt t="45495" x="3860800" y="1314450"/>
          <p14:tracePt t="45511" x="3873500" y="1301750"/>
          <p14:tracePt t="45554" x="3873500" y="1289050"/>
          <p14:tracePt t="45571" x="3873500" y="1282700"/>
          <p14:tracePt t="45577" x="3860800" y="1270000"/>
          <p14:tracePt t="45588" x="3854450" y="1250950"/>
          <p14:tracePt t="45595" x="3822700" y="1219200"/>
          <p14:tracePt t="45611" x="3790950" y="1187450"/>
          <p14:tracePt t="45628" x="3746500" y="1155700"/>
          <p14:tracePt t="45645" x="3644900" y="1117600"/>
          <p14:tracePt t="45661" x="3556000" y="1098550"/>
          <p14:tracePt t="45678" x="3454400" y="1092200"/>
          <p14:tracePt t="45695" x="3352800" y="1073150"/>
          <p14:tracePt t="45712" x="3257550" y="1073150"/>
          <p14:tracePt t="45728" x="3168650" y="1073150"/>
          <p14:tracePt t="45745" x="3098800" y="1066800"/>
          <p14:tracePt t="45762" x="3016250" y="1066800"/>
          <p14:tracePt t="45779" x="2959100" y="1066800"/>
          <p14:tracePt t="45795" x="2876550" y="1066800"/>
          <p14:tracePt t="45811" x="2825750" y="1066800"/>
          <p14:tracePt t="45828" x="2800350" y="1066800"/>
          <p14:tracePt t="45845" x="2781300" y="1066800"/>
          <p14:tracePt t="45862" x="2749550" y="1073150"/>
          <p14:tracePt t="45879" x="2717800" y="1085850"/>
          <p14:tracePt t="45895" x="2698750" y="1104900"/>
          <p14:tracePt t="45912" x="2686050" y="1117600"/>
          <p14:tracePt t="45929" x="2679700" y="1130300"/>
          <p14:tracePt t="45945" x="2679700" y="1168400"/>
          <p14:tracePt t="45963" x="2679700" y="1206500"/>
          <p14:tracePt t="45979" x="2679700" y="1244600"/>
          <p14:tracePt t="45995" x="2692400" y="1301750"/>
          <p14:tracePt t="46012" x="2711450" y="1339850"/>
          <p14:tracePt t="46029" x="2743200" y="1377950"/>
          <p14:tracePt t="46046" x="2774950" y="1422400"/>
          <p14:tracePt t="46062" x="2813050" y="1454150"/>
          <p14:tracePt t="46079" x="2851150" y="1485900"/>
          <p14:tracePt t="46097" x="2857500" y="1485900"/>
          <p14:tracePt t="46112" x="2870200" y="1492250"/>
          <p14:tracePt t="46162" x="2876550" y="1492250"/>
          <p14:tracePt t="46170" x="2882900" y="1492250"/>
          <p14:tracePt t="46178" x="2965450" y="1498600"/>
          <p14:tracePt t="46195" x="3054350" y="1498600"/>
          <p14:tracePt t="46196" x="3232150" y="1536700"/>
          <p14:tracePt t="46212" x="3346450" y="1536700"/>
          <p14:tracePt t="46229" x="3492500" y="1555750"/>
          <p14:tracePt t="46247" x="3613150" y="1562100"/>
          <p14:tracePt t="46262" x="3702050" y="1562100"/>
          <p14:tracePt t="46279" x="3765550" y="1562100"/>
          <p14:tracePt t="46296" x="3803650" y="1555750"/>
          <p14:tracePt t="46313" x="3873500" y="1504950"/>
          <p14:tracePt t="46329" x="3962400" y="1466850"/>
          <p14:tracePt t="46347" x="3994150" y="1454150"/>
          <p14:tracePt t="46363" x="3994150" y="1447800"/>
          <p14:tracePt t="46379" x="3994150" y="1441450"/>
          <p14:tracePt t="46396" x="3994150" y="1416050"/>
          <p14:tracePt t="46413" x="3994150" y="1403350"/>
          <p14:tracePt t="46429" x="3987800" y="1365250"/>
          <p14:tracePt t="46446" x="3975100" y="1333500"/>
          <p14:tracePt t="46463" x="3949700" y="1301750"/>
          <p14:tracePt t="46479" x="3917950" y="1282700"/>
          <p14:tracePt t="46496" x="3822700" y="1238250"/>
          <p14:tracePt t="46513" x="3676650" y="1187450"/>
          <p14:tracePt t="46530" x="3378200" y="1123950"/>
          <p14:tracePt t="46547" x="3187700" y="1098550"/>
          <p14:tracePt t="46563" x="2990850" y="1060450"/>
          <p14:tracePt t="46579" x="2825750" y="1035050"/>
          <p14:tracePt t="46596" x="2762250" y="1035050"/>
          <p14:tracePt t="46613" x="2730500" y="1028700"/>
          <p14:tracePt t="46630" x="2724150" y="1028700"/>
          <p14:tracePt t="46646" x="2717800" y="1028700"/>
          <p14:tracePt t="46663" x="2711450" y="1028700"/>
          <p14:tracePt t="46680" x="2686050" y="1035050"/>
          <p14:tracePt t="46696" x="2635250" y="1092200"/>
          <p14:tracePt t="46713" x="2590800" y="1130300"/>
          <p14:tracePt t="46731" x="2578100" y="1168400"/>
          <p14:tracePt t="46747" x="2578100" y="1193800"/>
          <p14:tracePt t="46765" x="2578100" y="1238250"/>
          <p14:tracePt t="46780" x="2578100" y="1301750"/>
          <p14:tracePt t="46796" x="2603500" y="1352550"/>
          <p14:tracePt t="46813" x="2628900" y="1384300"/>
          <p14:tracePt t="46830" x="2641600" y="1403350"/>
          <p14:tracePt t="46846" x="2679700" y="1435100"/>
          <p14:tracePt t="46862" x="2749550" y="1485900"/>
          <p14:tracePt t="46879" x="2863850" y="1517650"/>
          <p14:tracePt t="46897" x="3035300" y="1568450"/>
          <p14:tracePt t="46914" x="3321050" y="1619250"/>
          <p14:tracePt t="46931" x="3511550" y="1631950"/>
          <p14:tracePt t="46947" x="3651250" y="1631950"/>
          <p14:tracePt t="46963" x="3746500" y="1631950"/>
          <p14:tracePt t="46980" x="3771900" y="1619250"/>
          <p14:tracePt t="46997" x="3803650" y="1587500"/>
          <p14:tracePt t="47014" x="3810000" y="1562100"/>
          <p14:tracePt t="47030" x="3816350" y="1524000"/>
          <p14:tracePt t="47048" x="3822700" y="1492250"/>
          <p14:tracePt t="47064" x="3822700" y="1460500"/>
          <p14:tracePt t="47080" x="3822700" y="1428750"/>
          <p14:tracePt t="47097" x="3816350" y="1397000"/>
          <p14:tracePt t="47115" x="3803650" y="1365250"/>
          <p14:tracePt t="47130" x="3790950" y="1339850"/>
          <p14:tracePt t="47147" x="3740150" y="1282700"/>
          <p14:tracePt t="47164" x="3644900" y="1238250"/>
          <p14:tracePt t="47180" x="3549650" y="1187450"/>
          <p14:tracePt t="47197" x="3416300" y="1155700"/>
          <p14:tracePt t="47214" x="3295650" y="1143000"/>
          <p14:tracePt t="47231" x="3181350" y="1130300"/>
          <p14:tracePt t="47248" x="3092450" y="1130300"/>
          <p14:tracePt t="47264" x="3016250" y="1130300"/>
          <p14:tracePt t="47281" x="2978150" y="1130300"/>
          <p14:tracePt t="47297" x="2908300" y="1155700"/>
          <p14:tracePt t="47315" x="2876550" y="1174750"/>
          <p14:tracePt t="47331" x="2844800" y="1212850"/>
          <p14:tracePt t="47347" x="2813050" y="1250950"/>
          <p14:tracePt t="47364" x="2774950" y="1295400"/>
          <p14:tracePt t="47381" x="2736850" y="1320800"/>
          <p14:tracePt t="47398" x="2730500" y="1333500"/>
          <p14:tracePt t="47414" x="2724150" y="1346200"/>
          <p14:tracePt t="47431" x="2724150" y="1358900"/>
          <p14:tracePt t="47490" x="2724150" y="1365250"/>
          <p14:tracePt t="47514" x="2743200" y="1365250"/>
          <p14:tracePt t="47524" x="2755900" y="1365250"/>
          <p14:tracePt t="47524" x="2768600" y="1365250"/>
          <p14:tracePt t="47531" x="2857500" y="1397000"/>
          <p14:tracePt t="47548" x="3016250" y="1466850"/>
          <p14:tracePt t="47564" x="3238500" y="1524000"/>
          <p14:tracePt t="47581" x="3492500" y="1562100"/>
          <p14:tracePt t="47598" x="3695700" y="1581150"/>
          <p14:tracePt t="47614" x="3816350" y="1581150"/>
          <p14:tracePt t="47631" x="3854450" y="1581150"/>
          <p14:tracePt t="47648" x="3867150" y="1581150"/>
          <p14:tracePt t="47665" x="3879850" y="1562100"/>
          <p14:tracePt t="47665" x="3879850" y="1555750"/>
          <p14:tracePt t="47682" x="3879850" y="1517650"/>
          <p14:tracePt t="47699" x="3886200" y="1492250"/>
          <p14:tracePt t="47715" x="3886200" y="1466850"/>
          <p14:tracePt t="47732" x="3886200" y="1447800"/>
          <p14:tracePt t="47748" x="3854450" y="1422400"/>
          <p14:tracePt t="47765" x="3803650" y="1371600"/>
          <p14:tracePt t="47781" x="3702050" y="1333500"/>
          <p14:tracePt t="47798" x="3530600" y="1282700"/>
          <p14:tracePt t="47815" x="3302000" y="1212850"/>
          <p14:tracePt t="47832" x="3105150" y="1200150"/>
          <p14:tracePt t="47848" x="2946400" y="1200150"/>
          <p14:tracePt t="47865" x="2857500" y="1200150"/>
          <p14:tracePt t="47883" x="2851150" y="1200150"/>
          <p14:tracePt t="47946" x="2838450" y="1200150"/>
          <p14:tracePt t="47962" x="2832100" y="1219200"/>
          <p14:tracePt t="47968" x="2832100" y="1225550"/>
          <p14:tracePt t="47973" x="2832100" y="1244600"/>
          <p14:tracePt t="47982" x="2832100" y="1263650"/>
          <p14:tracePt t="47999" x="2832100" y="1276350"/>
          <p14:tracePt t="48459" x="2832100" y="1282700"/>
          <p14:tracePt t="48562" x="2832100" y="1327150"/>
          <p14:tracePt t="48570" x="2832100" y="1358900"/>
          <p14:tracePt t="48573" x="2832100" y="1416050"/>
          <p14:tracePt t="48583" x="2832100" y="1568450"/>
          <p14:tracePt t="48599" x="2832100" y="1727200"/>
          <p14:tracePt t="48616" x="2832100" y="1911350"/>
          <p14:tracePt t="48633" x="2832100" y="2139950"/>
          <p14:tracePt t="48651" x="2832100" y="2228850"/>
          <p14:tracePt t="48667" x="2832100" y="2349500"/>
          <p14:tracePt t="48683" x="2832100" y="2457450"/>
          <p14:tracePt t="48700" x="2832100" y="2559050"/>
          <p14:tracePt t="48716" x="2832100" y="2616200"/>
          <p14:tracePt t="48733" x="2832100" y="2711450"/>
          <p14:tracePt t="48750" x="2832100" y="2768600"/>
          <p14:tracePt t="48767" x="2832100" y="2813050"/>
          <p14:tracePt t="48783" x="2832100" y="2844800"/>
          <p14:tracePt t="48800" x="2832100" y="2889250"/>
          <p14:tracePt t="48817" x="2832100" y="2921000"/>
          <p14:tracePt t="48833" x="2832100" y="2971800"/>
          <p14:tracePt t="48851" x="2832100" y="2984500"/>
          <p14:tracePt t="48867" x="2832100" y="2990850"/>
          <p14:tracePt t="49066" x="2838450" y="2990850"/>
          <p14:tracePt t="49082" x="2844800" y="2990850"/>
          <p14:tracePt t="49106" x="2857500" y="2984500"/>
          <p14:tracePt t="49114" x="2863850" y="2971800"/>
          <p14:tracePt t="49116" x="2870200" y="2971800"/>
          <p14:tracePt t="49134" x="2882900" y="2971800"/>
          <p14:tracePt t="49151" x="2889250" y="2965450"/>
          <p14:tracePt t="49167" x="2901950" y="2959100"/>
          <p14:tracePt t="49184" x="2914650" y="2959100"/>
          <p14:tracePt t="49200" x="2933700" y="2952750"/>
          <p14:tracePt t="49217" x="2940050" y="2946400"/>
          <p14:tracePt t="49234" x="2946400" y="2946400"/>
          <p14:tracePt t="49251" x="2965450" y="2940050"/>
          <p14:tracePt t="49500" x="2971800" y="2933700"/>
          <p14:tracePt t="49504" x="2984500" y="2933700"/>
          <p14:tracePt t="49518" x="2990850" y="2927350"/>
          <p14:tracePt t="49518" x="2997200" y="2927350"/>
          <p14:tracePt t="49534" x="3009900" y="2927350"/>
          <p14:tracePt t="49551" x="3016250" y="2927350"/>
          <p14:tracePt t="49568" x="3028950" y="2927350"/>
          <p14:tracePt t="49585" x="3041650" y="2927350"/>
          <p14:tracePt t="49601" x="3079750" y="2927350"/>
          <p14:tracePt t="49618" x="3105150" y="2927350"/>
          <p14:tracePt t="49635" x="3117850" y="2927350"/>
          <p14:tracePt t="49651" x="3130550" y="2927350"/>
          <p14:tracePt t="49668" x="3136900" y="2927350"/>
          <p14:tracePt t="49795" x="3136900" y="2933700"/>
          <p14:tracePt t="49810" x="3130550" y="2933700"/>
          <p14:tracePt t="49818" x="3124200" y="2940050"/>
          <p14:tracePt t="49818" x="3117850" y="2940050"/>
          <p14:tracePt t="49834" x="3054350" y="2933700"/>
          <p14:tracePt t="49851" x="3028950" y="2908300"/>
          <p14:tracePt t="49868" x="3003550" y="2870200"/>
          <p14:tracePt t="49884" x="2990850" y="2851150"/>
          <p14:tracePt t="49901" x="2965450" y="2832100"/>
          <p14:tracePt t="49917" x="2921000" y="2813050"/>
          <p14:tracePt t="49934" x="2870200" y="2794000"/>
          <p14:tracePt t="49952" x="2838450" y="2787650"/>
          <p14:tracePt t="49969" x="2781300" y="2787650"/>
          <p14:tracePt t="49985" x="2660650" y="2768600"/>
          <p14:tracePt t="50003" x="2571750" y="2762250"/>
          <p14:tracePt t="50019" x="2470150" y="2743200"/>
          <p14:tracePt t="50035" x="2381250" y="2724150"/>
          <p14:tracePt t="50053" x="2292350" y="2717800"/>
          <p14:tracePt t="50069" x="2190750" y="2698750"/>
          <p14:tracePt t="50085" x="2139950" y="2698750"/>
          <p14:tracePt t="50102" x="2101850" y="2698750"/>
          <p14:tracePt t="50119" x="2044700" y="2698750"/>
          <p14:tracePt t="50135" x="1968500" y="2711450"/>
          <p14:tracePt t="50152" x="1885950" y="2736850"/>
          <p14:tracePt t="50169" x="1790700" y="2774950"/>
          <p14:tracePt t="50186" x="1758950" y="2787650"/>
          <p14:tracePt t="50202" x="1708150" y="2813050"/>
          <p14:tracePt t="50219" x="1689100" y="2832100"/>
          <p14:tracePt t="50236" x="1663700" y="2844800"/>
          <p14:tracePt t="50323" x="1657350" y="2857500"/>
          <p14:tracePt t="50331" x="1657350" y="2863850"/>
          <p14:tracePt t="50338" x="1657350" y="2870200"/>
          <p14:tracePt t="50346" x="1657350" y="2882900"/>
          <p14:tracePt t="50352" x="1708150" y="2882900"/>
          <p14:tracePt t="50369" x="1752600" y="2889250"/>
          <p14:tracePt t="50386" x="1860550" y="2908300"/>
          <p14:tracePt t="50402" x="1949450" y="2914650"/>
          <p14:tracePt t="50419" x="2070100" y="2921000"/>
          <p14:tracePt t="50436" x="2197100" y="2927350"/>
          <p14:tracePt t="50453" x="2305050" y="2946400"/>
          <p14:tracePt t="50469" x="2362200" y="2946400"/>
          <p14:tracePt t="50486" x="2406650" y="2952750"/>
          <p14:tracePt t="50503" x="2457450" y="2952750"/>
          <p14:tracePt t="50519" x="2520950" y="2952750"/>
          <p14:tracePt t="50536" x="2597150" y="2952750"/>
          <p14:tracePt t="50553" x="2711450" y="2940050"/>
          <p14:tracePt t="50569" x="2825750" y="2914650"/>
          <p14:tracePt t="50586" x="2870200" y="2908300"/>
          <p14:tracePt t="50603" x="2901950" y="2901950"/>
          <p14:tracePt t="50620" x="2914650" y="2901950"/>
          <p14:tracePt t="50636" x="2940050" y="2882900"/>
          <p14:tracePt t="50653" x="2965450" y="2851150"/>
          <p14:tracePt t="50670" x="2971800" y="2806700"/>
          <p14:tracePt t="50686" x="2971800" y="2781300"/>
          <p14:tracePt t="50703" x="2971800" y="2755900"/>
          <p14:tracePt t="50721" x="2971800" y="2730500"/>
          <p14:tracePt t="50736" x="2971800" y="2717800"/>
          <p14:tracePt t="50753" x="2959100" y="2692400"/>
          <p14:tracePt t="50770" x="2933700" y="2667000"/>
          <p14:tracePt t="50787" x="2901950" y="2647950"/>
          <p14:tracePt t="50803" x="2832100" y="2628900"/>
          <p14:tracePt t="50820" x="2717800" y="2603500"/>
          <p14:tracePt t="50837" x="2597150" y="2578100"/>
          <p14:tracePt t="50853" x="2419350" y="2552700"/>
          <p14:tracePt t="50870" x="2298700" y="2552700"/>
          <p14:tracePt t="50887" x="2184400" y="2552700"/>
          <p14:tracePt t="50903" x="2076450" y="2565400"/>
          <p14:tracePt t="50920" x="1987550" y="2609850"/>
          <p14:tracePt t="50937" x="1892300" y="2647950"/>
          <p14:tracePt t="50953" x="1822450" y="2698750"/>
          <p14:tracePt t="50971" x="1803400" y="2717800"/>
          <p14:tracePt t="50987" x="1790700" y="2743200"/>
          <p14:tracePt t="51004" x="1778000" y="2768600"/>
          <p14:tracePt t="51020" x="1778000" y="2794000"/>
          <p14:tracePt t="51037" x="1778000" y="2819400"/>
          <p14:tracePt t="51054" x="1778000" y="2825750"/>
          <p14:tracePt t="51070" x="1778000" y="2838450"/>
          <p14:tracePt t="51087" x="1790700" y="2851150"/>
          <p14:tracePt t="51104" x="1803400" y="2857500"/>
          <p14:tracePt t="51120" x="1841500" y="2876550"/>
          <p14:tracePt t="51137" x="1911350" y="2908300"/>
          <p14:tracePt t="51154" x="2082800" y="2959100"/>
          <p14:tracePt t="51172" x="2203450" y="2965450"/>
          <p14:tracePt t="51187" x="2305050" y="2984500"/>
          <p14:tracePt t="51204" x="2413000" y="2997200"/>
          <p14:tracePt t="51220" x="2514600" y="2997200"/>
          <p14:tracePt t="51237" x="2578100" y="2997200"/>
          <p14:tracePt t="51254" x="2692400" y="2990850"/>
          <p14:tracePt t="51271" x="2794000" y="2959100"/>
          <p14:tracePt t="51287" x="2857500" y="2933700"/>
          <p14:tracePt t="51304" x="2927350" y="2921000"/>
          <p14:tracePt t="51321" x="2978150" y="2901950"/>
          <p14:tracePt t="51337" x="3041650" y="2857500"/>
          <p14:tracePt t="51354" x="3067050" y="2844800"/>
          <p14:tracePt t="51483" x="3073400" y="2844800"/>
          <p14:tracePt t="51515" x="3060700" y="2838450"/>
          <p14:tracePt t="51530" x="3009900" y="2832100"/>
          <p14:tracePt t="51539" x="2965450" y="2813050"/>
          <p14:tracePt t="51539" x="2863850" y="2813050"/>
          <p14:tracePt t="51554" x="2806700" y="2813050"/>
          <p14:tracePt t="51571" x="2768600" y="2813050"/>
          <p14:tracePt t="51588" x="2749550" y="2806700"/>
          <p14:tracePt t="51604" x="2743200" y="2794000"/>
          <p14:tracePt t="51621" x="2717800" y="2768600"/>
          <p14:tracePt t="51638" x="2692400" y="2730500"/>
          <p14:tracePt t="51655" x="2667000" y="2660650"/>
          <p14:tracePt t="51671" x="2647950" y="2590800"/>
          <p14:tracePt t="51688" x="2628900" y="2476500"/>
          <p14:tracePt t="51705" x="2628900" y="2387600"/>
          <p14:tracePt t="51721" x="2628900" y="2336800"/>
          <p14:tracePt t="51738" x="2641600" y="2292350"/>
          <p14:tracePt t="51755" x="2647950" y="2266950"/>
          <p14:tracePt t="51771" x="2660650" y="2247900"/>
          <p14:tracePt t="51788" x="2667000" y="2203450"/>
          <p14:tracePt t="51805" x="2667000" y="2184400"/>
          <p14:tracePt t="51822" x="2667000" y="2178050"/>
          <p14:tracePt t="51838" x="2667000" y="2165350"/>
          <p14:tracePt t="51855" x="2667000" y="2159000"/>
          <p14:tracePt t="51872" x="2667000" y="2152650"/>
          <p14:tracePt t="51939" x="2667000" y="2165350"/>
          <p14:tracePt t="51947" x="2667000" y="2190750"/>
          <p14:tracePt t="51955" x="2667000" y="2279650"/>
          <p14:tracePt t="51972" x="2667000" y="2355850"/>
          <p14:tracePt t="51972" x="2667000" y="2432050"/>
          <p14:tracePt t="51989" x="2667000" y="2584450"/>
          <p14:tracePt t="52005" x="2692400" y="2692400"/>
          <p14:tracePt t="52022" x="2724150" y="2787650"/>
          <p14:tracePt t="52038" x="2730500" y="2825750"/>
          <p14:tracePt t="52055" x="2743200" y="2876550"/>
          <p14:tracePt t="52072" x="2743200" y="2908300"/>
          <p14:tracePt t="52089" x="2743200" y="2921000"/>
          <p14:tracePt t="52171" x="2762250" y="2901950"/>
          <p14:tracePt t="52181" x="2762250" y="2857500"/>
          <p14:tracePt t="52187" x="2768600" y="2768600"/>
          <p14:tracePt t="52205" x="2768600" y="2711450"/>
          <p14:tracePt t="52206" x="2768600" y="2647950"/>
          <p14:tracePt t="52222" x="2768600" y="2540000"/>
          <p14:tracePt t="52239" x="2730500" y="2432050"/>
          <p14:tracePt t="52255" x="2698750" y="2355850"/>
          <p14:tracePt t="52272" x="2660650" y="2266950"/>
          <p14:tracePt t="52289" x="2647950" y="2216150"/>
          <p14:tracePt t="52306" x="2641600" y="2209800"/>
          <p14:tracePt t="52395" x="2635250" y="2209800"/>
          <p14:tracePt t="52403" x="2635250" y="2216150"/>
          <p14:tracePt t="52405" x="2622550" y="2286000"/>
          <p14:tracePt t="52422" x="2622550" y="2387600"/>
          <p14:tracePt t="52439" x="2622550" y="2514600"/>
          <p14:tracePt t="52456" x="2622550" y="2616200"/>
          <p14:tracePt t="52473" x="2622550" y="2660650"/>
          <p14:tracePt t="52489" x="2628900" y="2692400"/>
          <p14:tracePt t="52507" x="2635250" y="2692400"/>
          <p14:tracePt t="52563" x="2635250" y="2705100"/>
          <p14:tracePt t="52571" x="2673350" y="2698750"/>
          <p14:tracePt t="52578" x="2679700" y="2679700"/>
          <p14:tracePt t="52586" x="2679700" y="2654300"/>
          <p14:tracePt t="52594" x="2698750" y="2565400"/>
          <p14:tracePt t="52606" x="2705100" y="2508250"/>
          <p14:tracePt t="52625" x="2705100" y="2432050"/>
          <p14:tracePt t="52639" x="2698750" y="2387600"/>
          <p14:tracePt t="52656" x="2679700" y="2311400"/>
          <p14:tracePt t="52673" x="2667000" y="2241550"/>
          <p14:tracePt t="52690" x="2641600" y="2184400"/>
          <p14:tracePt t="52706" x="2641600" y="2178050"/>
          <p14:tracePt t="52778" x="2635250" y="2178050"/>
          <p14:tracePt t="52786" x="2622550" y="2190750"/>
          <p14:tracePt t="52795" x="2616200" y="2209800"/>
          <p14:tracePt t="52795" x="2603500" y="2241550"/>
          <p14:tracePt t="52811" x="2590800" y="2292350"/>
          <p14:tracePt t="52823" x="2578100" y="2336800"/>
          <p14:tracePt t="52827" x="2578100" y="2425700"/>
          <p14:tracePt t="52840" x="2578100" y="2501900"/>
          <p14:tracePt t="52856" x="2578100" y="2546350"/>
          <p14:tracePt t="52873" x="2578100" y="2597150"/>
          <p14:tracePt t="52890" x="2584450" y="2622550"/>
          <p14:tracePt t="52986" x="2603500" y="2622550"/>
          <p14:tracePt t="53003" x="2616200" y="2622550"/>
          <p14:tracePt t="53010" x="2622550" y="2616200"/>
          <p14:tracePt t="53016" x="2628900" y="2597150"/>
          <p14:tracePt t="53023" x="2641600" y="2559050"/>
          <p14:tracePt t="53040" x="2654300" y="2520950"/>
          <p14:tracePt t="53057" x="2654300" y="2476500"/>
          <p14:tracePt t="53074" x="2660650" y="2451100"/>
          <p14:tracePt t="53092" x="2660650" y="2419350"/>
          <p14:tracePt t="53107" x="2660650" y="2400300"/>
          <p14:tracePt t="53124" x="2660650" y="2393950"/>
          <p14:tracePt t="53141" x="2660650" y="2387600"/>
          <p14:tracePt t="53379" x="2660650" y="2393950"/>
          <p14:tracePt t="53395" x="2660650" y="2406650"/>
          <p14:tracePt t="53407" x="2660650" y="2413000"/>
          <p14:tracePt t="53408" x="2654300" y="2419350"/>
          <p14:tracePt t="53515" x="2654300" y="2425700"/>
          <p14:tracePt t="53523" x="2647950" y="2432050"/>
          <p14:tracePt t="53526" x="2647950" y="2444750"/>
          <p14:tracePt t="53541" x="2635250" y="2463800"/>
          <p14:tracePt t="53558" x="2628900" y="2508250"/>
          <p14:tracePt t="53574" x="2628900" y="2527300"/>
          <p14:tracePt t="53591" x="2628900" y="2533650"/>
          <p14:tracePt t="53608" x="2628900" y="2546350"/>
          <p14:tracePt t="53625" x="2622550" y="2552700"/>
          <p14:tracePt t="53641" x="2622550" y="2565400"/>
          <p14:tracePt t="53683" x="2622550" y="2571750"/>
          <p14:tracePt t="53811" x="2622550" y="2559050"/>
          <p14:tracePt t="53819" x="2622550" y="2546350"/>
          <p14:tracePt t="53827" x="2622550" y="2540000"/>
          <p14:tracePt t="53841" x="2622550" y="2527300"/>
          <p14:tracePt t="53842" x="2622550" y="2489200"/>
          <p14:tracePt t="53883" x="2622550" y="2482850"/>
          <p14:tracePt t="53899" x="2622550" y="2476500"/>
          <p14:tracePt t="54380" x="0" y="0"/>
        </p14:tracePtLst>
        <p14:tracePtLst>
          <p14:tracePt t="58294" x="1708150" y="3371850"/>
          <p14:tracePt t="58356" x="1727200" y="3371850"/>
          <p14:tracePt t="58362" x="1752600" y="3371850"/>
          <p14:tracePt t="58371" x="1873250" y="3397250"/>
          <p14:tracePt t="58382" x="2019300" y="3467100"/>
          <p14:tracePt t="58404" x="2190750" y="3524250"/>
          <p14:tracePt t="58416" x="2343150" y="3530600"/>
          <p14:tracePt t="58434" x="2495550" y="3549650"/>
          <p14:tracePt t="58451" x="2647950" y="3556000"/>
          <p14:tracePt t="58466" x="2952750" y="3606800"/>
          <p14:tracePt t="58483" x="3136900" y="3606800"/>
          <p14:tracePt t="58499" x="3270250" y="3619500"/>
          <p14:tracePt t="58516" x="3397250" y="3619500"/>
          <p14:tracePt t="58533" x="3498850" y="3619500"/>
          <p14:tracePt t="58549" x="3581400" y="3600450"/>
          <p14:tracePt t="58566" x="3619500" y="3581400"/>
          <p14:tracePt t="58582" x="3644900" y="3562350"/>
          <p14:tracePt t="58599" x="3657600" y="3549650"/>
          <p14:tracePt t="58616" x="3663950" y="3530600"/>
          <p14:tracePt t="58633" x="3663950" y="3498850"/>
          <p14:tracePt t="58649" x="3638550" y="3384550"/>
          <p14:tracePt t="58667" x="3575050" y="3276600"/>
          <p14:tracePt t="58683" x="3517900" y="3200400"/>
          <p14:tracePt t="58700" x="3435350" y="3079750"/>
          <p14:tracePt t="58716" x="3314700" y="2997200"/>
          <p14:tracePt t="58733" x="3194050" y="2927350"/>
          <p14:tracePt t="58749" x="3035300" y="2857500"/>
          <p14:tracePt t="58766" x="2882900" y="2813050"/>
          <p14:tracePt t="58783" x="2717800" y="2781300"/>
          <p14:tracePt t="58800" x="2540000" y="2736850"/>
          <p14:tracePt t="58816" x="2330450" y="2698750"/>
          <p14:tracePt t="58833" x="2165350" y="2692400"/>
          <p14:tracePt t="58850" x="2006600" y="2692400"/>
          <p14:tracePt t="58867" x="1905000" y="2692400"/>
          <p14:tracePt t="58884" x="1809750" y="2724150"/>
          <p14:tracePt t="58900" x="1727200" y="2755900"/>
          <p14:tracePt t="58917" x="1631950" y="2787650"/>
          <p14:tracePt t="58933" x="1555750" y="2832100"/>
          <p14:tracePt t="58950" x="1485900" y="2870200"/>
          <p14:tracePt t="58966" x="1409700" y="2908300"/>
          <p14:tracePt t="58983" x="1352550" y="2940050"/>
          <p14:tracePt t="59001" x="1308100" y="2984500"/>
          <p14:tracePt t="59017" x="1276350" y="3016250"/>
          <p14:tracePt t="59033" x="1257300" y="3041650"/>
          <p14:tracePt t="59067" x="1250950" y="3067050"/>
          <p14:tracePt t="59068" x="1244600" y="3105150"/>
          <p14:tracePt t="59084" x="1244600" y="3155950"/>
          <p14:tracePt t="59100" x="1244600" y="3213100"/>
          <p14:tracePt t="59117" x="1244600" y="3251200"/>
          <p14:tracePt t="59133" x="1257300" y="3308350"/>
          <p14:tracePt t="59150" x="1276350" y="3340100"/>
          <p14:tracePt t="59167" x="1308100" y="3409950"/>
          <p14:tracePt t="59184" x="1352550" y="3460750"/>
          <p14:tracePt t="59200" x="1390650" y="3498850"/>
          <p14:tracePt t="59219" x="1435100" y="3517900"/>
          <p14:tracePt t="59235" x="1504950" y="3536950"/>
          <p14:tracePt t="59251" x="1657350" y="3587750"/>
          <p14:tracePt t="59269" x="1778000" y="3625850"/>
          <p14:tracePt t="59285" x="1911350" y="3651250"/>
          <p14:tracePt t="59301" x="2114550" y="3702050"/>
          <p14:tracePt t="59318" x="2298700" y="3733800"/>
          <p14:tracePt t="59335" x="2451100" y="3752850"/>
          <p14:tracePt t="59351" x="2597150" y="3784600"/>
          <p14:tracePt t="59368" x="2717800" y="3784600"/>
          <p14:tracePt t="59385" x="2844800" y="3784600"/>
          <p14:tracePt t="59402" x="2965450" y="3784600"/>
          <p14:tracePt t="59418" x="3098800" y="3784600"/>
          <p14:tracePt t="59435" x="3276600" y="3759200"/>
          <p14:tracePt t="59452" x="3340100" y="3740150"/>
          <p14:tracePt t="59468" x="3378200" y="3727450"/>
          <p14:tracePt t="59485" x="3441700" y="3714750"/>
          <p14:tracePt t="59502" x="3492500" y="3708400"/>
          <p14:tracePt t="59519" x="3556000" y="3683000"/>
          <p14:tracePt t="59535" x="3619500" y="3657600"/>
          <p14:tracePt t="59552" x="3670300" y="3613150"/>
          <p14:tracePt t="59569" x="3721100" y="3575050"/>
          <p14:tracePt t="59585" x="3740150" y="3543300"/>
          <p14:tracePt t="59602" x="3752850" y="3524250"/>
          <p14:tracePt t="59619" x="3771900" y="3460750"/>
          <p14:tracePt t="59636" x="3778250" y="3435350"/>
          <p14:tracePt t="59652" x="3778250" y="3390900"/>
          <p14:tracePt t="59669" x="3778250" y="3359150"/>
          <p14:tracePt t="59685" x="3778250" y="3308350"/>
          <p14:tracePt t="59702" x="3752850" y="3263900"/>
          <p14:tracePt t="59719" x="3740150" y="3244850"/>
          <p14:tracePt t="59735" x="3708400" y="3194050"/>
          <p14:tracePt t="59752" x="3625850" y="3143250"/>
          <p14:tracePt t="59769" x="3543300" y="3079750"/>
          <p14:tracePt t="59786" x="3403600" y="3022600"/>
          <p14:tracePt t="59802" x="3200400" y="2952750"/>
          <p14:tracePt t="59820" x="3054350" y="2921000"/>
          <p14:tracePt t="59835" x="2889250" y="2882900"/>
          <p14:tracePt t="59853" x="2743200" y="2863850"/>
          <p14:tracePt t="59869" x="2590800" y="2851150"/>
          <p14:tracePt t="59886" x="2463800" y="2851150"/>
          <p14:tracePt t="59903" x="2311400" y="2851150"/>
          <p14:tracePt t="59919" x="2165350" y="2857500"/>
          <p14:tracePt t="59936" x="2038350" y="2908300"/>
          <p14:tracePt t="59952" x="1898650" y="2984500"/>
          <p14:tracePt t="59969" x="1765300" y="3048000"/>
          <p14:tracePt t="59986" x="1663700" y="3111500"/>
          <p14:tracePt t="60002" x="1606550" y="3155950"/>
          <p14:tracePt t="60019" x="1574800" y="3194050"/>
          <p14:tracePt t="60035" x="1562100" y="3244850"/>
          <p14:tracePt t="60051" x="1555750" y="3295650"/>
          <p14:tracePt t="60068" x="1555750" y="3340100"/>
          <p14:tracePt t="60085" x="1555750" y="3384550"/>
          <p14:tracePt t="60102" x="1555750" y="3435350"/>
          <p14:tracePt t="60119" x="1587500" y="3473450"/>
          <p14:tracePt t="60136" x="1619250" y="3543300"/>
          <p14:tracePt t="60153" x="1651000" y="3594100"/>
          <p14:tracePt t="60169" x="1701800" y="3632200"/>
          <p14:tracePt t="60186" x="1746250" y="3657600"/>
          <p14:tracePt t="60203" x="1765300" y="3663950"/>
          <p14:tracePt t="60219" x="1771650" y="3663950"/>
          <p14:tracePt t="60237" x="1784350" y="3663950"/>
          <p14:tracePt t="60277" x="1790700" y="3663950"/>
          <p14:tracePt t="60332" x="1803400" y="3663950"/>
          <p14:tracePt t="60346" x="1809750" y="3663950"/>
          <p14:tracePt t="60364" x="1822450" y="3657600"/>
          <p14:tracePt t="60379" x="1828800" y="3651250"/>
          <p14:tracePt t="60379" x="1835150" y="3651250"/>
          <p14:tracePt t="60388" x="1854200" y="3644900"/>
          <p14:tracePt t="60389" x="1949450" y="3663950"/>
          <p14:tracePt t="60404" x="2063750" y="3689350"/>
          <p14:tracePt t="60421" x="2165350" y="3714750"/>
          <p14:tracePt t="60437" x="2247900" y="3733800"/>
          <p14:tracePt t="60453" x="2324100" y="3746500"/>
          <p14:tracePt t="60470" x="2336800" y="3752850"/>
          <p14:tracePt t="61012" x="2343150" y="3752850"/>
          <p14:tracePt t="61019" x="2362200" y="3752850"/>
          <p14:tracePt t="61030" x="2381250" y="3752850"/>
          <p14:tracePt t="61036" x="2413000" y="3733800"/>
          <p14:tracePt t="61060" x="2419350" y="3733800"/>
          <p14:tracePt t="61068" x="2425700" y="3733800"/>
          <p14:tracePt t="61074" x="2432050" y="3733800"/>
          <p14:tracePt t="61171" x="2457450" y="3733800"/>
          <p14:tracePt t="61179" x="2470150" y="3733800"/>
          <p14:tracePt t="61188" x="2540000" y="3765550"/>
          <p14:tracePt t="61204" x="2578100" y="3797300"/>
          <p14:tracePt t="61205" x="2654300" y="3822700"/>
          <p14:tracePt t="61221" x="2755900" y="3867150"/>
          <p14:tracePt t="61238" x="2832100" y="3892550"/>
          <p14:tracePt t="61255" x="2838450" y="3898900"/>
          <p14:tracePt t="61435" x="2844800" y="3911600"/>
          <p14:tracePt t="61548" x="2863850" y="3911600"/>
          <p14:tracePt t="61556" x="2946400" y="3873500"/>
          <p14:tracePt t="61572" x="2971800" y="3867150"/>
          <p14:tracePt t="61573" x="3054350" y="3822700"/>
          <p14:tracePt t="61589" x="3181350" y="3771900"/>
          <p14:tracePt t="61605" x="3295650" y="3740150"/>
          <p14:tracePt t="61623" x="3371850" y="3708400"/>
          <p14:tracePt t="61639" x="3454400" y="3689350"/>
          <p14:tracePt t="61656" x="3467100" y="3670300"/>
          <p14:tracePt t="61748" x="3486150" y="3651250"/>
          <p14:tracePt t="61765" x="3498850" y="3644900"/>
          <p14:tracePt t="61765" x="3498850" y="3638550"/>
          <p14:tracePt t="61781" x="3505200" y="3632200"/>
          <p14:tracePt t="61796" x="3505200" y="3625850"/>
          <p14:tracePt t="61948" x="3498850" y="3625850"/>
          <p14:tracePt t="61956" x="3492500" y="3625850"/>
          <p14:tracePt t="61964" x="3486150" y="3632200"/>
          <p14:tracePt t="61972" x="3473450" y="3644900"/>
          <p14:tracePt t="61996" x="3460750" y="3651250"/>
          <p14:tracePt t="62004" x="3448050" y="3663950"/>
          <p14:tracePt t="62028" x="3435350" y="3670300"/>
          <p14:tracePt t="62036" x="3435350" y="3676650"/>
          <p14:tracePt t="62041" x="3416300" y="3683000"/>
          <p14:tracePt t="62056" x="3346450" y="3683000"/>
          <p14:tracePt t="62073" x="3251200" y="3683000"/>
          <p14:tracePt t="62089" x="3143250" y="3683000"/>
          <p14:tracePt t="62106" x="3092450" y="3683000"/>
          <p14:tracePt t="62122" x="3016250" y="3663950"/>
          <p14:tracePt t="62140" x="2971800" y="3644900"/>
          <p14:tracePt t="62196" x="2965450" y="3638550"/>
          <p14:tracePt t="62245" x="2965450" y="3632200"/>
          <p14:tracePt t="62276" x="2971800" y="3625850"/>
          <p14:tracePt t="62284" x="2978150" y="3619500"/>
          <p14:tracePt t="62324" x="2990850" y="3613150"/>
          <p14:tracePt t="62524" x="2984500" y="3613150"/>
          <p14:tracePt t="62540" x="2978150" y="3613150"/>
          <p14:tracePt t="62548" x="2965450" y="3613150"/>
          <p14:tracePt t="62556" x="2946400" y="3625850"/>
          <p14:tracePt t="62573" x="2927350" y="3632200"/>
          <p14:tracePt t="62574" x="2889250" y="3644900"/>
          <p14:tracePt t="62590" x="2838450" y="3663950"/>
          <p14:tracePt t="62607" x="2711450" y="3663950"/>
          <p14:tracePt t="62624" x="2654300" y="3663950"/>
          <p14:tracePt t="62640" x="2597150" y="3663950"/>
          <p14:tracePt t="62657" x="2527300" y="3663950"/>
          <p14:tracePt t="62673" x="2514600" y="3663950"/>
          <p14:tracePt t="62690" x="2501900" y="3670300"/>
          <p14:tracePt t="62707" x="2476500" y="3676650"/>
          <p14:tracePt t="62723" x="2444750" y="3676650"/>
          <p14:tracePt t="62741" x="2413000" y="3676650"/>
          <p14:tracePt t="62757" x="2362200" y="3676650"/>
          <p14:tracePt t="62774" x="2305050" y="3663950"/>
          <p14:tracePt t="62790" x="2222500" y="3644900"/>
          <p14:tracePt t="62807" x="2139950" y="3632200"/>
          <p14:tracePt t="62824" x="2108200" y="3625850"/>
          <p14:tracePt t="62860" x="2101850" y="3619500"/>
          <p14:tracePt t="62924" x="2101850" y="3606800"/>
          <p14:tracePt t="62940" x="2114550" y="3606800"/>
          <p14:tracePt t="62950" x="2152650" y="3600450"/>
          <p14:tracePt t="62957" x="2171700" y="3587750"/>
          <p14:tracePt t="62974" x="2209800" y="3575050"/>
          <p14:tracePt t="62991" x="2235200" y="3562350"/>
          <p14:tracePt t="63008" x="2273300" y="3549650"/>
          <p14:tracePt t="63024" x="2311400" y="3543300"/>
          <p14:tracePt t="63041" x="2362200" y="3530600"/>
          <p14:tracePt t="63057" x="2413000" y="3530600"/>
          <p14:tracePt t="63074" x="2457450" y="3530600"/>
          <p14:tracePt t="63091" x="2501900" y="3536950"/>
          <p14:tracePt t="63108" x="2514600" y="3536950"/>
          <p14:tracePt t="63124" x="2533650" y="3536950"/>
          <p14:tracePt t="63141" x="2546350" y="3536950"/>
          <p14:tracePt t="63220" x="2552700" y="3543300"/>
          <p14:tracePt t="63228" x="2559050" y="3549650"/>
          <p14:tracePt t="63236" x="2565400" y="3556000"/>
          <p14:tracePt t="63244" x="2565400" y="3568700"/>
          <p14:tracePt t="63260" x="2565400" y="3594100"/>
          <p14:tracePt t="63260" x="2565400" y="3600450"/>
          <p14:tracePt t="63274" x="2565400" y="3644900"/>
          <p14:tracePt t="63292" x="2565400" y="3702050"/>
          <p14:tracePt t="63309" x="2559050" y="3733800"/>
          <p14:tracePt t="63325" x="2552700" y="3746500"/>
          <p14:tracePt t="63341" x="2552700" y="3752850"/>
          <p14:tracePt t="63358" x="2540000" y="3765550"/>
          <p14:tracePt t="63375" x="2533650" y="3765550"/>
          <p14:tracePt t="63492" x="2546350" y="3765550"/>
          <p14:tracePt t="63508" x="2552700" y="3765550"/>
          <p14:tracePt t="63516" x="2559050" y="3765550"/>
          <p14:tracePt t="63526" x="2571750" y="3759200"/>
          <p14:tracePt t="63548" x="2578100" y="3746500"/>
          <p14:tracePt t="63548" x="2597150" y="3746500"/>
          <p14:tracePt t="63557" x="2622550" y="3746500"/>
          <p14:tracePt t="63575" x="2679700" y="3746500"/>
          <p14:tracePt t="63576" x="2832100" y="3759200"/>
          <p14:tracePt t="63592" x="2965450" y="3765550"/>
          <p14:tracePt t="63608" x="3073400" y="3765550"/>
          <p14:tracePt t="63625" x="3143250" y="3765550"/>
          <p14:tracePt t="63642" x="3194050" y="3765550"/>
          <p14:tracePt t="63659" x="3232150" y="3765550"/>
          <p14:tracePt t="63677" x="3244850" y="3765550"/>
          <p14:tracePt t="63693" x="3282950" y="3752850"/>
          <p14:tracePt t="63709" x="3321050" y="3733800"/>
          <p14:tracePt t="63725" x="3340100" y="3727450"/>
          <p14:tracePt t="63742" x="3352800" y="3714750"/>
          <p14:tracePt t="63932" x="3359150" y="3708400"/>
          <p14:tracePt t="63940" x="3359150" y="3702050"/>
          <p14:tracePt t="63944" x="3327400" y="3683000"/>
          <p14:tracePt t="63959" x="3289300" y="3657600"/>
          <p14:tracePt t="63976" x="3282950" y="3657600"/>
          <p14:tracePt t="64020" x="3276600" y="3657600"/>
          <p14:tracePt t="64036" x="3270250" y="3651250"/>
          <p14:tracePt t="64132" x="3270250" y="3644900"/>
          <p14:tracePt t="64140" x="3276600" y="3632200"/>
          <p14:tracePt t="64154" x="3282950" y="3625850"/>
          <p14:tracePt t="64159" x="3308350" y="3625850"/>
          <p14:tracePt t="64176" x="3321050" y="3625850"/>
          <p14:tracePt t="64193" x="3327400" y="3619500"/>
          <p14:tracePt t="64209" x="3340100" y="3613150"/>
          <p14:tracePt t="64226" x="3429000" y="3613150"/>
          <p14:tracePt t="64245" x="3486150" y="3613150"/>
          <p14:tracePt t="64260" x="3536950" y="3613150"/>
          <p14:tracePt t="64277" x="3568700" y="3613150"/>
          <p14:tracePt t="64293" x="3575050" y="3613150"/>
          <p14:tracePt t="64364" x="3575050" y="3619500"/>
          <p14:tracePt t="64373" x="3568700" y="3632200"/>
          <p14:tracePt t="64380" x="3543300" y="3638550"/>
          <p14:tracePt t="64388" x="3511550" y="3663950"/>
          <p14:tracePt t="64393" x="3473450" y="3670300"/>
          <p14:tracePt t="64410" x="3403600" y="3676650"/>
          <p14:tracePt t="64427" x="3302000" y="3683000"/>
          <p14:tracePt t="64443" x="3098800" y="3683000"/>
          <p14:tracePt t="64461" x="2952750" y="3683000"/>
          <p14:tracePt t="64476" x="2857500" y="3683000"/>
          <p14:tracePt t="64494" x="2787650" y="3689350"/>
          <p14:tracePt t="64510" x="2755900" y="3702050"/>
          <p14:tracePt t="64527" x="2730500" y="3708400"/>
          <p14:tracePt t="64543" x="2717800" y="3714750"/>
          <p14:tracePt t="64560" x="2705100" y="3721100"/>
          <p14:tracePt t="64577" x="2698750" y="3727450"/>
          <p14:tracePt t="64593" x="2692400" y="3727450"/>
          <p14:tracePt t="64610" x="2673350" y="3727450"/>
          <p14:tracePt t="64626" x="2654300" y="3727450"/>
          <p14:tracePt t="64643" x="2635250" y="3740150"/>
          <p14:tracePt t="64660" x="2616200" y="3746500"/>
          <p14:tracePt t="64820" x="2628900" y="3746500"/>
          <p14:tracePt t="64829" x="2635250" y="3746500"/>
          <p14:tracePt t="64836" x="2647950" y="3746500"/>
          <p14:tracePt t="64844" x="2679700" y="3746500"/>
          <p14:tracePt t="64853" x="2679700" y="3740150"/>
          <p14:tracePt t="64860" x="2692400" y="3740150"/>
          <p14:tracePt t="64877" x="2698750" y="3740150"/>
          <p14:tracePt t="64932" x="2705100" y="3740150"/>
          <p14:tracePt t="64980" x="2711450" y="3740150"/>
          <p14:tracePt t="64989" x="2717800" y="3740150"/>
          <p14:tracePt t="64996" x="2724150" y="3740150"/>
          <p14:tracePt t="65011" x="2736850" y="3740150"/>
          <p14:tracePt t="65011" x="2755900" y="3740150"/>
          <p14:tracePt t="65028" x="2774950" y="3740150"/>
          <p14:tracePt t="65044" x="2794000" y="3740150"/>
          <p14:tracePt t="65061" x="2832100" y="3746500"/>
          <p14:tracePt t="65077" x="2889250" y="3771900"/>
          <p14:tracePt t="65094" x="2933700" y="3778250"/>
          <p14:tracePt t="65110" x="3003550" y="3784600"/>
          <p14:tracePt t="65126" x="3041650" y="3784600"/>
          <p14:tracePt t="65143" x="3048000" y="3784600"/>
          <p14:tracePt t="65324" x="3054350" y="3790950"/>
          <p14:tracePt t="65337" x="3054350" y="3797300"/>
          <p14:tracePt t="65337" x="3054350" y="3803650"/>
          <p14:tracePt t="65344" x="3054350" y="3816350"/>
          <p14:tracePt t="65361" x="3073400" y="3829050"/>
          <p14:tracePt t="65378" x="3079750" y="3835400"/>
          <p14:tracePt t="65395" x="3092450" y="3835400"/>
          <p14:tracePt t="65411" x="3098800" y="3841750"/>
          <p14:tracePt t="65428" x="3105150" y="3848100"/>
          <p14:tracePt t="65620" x="3105150" y="3854450"/>
          <p14:tracePt t="65892" x="3111500" y="3854450"/>
          <p14:tracePt t="65932" x="3117850" y="3848100"/>
          <p14:tracePt t="65957" x="3124200" y="3848100"/>
          <p14:tracePt t="65988" x="3130550" y="3841750"/>
          <p14:tracePt t="66028" x="3130550" y="3835400"/>
          <p14:tracePt t="66038" x="3130550" y="3822700"/>
          <p14:tracePt t="66038" x="3130550" y="3797300"/>
          <p14:tracePt t="66046" x="3130550" y="3746500"/>
          <p14:tracePt t="66063" x="3130550" y="3702050"/>
          <p14:tracePt t="66079" x="3130550" y="3657600"/>
          <p14:tracePt t="66096" x="3124200" y="3625850"/>
          <p14:tracePt t="66112" x="3124200" y="3613150"/>
          <p14:tracePt t="66129" x="3124200" y="3594100"/>
          <p14:tracePt t="66146" x="3117850" y="3594100"/>
          <p14:tracePt t="66181" x="3105150" y="3587750"/>
          <p14:tracePt t="66197" x="3092450" y="3575050"/>
          <p14:tracePt t="66221" x="3086100" y="3575050"/>
          <p14:tracePt t="66244" x="3079750" y="3575050"/>
          <p14:tracePt t="66269" x="3073400" y="3575050"/>
          <p14:tracePt t="66366" x="3067050" y="3575050"/>
          <p14:tracePt t="66381" x="3054350" y="3575050"/>
          <p14:tracePt t="66387" x="3041650" y="3581400"/>
          <p14:tracePt t="66406" x="3028950" y="3594100"/>
          <p14:tracePt t="66414" x="3022600" y="3606800"/>
          <p14:tracePt t="66431" x="3022600" y="3619500"/>
          <p14:tracePt t="66431" x="3022600" y="3632200"/>
          <p14:tracePt t="66448" x="3016250" y="3657600"/>
          <p14:tracePt t="66485" x="3016250" y="3663950"/>
          <p14:tracePt t="66497" x="3009900" y="3670300"/>
          <p14:tracePt t="66589" x="3009900" y="3644900"/>
          <p14:tracePt t="66596" x="2978150" y="3587750"/>
          <p14:tracePt t="66614" x="2965450" y="3549650"/>
          <p14:tracePt t="66615" x="2952750" y="3492500"/>
          <p14:tracePt t="66631" x="2921000" y="3416300"/>
          <p14:tracePt t="66648" x="2908300" y="3384550"/>
          <p14:tracePt t="66664" x="2901950" y="3365500"/>
          <p14:tracePt t="66766" x="2901950" y="3378200"/>
          <p14:tracePt t="66774" x="2901950" y="3416300"/>
          <p14:tracePt t="66781" x="2901950" y="3460750"/>
          <p14:tracePt t="66786" x="2901950" y="3543300"/>
          <p14:tracePt t="66798" x="2921000" y="3632200"/>
          <p14:tracePt t="66815" x="2933700" y="3714750"/>
          <p14:tracePt t="66832" x="2940050" y="3771900"/>
          <p14:tracePt t="66848" x="2952750" y="3797300"/>
          <p14:tracePt t="66957" x="2965450" y="3797300"/>
          <p14:tracePt t="66974" x="2965450" y="3790950"/>
          <p14:tracePt t="66981" x="2971800" y="3765550"/>
          <p14:tracePt t="66982" x="2978150" y="3695700"/>
          <p14:tracePt t="66998" x="2978150" y="3619500"/>
          <p14:tracePt t="67015" x="2978150" y="3543300"/>
          <p14:tracePt t="67032" x="2984500" y="3505200"/>
          <p14:tracePt t="67048" x="2984500" y="3498850"/>
          <p14:tracePt t="67142" x="2984500" y="3511550"/>
          <p14:tracePt t="67150" x="2984500" y="3562350"/>
          <p14:tracePt t="67158" x="3003550" y="3600450"/>
          <p14:tracePt t="67165" x="3009900" y="3689350"/>
          <p14:tracePt t="67182" x="3009900" y="3733800"/>
          <p14:tracePt t="67182" x="3022600" y="3816350"/>
          <p14:tracePt t="67199" x="3022600" y="3848100"/>
          <p14:tracePt t="67215" x="3022600" y="3854450"/>
          <p14:tracePt t="67278" x="3028950" y="3860800"/>
          <p14:tracePt t="67286" x="3035300" y="3860800"/>
          <p14:tracePt t="67286" x="3035300" y="3841750"/>
          <p14:tracePt t="67301" x="3035300" y="3810000"/>
          <p14:tracePt t="67301" x="3035300" y="3790950"/>
          <p14:tracePt t="67317" x="3035300" y="3714750"/>
          <p14:tracePt t="67332" x="3035300" y="3657600"/>
          <p14:tracePt t="67349" x="3035300" y="3619500"/>
          <p14:tracePt t="67366" x="3035300" y="3587750"/>
          <p14:tracePt t="67382" x="3035300" y="3581400"/>
          <p14:tracePt t="67453" x="3035300" y="3575050"/>
          <p14:tracePt t="67470" x="3028950" y="3575050"/>
          <p14:tracePt t="67479" x="3016250" y="3587750"/>
          <p14:tracePt t="67482" x="3003550" y="3606800"/>
          <p14:tracePt t="67499" x="2990850" y="3638550"/>
          <p14:tracePt t="67516" x="2984500" y="3638550"/>
          <p14:tracePt t="67582" x="2984500" y="3619500"/>
          <p14:tracePt t="67590" x="2984500" y="3594100"/>
          <p14:tracePt t="67598" x="2984500" y="3562350"/>
          <p14:tracePt t="67616" x="2984500" y="3543300"/>
          <p14:tracePt t="67616" x="2984500" y="3524250"/>
          <p14:tracePt t="67634" x="2984500" y="3505200"/>
          <p14:tracePt t="67710" x="2971800" y="3505200"/>
          <p14:tracePt t="67718" x="2959100" y="3530600"/>
          <p14:tracePt t="67734" x="2952750" y="3536950"/>
          <p14:tracePt t="67735" x="2940050" y="3556000"/>
          <p14:tracePt t="67750" x="2940050" y="3562350"/>
          <p14:tracePt t="67845" x="2940050" y="3568700"/>
          <p14:tracePt t="67862" x="2946400" y="3562350"/>
          <p14:tracePt t="67870" x="2952750" y="3556000"/>
          <p14:tracePt t="67883" x="2952750" y="3549650"/>
          <p14:tracePt t="67884" x="2959100" y="3511550"/>
          <p14:tracePt t="67900" x="2959100" y="3498850"/>
          <p14:tracePt t="67998" x="2952750" y="3505200"/>
          <p14:tracePt t="68006" x="2946400" y="3511550"/>
          <p14:tracePt t="68013" x="2946400" y="3517900"/>
          <p14:tracePt t="68197" x="2946400" y="3524250"/>
          <p14:tracePt t="68209" x="2946400" y="3568700"/>
          <p14:tracePt t="68209" x="2952750" y="3625850"/>
          <p14:tracePt t="68217" x="2971800" y="3727450"/>
          <p14:tracePt t="68234" x="2997200" y="3816350"/>
          <p14:tracePt t="68250" x="3016250" y="3860800"/>
          <p14:tracePt t="68267" x="3048000" y="3892550"/>
          <p14:tracePt t="68284" x="3054350" y="3911600"/>
          <p14:tracePt t="68446" x="3060700" y="3911600"/>
          <p14:tracePt t="68454" x="3067050" y="3911600"/>
          <p14:tracePt t="68462" x="3073400" y="3911600"/>
          <p14:tracePt t="68501" x="3079750" y="3911600"/>
          <p14:tracePt t="68509" x="3086100" y="3911600"/>
          <p14:tracePt t="68518" x="3086100" y="3905250"/>
          <p14:tracePt t="68518" x="3086100" y="3873500"/>
          <p14:tracePt t="68534" x="3086100" y="3854450"/>
          <p14:tracePt t="68551" x="3092450" y="3835400"/>
          <p14:tracePt t="68567" x="3092450" y="3816350"/>
          <p14:tracePt t="68584" x="3092450" y="3765550"/>
          <p14:tracePt t="68601" x="3092450" y="3714750"/>
          <p14:tracePt t="68618" x="3092450" y="3651250"/>
          <p14:tracePt t="68634" x="3073400" y="3600450"/>
          <p14:tracePt t="68651" x="3060700" y="3556000"/>
          <p14:tracePt t="68668" x="3016250" y="3492500"/>
          <p14:tracePt t="68685" x="3009900" y="3479800"/>
          <p14:tracePt t="68701" x="2990850" y="3473450"/>
          <p14:tracePt t="68718" x="2984500" y="3473450"/>
          <p14:tracePt t="68765" x="2978150" y="3473450"/>
          <p14:tracePt t="68798" x="2971800" y="3473450"/>
          <p14:tracePt t="68837" x="2965450" y="3473450"/>
          <p14:tracePt t="69126" x="2965450" y="3505200"/>
          <p14:tracePt t="69134" x="2978150" y="3600450"/>
          <p14:tracePt t="69144" x="2990850" y="3632200"/>
          <p14:tracePt t="69152" x="2997200" y="3663950"/>
          <p14:tracePt t="69168" x="3003550" y="3689350"/>
          <p14:tracePt t="69382" x="3016250" y="3689350"/>
          <p14:tracePt t="69398" x="3022600" y="3689350"/>
          <p14:tracePt t="69413" x="3028950" y="3689350"/>
          <p14:tracePt t="69430" x="3041650" y="3689350"/>
          <p14:tracePt t="69446" x="3060700" y="3689350"/>
          <p14:tracePt t="69454" x="3086100" y="3689350"/>
          <p14:tracePt t="69454" x="3111500" y="3702050"/>
          <p14:tracePt t="69469" x="3181350" y="3746500"/>
          <p14:tracePt t="69486" x="3213100" y="3771900"/>
          <p14:tracePt t="69502" x="3238500" y="3797300"/>
          <p14:tracePt t="69519" x="3263900" y="3816350"/>
          <p14:tracePt t="69537" x="3295650" y="3835400"/>
          <p14:tracePt t="69553" x="3302000" y="3841750"/>
          <p14:tracePt t="69590" x="3302000" y="3848100"/>
          <p14:tracePt t="69790" x="3302000" y="3854450"/>
          <p14:tracePt t="69822" x="3282950" y="3835400"/>
          <p14:tracePt t="69830" x="3238500" y="3778250"/>
          <p14:tracePt t="69836" x="3219450" y="3708400"/>
          <p14:tracePt t="69854" x="3206750" y="3657600"/>
          <p14:tracePt t="69854" x="3162300" y="3575050"/>
          <p14:tracePt t="69871" x="3130550" y="3498850"/>
          <p14:tracePt t="69886" x="3092450" y="3435350"/>
          <p14:tracePt t="69903" x="3086100" y="3429000"/>
          <p14:tracePt t="69920" x="3073400" y="3416300"/>
          <p14:tracePt t="69936" x="3048000" y="3384550"/>
          <p14:tracePt t="69953" x="3035300" y="3365500"/>
          <p14:tracePt t="69970" x="3009900" y="3346450"/>
          <p14:tracePt t="69987" x="3003550" y="3346450"/>
          <p14:tracePt t="70094" x="2997200" y="3346450"/>
          <p14:tracePt t="70112" x="2990850" y="3346450"/>
          <p14:tracePt t="70150" x="2984500" y="3346450"/>
          <p14:tracePt t="70205" x="2978150" y="3346450"/>
          <p14:tracePt t="70454" x="2971800" y="3346450"/>
          <p14:tracePt t="70463" x="2984500" y="3371850"/>
          <p14:tracePt t="70470" x="3009900" y="3429000"/>
          <p14:tracePt t="70471" x="3054350" y="3486150"/>
          <p14:tracePt t="70487" x="3079750" y="3543300"/>
          <p14:tracePt t="70504" x="3111500" y="3575050"/>
          <p14:tracePt t="70521" x="3117850" y="3594100"/>
          <p14:tracePt t="70538" x="3124200" y="3606800"/>
          <p14:tracePt t="70638" x="3130550" y="3632200"/>
          <p14:tracePt t="70646" x="3143250" y="3644900"/>
          <p14:tracePt t="70663" x="3155950" y="3663950"/>
          <p14:tracePt t="70671" x="3155950" y="3676650"/>
          <p14:tracePt t="70671" x="3181350" y="3714750"/>
          <p14:tracePt t="70688" x="3206750" y="3746500"/>
          <p14:tracePt t="70704" x="3225800" y="3771900"/>
          <p14:tracePt t="70721" x="3251200" y="3797300"/>
          <p14:tracePt t="70738" x="3270250" y="3810000"/>
          <p14:tracePt t="70773" x="3276600" y="3810000"/>
          <p14:tracePt t="70789" x="3282950" y="3822700"/>
          <p14:tracePt t="70870" x="3295650" y="3829050"/>
          <p14:tracePt t="70878" x="3302000" y="3835400"/>
          <p14:tracePt t="70902" x="3308350" y="3835400"/>
          <p14:tracePt t="71117" x="3314700" y="3835400"/>
          <p14:tracePt t="71141" x="3321050" y="3829050"/>
          <p14:tracePt t="71165" x="3327400" y="3822700"/>
          <p14:tracePt t="71174" x="3346450" y="3822700"/>
          <p14:tracePt t="71182" x="3359150" y="3816350"/>
          <p14:tracePt t="71190" x="3448050" y="3810000"/>
          <p14:tracePt t="71190" x="3505200" y="3803650"/>
          <p14:tracePt t="71206" x="3594100" y="3797300"/>
          <p14:tracePt t="71222" x="3663950" y="3784600"/>
          <p14:tracePt t="71239" x="3683000" y="3778250"/>
          <p14:tracePt t="71255" x="3702050" y="3771900"/>
          <p14:tracePt t="71272" x="3714750" y="3765550"/>
          <p14:tracePt t="71289" x="3733800" y="3740150"/>
          <p14:tracePt t="71305" x="3733800" y="3721100"/>
          <p14:tracePt t="71322" x="3746500" y="3683000"/>
          <p14:tracePt t="71339" x="3746500" y="3670300"/>
          <p14:tracePt t="71355" x="3746500" y="3657600"/>
          <p14:tracePt t="71372" x="3746500" y="3632200"/>
          <p14:tracePt t="71389" x="3746500" y="3613150"/>
          <p14:tracePt t="71406" x="3746500" y="3594100"/>
          <p14:tracePt t="71422" x="3746500" y="3575050"/>
          <p14:tracePt t="71439" x="3746500" y="3543300"/>
          <p14:tracePt t="71456" x="3740150" y="3536950"/>
          <p14:tracePt t="71472" x="3740150" y="3530600"/>
          <p14:tracePt t="71489" x="3733800" y="3524250"/>
          <p14:tracePt t="71506" x="3727450" y="3511550"/>
          <p14:tracePt t="71522" x="3714750" y="3498850"/>
          <p14:tracePt t="71539" x="3708400" y="3479800"/>
          <p14:tracePt t="71556" x="3689350" y="3454400"/>
          <p14:tracePt t="71573" x="3676650" y="3441700"/>
          <p14:tracePt t="71591" x="3657600" y="3429000"/>
          <p14:tracePt t="71606" x="3644900" y="3422650"/>
          <p14:tracePt t="71623" x="3638550" y="3416300"/>
          <p14:tracePt t="71790" x="3625850" y="3416300"/>
          <p14:tracePt t="71798" x="3613150" y="3416300"/>
          <p14:tracePt t="71800" x="3587750" y="3416300"/>
          <p14:tracePt t="71806" x="3492500" y="3422650"/>
          <p14:tracePt t="71823" x="3390900" y="3435350"/>
          <p14:tracePt t="71840" x="3251200" y="3448050"/>
          <p14:tracePt t="71856" x="3162300" y="3448050"/>
          <p14:tracePt t="71873" x="3117850" y="3460750"/>
          <p14:tracePt t="71890" x="3098800" y="3473450"/>
          <p14:tracePt t="71934" x="3092450" y="3473450"/>
          <p14:tracePt t="71942" x="3092450" y="3479800"/>
          <p14:tracePt t="71956" x="3086100" y="3498850"/>
          <p14:tracePt t="71973" x="3079750" y="3524250"/>
          <p14:tracePt t="71974" x="3079750" y="3568700"/>
          <p14:tracePt t="71990" x="3079750" y="3613150"/>
          <p14:tracePt t="72007" x="3079750" y="3638550"/>
          <p14:tracePt t="72023" x="3079750" y="3651250"/>
          <p14:tracePt t="72040" x="3086100" y="3676650"/>
          <p14:tracePt t="72057" x="3105150" y="3689350"/>
          <p14:tracePt t="72074" x="3124200" y="3702050"/>
          <p14:tracePt t="72090" x="3149600" y="3714750"/>
          <p14:tracePt t="72107" x="3175000" y="3733800"/>
          <p14:tracePt t="72123" x="3187700" y="3740150"/>
          <p14:tracePt t="72157" x="3194050" y="3740150"/>
          <p14:tracePt t="72230" x="3206750" y="3740150"/>
          <p14:tracePt t="72238" x="3238500" y="3740150"/>
          <p14:tracePt t="72246" x="3314700" y="3740150"/>
          <p14:tracePt t="72257" x="3416300" y="3740150"/>
          <p14:tracePt t="72274" x="3498850" y="3740150"/>
          <p14:tracePt t="72290" x="3568700" y="3740150"/>
          <p14:tracePt t="72308" x="3625850" y="3740150"/>
          <p14:tracePt t="72324" x="3651250" y="3740150"/>
          <p14:tracePt t="72382" x="3670300" y="3733800"/>
          <p14:tracePt t="72390" x="3670300" y="3727450"/>
          <p14:tracePt t="72407" x="3683000" y="3708400"/>
          <p14:tracePt t="72407" x="3683000" y="3689350"/>
          <p14:tracePt t="72424" x="3683000" y="3670300"/>
          <p14:tracePt t="72441" x="3683000" y="3663950"/>
          <p14:tracePt t="72457" x="3663950" y="3644900"/>
          <p14:tracePt t="72474" x="3644900" y="3632200"/>
          <p14:tracePt t="72490" x="3619500" y="3632200"/>
          <p14:tracePt t="72507" x="3575050" y="3632200"/>
          <p14:tracePt t="72524" x="3517900" y="3632200"/>
          <p14:tracePt t="72524" x="3479800" y="3632200"/>
          <p14:tracePt t="72542" x="3390900" y="3632200"/>
          <p14:tracePt t="72558" x="3282950" y="3632200"/>
          <p14:tracePt t="72574" x="3168650" y="3632200"/>
          <p14:tracePt t="72591" x="3086100" y="3632200"/>
          <p14:tracePt t="72607" x="3054350" y="3619500"/>
          <p14:tracePt t="72926" x="3060700" y="3613150"/>
          <p14:tracePt t="72934" x="3067050" y="3600450"/>
          <p14:tracePt t="72941" x="3079750" y="3600450"/>
          <p14:tracePt t="72973" x="3092450" y="3594100"/>
          <p14:tracePt t="72995" x="3092450" y="3587750"/>
          <p14:tracePt t="73014" x="3098800" y="3581400"/>
          <p14:tracePt t="73151" x="3092450" y="3581400"/>
          <p14:tracePt t="73157" x="3086100" y="3581400"/>
          <p14:tracePt t="73158" x="3079750" y="3581400"/>
          <p14:tracePt t="73168" x="3060700" y="3581400"/>
          <p14:tracePt t="73175" x="3003550" y="3556000"/>
          <p14:tracePt t="73192" x="2965450" y="3543300"/>
          <p14:tracePt t="73208" x="2946400" y="3543300"/>
          <p14:tracePt t="73225" x="2940050" y="3536950"/>
          <p14:tracePt t="73242" x="2933700" y="3536950"/>
          <p14:tracePt t="73295" x="2927350" y="3530600"/>
          <p14:tracePt t="73358" x="2914650" y="3530600"/>
          <p14:tracePt t="73368" x="2876550" y="3511550"/>
          <p14:tracePt t="73375" x="2857500" y="3505200"/>
          <p14:tracePt t="73376" x="2806700" y="3479800"/>
          <p14:tracePt t="73392" x="2755900" y="3473450"/>
          <p14:tracePt t="73409" x="2724150" y="3467100"/>
          <p14:tracePt t="73426" x="2660650" y="3454400"/>
          <p14:tracePt t="73442" x="2609850" y="3441700"/>
          <p14:tracePt t="73459" x="2584450" y="3422650"/>
          <p14:tracePt t="73475" x="2571750" y="3422650"/>
          <p14:tracePt t="73494" x="2565400" y="3422650"/>
          <p14:tracePt t="73565" x="2559050" y="3422650"/>
          <p14:tracePt t="73573" x="2552700" y="3422650"/>
          <p14:tracePt t="73582" x="2533650" y="3429000"/>
          <p14:tracePt t="73593" x="2508250" y="3467100"/>
          <p14:tracePt t="73609" x="2489200" y="3486150"/>
          <p14:tracePt t="73626" x="2482850" y="3492500"/>
          <p14:tracePt t="73643" x="2476500" y="3505200"/>
          <p14:tracePt t="73659" x="2470150" y="3505200"/>
          <p14:tracePt t="73676" x="2470150" y="3524250"/>
          <p14:tracePt t="73693" x="2470150" y="3536950"/>
          <p14:tracePt t="73710" x="2482850" y="3556000"/>
          <p14:tracePt t="73726" x="2520950" y="3581400"/>
          <p14:tracePt t="73743" x="2584450" y="3600450"/>
          <p14:tracePt t="73759" x="2654300" y="3613150"/>
          <p14:tracePt t="73776" x="2717800" y="3638550"/>
          <p14:tracePt t="73792" x="2794000" y="3644900"/>
          <p14:tracePt t="73809" x="2901950" y="3651250"/>
          <p14:tracePt t="73826" x="2984500" y="3651250"/>
          <p14:tracePt t="73843" x="3009900" y="3651250"/>
          <p14:tracePt t="73860" x="3028950" y="3651250"/>
          <p14:tracePt t="73876" x="3041650" y="3638550"/>
          <p14:tracePt t="73876" x="3060700" y="3625850"/>
          <p14:tracePt t="73894" x="3079750" y="3613150"/>
          <p14:tracePt t="73910" x="3092450" y="3600450"/>
          <p14:tracePt t="73927" x="3111500" y="3575050"/>
          <p14:tracePt t="73943" x="3117850" y="3568700"/>
          <p14:tracePt t="73960" x="3124200" y="3543300"/>
          <p14:tracePt t="73977" x="3124200" y="3530600"/>
          <p14:tracePt t="73993" x="3124200" y="3524250"/>
          <p14:tracePt t="74010" x="3124200" y="3517900"/>
          <p14:tracePt t="74026" x="3124200" y="3511550"/>
          <p14:tracePt t="74043" x="3124200" y="3505200"/>
          <p14:tracePt t="74060" x="3124200" y="3492500"/>
          <p14:tracePt t="74076" x="2997200" y="3454400"/>
          <p14:tracePt t="74094" x="2832100" y="3416300"/>
          <p14:tracePt t="74110" x="2635250" y="3384550"/>
          <p14:tracePt t="74127" x="2438400" y="3346450"/>
          <p14:tracePt t="74143" x="2336800" y="3346450"/>
          <p14:tracePt t="74160" x="2317750" y="3346450"/>
          <p14:tracePt t="74177" x="2311400" y="3346450"/>
          <p14:tracePt t="74238" x="2305050" y="3352800"/>
          <p14:tracePt t="74245" x="2305050" y="3371850"/>
          <p14:tracePt t="74246" x="2305050" y="3397250"/>
          <p14:tracePt t="74262" x="2298700" y="3448050"/>
          <p14:tracePt t="74277" x="2298700" y="3505200"/>
          <p14:tracePt t="74294" x="2311400" y="3549650"/>
          <p14:tracePt t="74310" x="2343150" y="3581400"/>
          <p14:tracePt t="74327" x="2387600" y="3613150"/>
          <p14:tracePt t="74343" x="2470150" y="3638550"/>
          <p14:tracePt t="74360" x="2597150" y="3683000"/>
          <p14:tracePt t="74377" x="2749550" y="3721100"/>
          <p14:tracePt t="74394" x="2927350" y="3721100"/>
          <p14:tracePt t="74410" x="3098800" y="3721100"/>
          <p14:tracePt t="74428" x="3194050" y="3721100"/>
          <p14:tracePt t="74444" x="3263900" y="3721100"/>
          <p14:tracePt t="74460" x="3295650" y="3714750"/>
          <p14:tracePt t="74478" x="3308350" y="3695700"/>
          <p14:tracePt t="74494" x="3314700" y="3651250"/>
          <p14:tracePt t="74510" x="3314700" y="3632200"/>
          <p14:tracePt t="74527" x="3321050" y="3606800"/>
          <p14:tracePt t="74544" x="3327400" y="3587750"/>
          <p14:tracePt t="74561" x="3327400" y="3575050"/>
          <p14:tracePt t="74577" x="3327400" y="3562350"/>
          <p14:tracePt t="74594" x="3327400" y="3530600"/>
          <p14:tracePt t="74611" x="3314700" y="3511550"/>
          <p14:tracePt t="74627" x="3282950" y="3467100"/>
          <p14:tracePt t="74644" x="3206750" y="3422650"/>
          <p14:tracePt t="74661" x="2978150" y="3327400"/>
          <p14:tracePt t="74678" x="2813050" y="3295650"/>
          <p14:tracePt t="74695" x="2667000" y="3282950"/>
          <p14:tracePt t="74711" x="2603500" y="3282950"/>
          <p14:tracePt t="74728" x="2565400" y="3282950"/>
          <p14:tracePt t="74744" x="2559050" y="3282950"/>
          <p14:tracePt t="74761" x="2533650" y="3302000"/>
          <p14:tracePt t="74778" x="2520950" y="3314700"/>
          <p14:tracePt t="74795" x="2501900" y="3359150"/>
          <p14:tracePt t="74811" x="2470150" y="3397250"/>
          <p14:tracePt t="74828" x="2444750" y="3448050"/>
          <p14:tracePt t="74844" x="2432050" y="3492500"/>
          <p14:tracePt t="74862" x="2432050" y="3549650"/>
          <p14:tracePt t="74880" x="2432050" y="3581400"/>
          <p14:tracePt t="74894" x="2432050" y="3606800"/>
          <p14:tracePt t="74912" x="2444750" y="3619500"/>
          <p14:tracePt t="74928" x="2457450" y="3644900"/>
          <p14:tracePt t="74945" x="2482850" y="3657600"/>
          <p14:tracePt t="74961" x="2520950" y="3676650"/>
          <p14:tracePt t="74978" x="2552700" y="3695700"/>
          <p14:tracePt t="74995" x="2559050" y="3702050"/>
          <p14:tracePt t="75011" x="2565400" y="3714750"/>
          <p14:tracePt t="75028" x="2578100" y="3721100"/>
          <p14:tracePt t="75045" x="2584450" y="3733800"/>
          <p14:tracePt t="75045" x="2590800" y="3740150"/>
          <p14:tracePt t="75062" x="2622550" y="3752850"/>
          <p14:tracePt t="75078" x="2641600" y="3771900"/>
          <p14:tracePt t="75095" x="2705100" y="3797300"/>
          <p14:tracePt t="75111" x="2743200" y="3822700"/>
          <p14:tracePt t="75128" x="2794000" y="3841750"/>
          <p14:tracePt t="75145" x="2838450" y="3848100"/>
          <p14:tracePt t="75162" x="2889250" y="3860800"/>
          <p14:tracePt t="75178" x="2914650" y="3867150"/>
          <p14:tracePt t="75334" x="2914650" y="3873500"/>
          <p14:tracePt t="75342" x="2914650" y="3886200"/>
          <p14:tracePt t="75365" x="2908300" y="3886200"/>
          <p14:tracePt t="75388" x="2895600" y="3898900"/>
          <p14:tracePt t="75389" x="2876550" y="3905250"/>
          <p14:tracePt t="75395" x="2844800" y="3937000"/>
          <p14:tracePt t="75412" x="2813050" y="3956050"/>
          <p14:tracePt t="75429" x="2781300" y="3975100"/>
          <p14:tracePt t="75446" x="2743200" y="4000500"/>
          <p14:tracePt t="75462" x="2743200" y="4006850"/>
          <p14:tracePt t="75526" x="2736850" y="4006850"/>
          <p14:tracePt t="75614" x="2743200" y="4006850"/>
          <p14:tracePt t="75623" x="2749550" y="4006850"/>
          <p14:tracePt t="75629" x="2774950" y="3994150"/>
          <p14:tracePt t="75638" x="2787650" y="3987800"/>
          <p14:tracePt t="75646" x="2851150" y="3968750"/>
          <p14:tracePt t="75663" x="2978150" y="3968750"/>
          <p14:tracePt t="75679" x="3130550" y="3968750"/>
          <p14:tracePt t="75697" x="3302000" y="3968750"/>
          <p14:tracePt t="75713" x="3498850" y="3968750"/>
          <p14:tracePt t="75729" x="3657600" y="3962400"/>
          <p14:tracePt t="75746" x="3810000" y="3962400"/>
          <p14:tracePt t="75763" x="3898900" y="3949700"/>
          <p14:tracePt t="75779" x="3949700" y="3943350"/>
          <p14:tracePt t="75796" x="3962400" y="3937000"/>
          <p14:tracePt t="75812" x="3975100" y="3937000"/>
          <p14:tracePt t="75829" x="3975100" y="3930650"/>
          <p14:tracePt t="75910" x="3981450" y="3924300"/>
          <p14:tracePt t="75917" x="3987800" y="3924300"/>
          <p14:tracePt t="75925" x="3994150" y="3924300"/>
          <p14:tracePt t="75950" x="4000500" y="3924300"/>
          <p14:tracePt t="75997" x="4006850" y="3917950"/>
          <p14:tracePt t="76023" x="4006850" y="3911600"/>
          <p14:tracePt t="76094" x="3987800" y="3911600"/>
          <p14:tracePt t="76102" x="3962400" y="3911600"/>
          <p14:tracePt t="76110" x="3949700" y="3911600"/>
          <p14:tracePt t="76114" x="3917950" y="3911600"/>
          <p14:tracePt t="76130" x="3898900" y="3898900"/>
          <p14:tracePt t="76147" x="3886200" y="3892550"/>
          <p14:tracePt t="76163" x="3879850" y="3879850"/>
          <p14:tracePt t="76180" x="3879850" y="3873500"/>
          <p14:tracePt t="76197" x="3867150" y="3848100"/>
          <p14:tracePt t="76230" x="3860800" y="3841750"/>
          <p14:tracePt t="76270" x="3860800" y="3835400"/>
          <p14:tracePt t="76294" x="3860800" y="3829050"/>
          <p14:tracePt t="76334" x="3867150" y="3822700"/>
          <p14:tracePt t="76526" x="3873500" y="3822700"/>
          <p14:tracePt t="76540" x="3879850" y="3816350"/>
          <p14:tracePt t="76550" x="3886200" y="3816350"/>
          <p14:tracePt t="76566" x="3892550" y="3816350"/>
          <p14:tracePt t="76573" x="3905250" y="3816350"/>
          <p14:tracePt t="76581" x="3911600" y="3810000"/>
          <p14:tracePt t="76597" x="3917950" y="3810000"/>
          <p14:tracePt t="76614" x="3930650" y="3803650"/>
          <p14:tracePt t="76631" x="3937000" y="3803650"/>
          <p14:tracePt t="76686" x="3943350" y="3803650"/>
          <p14:tracePt t="76694" x="3956050" y="3803650"/>
          <p14:tracePt t="76711" x="3962400" y="3803650"/>
          <p14:tracePt t="76724" x="3975100" y="3803650"/>
          <p14:tracePt t="76725" x="3987800" y="3803650"/>
          <p14:tracePt t="76732" x="4025900" y="3822700"/>
          <p14:tracePt t="76748" x="4051300" y="3829050"/>
          <p14:tracePt t="76765" x="4070350" y="3854450"/>
          <p14:tracePt t="76782" x="4159250" y="3898900"/>
          <p14:tracePt t="76799" x="4229100" y="3924300"/>
          <p14:tracePt t="76816" x="4260850" y="3924300"/>
          <p14:tracePt t="76832" x="4286250" y="3924300"/>
          <p14:tracePt t="76849" x="4298950" y="3924300"/>
          <p14:tracePt t="76865" x="4311650" y="3924300"/>
          <p14:tracePt t="76882" x="4330700" y="3911600"/>
          <p14:tracePt t="76899" x="4330700" y="3892550"/>
          <p14:tracePt t="76915" x="4330700" y="3848100"/>
          <p14:tracePt t="76934" x="4330700" y="3810000"/>
          <p14:tracePt t="76949" x="4286250" y="3740150"/>
          <p14:tracePt t="76949" x="4260850" y="3721100"/>
          <p14:tracePt t="76967" x="4241800" y="3702050"/>
          <p14:tracePt t="76982" x="4171950" y="3663950"/>
          <p14:tracePt t="77000" x="4121150" y="3638550"/>
          <p14:tracePt t="77015" x="4114800" y="3638550"/>
          <p14:tracePt t="77032" x="4102100" y="3638550"/>
          <p14:tracePt t="77048" x="4083050" y="3638550"/>
          <p14:tracePt t="77066" x="4070350" y="3644900"/>
          <p14:tracePt t="77083" x="4038600" y="3670300"/>
          <p14:tracePt t="77099" x="4032250" y="3689350"/>
          <p14:tracePt t="77116" x="4019550" y="3714750"/>
          <p14:tracePt t="77133" x="4013200" y="3746500"/>
          <p14:tracePt t="77149" x="4013200" y="3778250"/>
          <p14:tracePt t="77207" x="4013200" y="3784600"/>
          <p14:tracePt t="77295" x="4000500" y="3803650"/>
          <p14:tracePt t="77303" x="3994150" y="3803650"/>
          <p14:tracePt t="77311" x="3968750" y="3810000"/>
          <p14:tracePt t="77319" x="3911600" y="3822700"/>
          <p14:tracePt t="77333" x="3854450" y="3822700"/>
          <p14:tracePt t="77333" x="3670300" y="3841750"/>
          <p14:tracePt t="77350" x="3486150" y="3841750"/>
          <p14:tracePt t="77366" x="3289300" y="3841750"/>
          <p14:tracePt t="77384" x="3232150" y="3854450"/>
          <p14:tracePt t="77431" x="3225800" y="3854450"/>
          <p14:tracePt t="77455" x="3219450" y="3860800"/>
          <p14:tracePt t="77478" x="3213100" y="3867150"/>
          <p14:tracePt t="77495" x="3200400" y="3867150"/>
          <p14:tracePt t="77506" x="3194050" y="3873500"/>
          <p14:tracePt t="77518" x="3168650" y="3879850"/>
          <p14:tracePt t="77519" x="3143250" y="3879850"/>
          <p14:tracePt t="77533" x="3073400" y="3886200"/>
          <p14:tracePt t="77550" x="2978150" y="3911600"/>
          <p14:tracePt t="77567" x="2870200" y="3930650"/>
          <p14:tracePt t="77583" x="2813050" y="3930650"/>
          <p14:tracePt t="77601" x="2787650" y="3930650"/>
          <p14:tracePt t="77617" x="2774950" y="3930650"/>
          <p14:tracePt t="77633" x="2768600" y="3937000"/>
          <p14:tracePt t="77671" x="2762250" y="3937000"/>
          <p14:tracePt t="77703" x="2755900" y="3943350"/>
          <p14:tracePt t="78087" x="2749550" y="3943350"/>
          <p14:tracePt t="78103" x="2755900" y="3943350"/>
          <p14:tracePt t="78111" x="2762250" y="3943350"/>
          <p14:tracePt t="78118" x="2768600" y="3943350"/>
          <p14:tracePt t="78119" x="2787650" y="3949700"/>
          <p14:tracePt t="78134" x="2851150" y="4013200"/>
          <p14:tracePt t="78152" x="2882900" y="4070350"/>
          <p14:tracePt t="78168" x="2933700" y="4114800"/>
          <p14:tracePt t="78184" x="2978150" y="4191000"/>
          <p14:tracePt t="78201" x="3035300" y="4267200"/>
          <p14:tracePt t="78218" x="3067050" y="4337050"/>
          <p14:tracePt t="78234" x="3098800" y="4400550"/>
          <p14:tracePt t="78251" x="3130550" y="4451350"/>
          <p14:tracePt t="78319" x="3136900" y="4457700"/>
          <p14:tracePt t="78359" x="3162300" y="4457700"/>
          <p14:tracePt t="78367" x="3175000" y="4457700"/>
          <p14:tracePt t="78384" x="3181350" y="4457700"/>
          <p14:tracePt t="78385" x="3194050" y="4457700"/>
          <p14:tracePt t="78401" x="3206750" y="4457700"/>
          <p14:tracePt t="78455" x="3219450" y="4457700"/>
          <p14:tracePt t="78463" x="3257550" y="4419600"/>
          <p14:tracePt t="78471" x="3295650" y="4387850"/>
          <p14:tracePt t="78478" x="3340100" y="4356100"/>
          <p14:tracePt t="78485" x="3435350" y="4260850"/>
          <p14:tracePt t="78501" x="3524250" y="4140200"/>
          <p14:tracePt t="78518" x="3575050" y="4013200"/>
          <p14:tracePt t="78536" x="3587750" y="3911600"/>
          <p14:tracePt t="78552" x="3587750" y="3835400"/>
          <p14:tracePt t="78568" x="3575050" y="3771900"/>
          <p14:tracePt t="78585" x="3562350" y="3740150"/>
          <p14:tracePt t="78602" x="3536950" y="3721100"/>
          <p14:tracePt t="78618" x="3524250" y="3702050"/>
          <p14:tracePt t="78635" x="3498850" y="3695700"/>
          <p14:tracePt t="78652" x="3416300" y="3663950"/>
          <p14:tracePt t="78668" x="3282950" y="3644900"/>
          <p14:tracePt t="78685" x="3086100" y="3613150"/>
          <p14:tracePt t="78702" x="2857500" y="3600450"/>
          <p14:tracePt t="78702" x="2749550" y="3600450"/>
          <p14:tracePt t="78720" x="2565400" y="3600450"/>
          <p14:tracePt t="78735" x="2470150" y="3663950"/>
          <p14:tracePt t="78752" x="2419350" y="3714750"/>
          <p14:tracePt t="78768" x="2387600" y="3784600"/>
          <p14:tracePt t="78785" x="2374900" y="3860800"/>
          <p14:tracePt t="78802" x="2355850" y="3949700"/>
          <p14:tracePt t="78819" x="2343150" y="4006850"/>
          <p14:tracePt t="78835" x="2343150" y="4057650"/>
          <p14:tracePt t="78852" x="2343150" y="4121150"/>
          <p14:tracePt t="78869" x="2362200" y="4197350"/>
          <p14:tracePt t="78885" x="2419350" y="4229100"/>
          <p14:tracePt t="78902" x="2628900" y="4311650"/>
          <p14:tracePt t="78920" x="2768600" y="4337050"/>
          <p14:tracePt t="78936" x="2901950" y="4337050"/>
          <p14:tracePt t="78952" x="3054350" y="4330700"/>
          <p14:tracePt t="78969" x="3232150" y="4267200"/>
          <p14:tracePt t="78986" x="3435350" y="4203700"/>
          <p14:tracePt t="79002" x="3549650" y="4146550"/>
          <p14:tracePt t="79020" x="3651250" y="4064000"/>
          <p14:tracePt t="79036" x="3733800" y="3975100"/>
          <p14:tracePt t="79053" x="3771900" y="3898900"/>
          <p14:tracePt t="79069" x="3778250" y="3816350"/>
          <p14:tracePt t="79086" x="3778250" y="3771900"/>
          <p14:tracePt t="79102" x="3778250" y="3708400"/>
          <p14:tracePt t="79119" x="3759200" y="3670300"/>
          <p14:tracePt t="79136" x="3714750" y="3625850"/>
          <p14:tracePt t="79152" x="3625850" y="3549650"/>
          <p14:tracePt t="79169" x="3511550" y="3467100"/>
          <p14:tracePt t="79186" x="3352800" y="3340100"/>
          <p14:tracePt t="79203" x="3181350" y="3244850"/>
          <p14:tracePt t="79219" x="2997200" y="3143250"/>
          <p14:tracePt t="79236" x="2876550" y="3098800"/>
          <p14:tracePt t="79253" x="2794000" y="3079750"/>
          <p14:tracePt t="79269" x="2743200" y="3079750"/>
          <p14:tracePt t="79286" x="2698750" y="3079750"/>
          <p14:tracePt t="79304" x="2635250" y="3098800"/>
          <p14:tracePt t="79320" x="2578100" y="3149600"/>
          <p14:tracePt t="79336" x="2495550" y="3238500"/>
          <p14:tracePt t="79353" x="2438400" y="3346450"/>
          <p14:tracePt t="79369" x="2400300" y="3454400"/>
          <p14:tracePt t="79386" x="2362200" y="3600450"/>
          <p14:tracePt t="79403" x="2362200" y="3721100"/>
          <p14:tracePt t="79420" x="2362200" y="3816350"/>
          <p14:tracePt t="79436" x="2381250" y="3911600"/>
          <p14:tracePt t="79453" x="2438400" y="4025900"/>
          <p14:tracePt t="79470" x="2520950" y="4114800"/>
          <p14:tracePt t="79470" x="2552700" y="4152900"/>
          <p14:tracePt t="79487" x="2622550" y="4216400"/>
          <p14:tracePt t="79505" x="2705100" y="4248150"/>
          <p14:tracePt t="79520" x="2813050" y="4286250"/>
          <p14:tracePt t="79537" x="2933700" y="4292600"/>
          <p14:tracePt t="79553" x="3060700" y="4292600"/>
          <p14:tracePt t="79570" x="3238500" y="4292600"/>
          <p14:tracePt t="79586" x="3409950" y="4273550"/>
          <p14:tracePt t="79603" x="3536950" y="4241800"/>
          <p14:tracePt t="79620" x="3619500" y="4210050"/>
          <p14:tracePt t="79637" x="3657600" y="4184650"/>
          <p14:tracePt t="79654" x="3683000" y="4133850"/>
          <p14:tracePt t="79670" x="3727450" y="4013200"/>
          <p14:tracePt t="79688" x="3733800" y="3949700"/>
          <p14:tracePt t="79703" x="3733800" y="3860800"/>
          <p14:tracePt t="79720" x="3733800" y="3835400"/>
          <p14:tracePt t="79737" x="3733800" y="3803650"/>
          <p14:tracePt t="79753" x="3727450" y="3784600"/>
          <p14:tracePt t="79770" x="3695700" y="3740150"/>
          <p14:tracePt t="79787" x="3651250" y="3683000"/>
          <p14:tracePt t="79803" x="3562350" y="3606800"/>
          <p14:tracePt t="79820" x="3409950" y="3524250"/>
          <p14:tracePt t="79837" x="3238500" y="3460750"/>
          <p14:tracePt t="79854" x="3041650" y="3397250"/>
          <p14:tracePt t="79854" x="2933700" y="3384550"/>
          <p14:tracePt t="79871" x="2717800" y="3371850"/>
          <p14:tracePt t="79888" x="2552700" y="3359150"/>
          <p14:tracePt t="79904" x="2508250" y="3359150"/>
          <p14:tracePt t="79920" x="2470150" y="3371850"/>
          <p14:tracePt t="79937" x="2432050" y="3409950"/>
          <p14:tracePt t="79954" x="2413000" y="3460750"/>
          <p14:tracePt t="79970" x="2387600" y="3536950"/>
          <p14:tracePt t="79987" x="2368550" y="3625850"/>
          <p14:tracePt t="80004" x="2330450" y="3740150"/>
          <p14:tracePt t="80021" x="2330450" y="3835400"/>
          <p14:tracePt t="80037" x="2330450" y="3937000"/>
          <p14:tracePt t="80054" x="2324100" y="4032250"/>
          <p14:tracePt t="80073" x="2324100" y="4083050"/>
          <p14:tracePt t="80087" x="2349500" y="4152900"/>
          <p14:tracePt t="80104" x="2387600" y="4197350"/>
          <p14:tracePt t="80121" x="2457450" y="4241800"/>
          <p14:tracePt t="80138" x="2520950" y="4248150"/>
          <p14:tracePt t="80154" x="2590800" y="4260850"/>
          <p14:tracePt t="80171" x="2698750" y="4267200"/>
          <p14:tracePt t="80187" x="2857500" y="4267200"/>
          <p14:tracePt t="80204" x="3022600" y="4260850"/>
          <p14:tracePt t="80204" x="3098800" y="4229100"/>
          <p14:tracePt t="80223" x="3200400" y="4203700"/>
          <p14:tracePt t="80237" x="3333750" y="4171950"/>
          <p14:tracePt t="80237" x="3384550" y="4146550"/>
          <p14:tracePt t="80255" x="3473450" y="4083050"/>
          <p14:tracePt t="80272" x="3543300" y="4019550"/>
          <p14:tracePt t="80288" x="3562350" y="3962400"/>
          <p14:tracePt t="80304" x="3587750" y="3892550"/>
          <p14:tracePt t="80320" x="3600450" y="3816350"/>
          <p14:tracePt t="80337" x="3600450" y="3759200"/>
          <p14:tracePt t="80354" x="3600450" y="3702050"/>
          <p14:tracePt t="80371" x="3556000" y="3638550"/>
          <p14:tracePt t="80387" x="3517900" y="3562350"/>
          <p14:tracePt t="80403" x="3479800" y="3524250"/>
          <p14:tracePt t="80420" x="3448050" y="3486150"/>
          <p14:tracePt t="80437" x="3346450" y="3435350"/>
          <p14:tracePt t="80456" x="3251200" y="3403600"/>
          <p14:tracePt t="80471" x="3098800" y="3365500"/>
          <p14:tracePt t="80488" x="2952750" y="3340100"/>
          <p14:tracePt t="80505" x="2736850" y="3308350"/>
          <p14:tracePt t="80522" x="2540000" y="3289300"/>
          <p14:tracePt t="80538" x="2413000" y="3289300"/>
          <p14:tracePt t="80555" x="2324100" y="3289300"/>
          <p14:tracePt t="80572" x="2266950" y="3308350"/>
          <p14:tracePt t="80588" x="2228850" y="3352800"/>
          <p14:tracePt t="80605" x="2190750" y="3422650"/>
          <p14:tracePt t="80622" x="2178050" y="3511550"/>
          <p14:tracePt t="80638" x="2171700" y="3708400"/>
          <p14:tracePt t="80656" x="2171700" y="3784600"/>
          <p14:tracePt t="80672" x="2178050" y="3981450"/>
          <p14:tracePt t="80689" x="2203450" y="4064000"/>
          <p14:tracePt t="80705" x="2235200" y="4121150"/>
          <p14:tracePt t="80722" x="2279650" y="4191000"/>
          <p14:tracePt t="80738" x="2362200" y="4254500"/>
          <p14:tracePt t="80755" x="2438400" y="4318000"/>
          <p14:tracePt t="80772" x="2520950" y="4349750"/>
          <p14:tracePt t="80788" x="2603500" y="4356100"/>
          <p14:tracePt t="80805" x="2679700" y="4368800"/>
          <p14:tracePt t="80822" x="2781300" y="4368800"/>
          <p14:tracePt t="80840" x="2851150" y="4368800"/>
          <p14:tracePt t="80855" x="2927350" y="4368800"/>
          <p14:tracePt t="80872" x="3003550" y="4343400"/>
          <p14:tracePt t="80890" x="3092450" y="4279900"/>
          <p14:tracePt t="80905" x="3149600" y="4229100"/>
          <p14:tracePt t="80922" x="3206750" y="4127500"/>
          <p14:tracePt t="80939" x="3225800" y="4070350"/>
          <p14:tracePt t="80956" x="3232150" y="4006850"/>
          <p14:tracePt t="80972" x="3244850" y="3943350"/>
          <p14:tracePt t="80989" x="3251200" y="3886200"/>
          <p14:tracePt t="81005" x="3263900" y="3810000"/>
          <p14:tracePt t="81024" x="3263900" y="3790950"/>
          <p14:tracePt t="81040" x="3257550" y="3759200"/>
          <p14:tracePt t="81056" x="3244850" y="3740150"/>
          <p14:tracePt t="81095" x="3232150" y="3740150"/>
          <p14:tracePt t="81119" x="3206750" y="3733800"/>
          <p14:tracePt t="81119" x="3168650" y="3683000"/>
          <p14:tracePt t="81135" x="3073400" y="3625850"/>
          <p14:tracePt t="81143" x="2927350" y="3575050"/>
          <p14:tracePt t="81151" x="2806700" y="3524250"/>
          <p14:tracePt t="81151" x="2654300" y="3479800"/>
          <p14:tracePt t="81160" x="2565400" y="3448050"/>
          <p14:tracePt t="81172" x="2228850" y="3352800"/>
          <p14:tracePt t="81189" x="1936750" y="3321050"/>
          <p14:tracePt t="81206" x="1816100" y="3321050"/>
          <p14:tracePt t="81224" x="1803400" y="3340100"/>
          <p14:tracePt t="81239" x="1803400" y="3384550"/>
          <p14:tracePt t="81256" x="1803400" y="3492500"/>
          <p14:tracePt t="81273" x="1822450" y="3619500"/>
          <p14:tracePt t="81289" x="1854200" y="3740150"/>
          <p14:tracePt t="81306" x="1892300" y="3835400"/>
          <p14:tracePt t="81323" x="1930400" y="3943350"/>
          <p14:tracePt t="81339" x="2006600" y="4051300"/>
          <p14:tracePt t="81356" x="2076450" y="4121150"/>
          <p14:tracePt t="81373" x="2197100" y="4229100"/>
          <p14:tracePt t="81389" x="2330450" y="4324350"/>
          <p14:tracePt t="81389" x="2368550" y="4337050"/>
          <p14:tracePt t="81407" x="2413000" y="4362450"/>
          <p14:tracePt t="81423" x="2489200" y="4387850"/>
          <p14:tracePt t="81440" x="2546350" y="4394200"/>
          <p14:tracePt t="81456" x="2641600" y="4394200"/>
          <p14:tracePt t="81473" x="2806700" y="4362450"/>
          <p14:tracePt t="81490" x="2959100" y="4330700"/>
          <p14:tracePt t="81507" x="3092450" y="4305300"/>
          <p14:tracePt t="81523" x="3187700" y="4267200"/>
          <p14:tracePt t="81540" x="3232150" y="4241800"/>
          <p14:tracePt t="81558" x="3270250" y="4203700"/>
          <p14:tracePt t="81573" x="3295650" y="4146550"/>
          <p14:tracePt t="81590" x="3308350" y="4089400"/>
          <p14:tracePt t="81607" x="3321050" y="3975100"/>
          <p14:tracePt t="81623" x="3321050" y="3917950"/>
          <p14:tracePt t="81640" x="3282950" y="3841750"/>
          <p14:tracePt t="81657" x="3219450" y="3733800"/>
          <p14:tracePt t="81673" x="3111500" y="3644900"/>
          <p14:tracePt t="81690" x="3022600" y="3549650"/>
          <p14:tracePt t="81707" x="2940050" y="3467100"/>
          <p14:tracePt t="81723" x="2844800" y="3422650"/>
          <p14:tracePt t="81740" x="2762250" y="3378200"/>
          <p14:tracePt t="81757" x="2724150" y="3371850"/>
          <p14:tracePt t="81774" x="2692400" y="3371850"/>
          <p14:tracePt t="81790" x="2578100" y="3346450"/>
          <p14:tracePt t="81808" x="2489200" y="3346450"/>
          <p14:tracePt t="81824" x="2432050" y="3365500"/>
          <p14:tracePt t="81840" x="2343150" y="3435350"/>
          <p14:tracePt t="81857" x="2254250" y="3498850"/>
          <p14:tracePt t="81874" x="2197100" y="3594100"/>
          <p14:tracePt t="81891" x="2171700" y="3663950"/>
          <p14:tracePt t="81907" x="2152650" y="3721100"/>
          <p14:tracePt t="81924" x="2139950" y="3752850"/>
          <p14:tracePt t="81940" x="2139950" y="3784600"/>
          <p14:tracePt t="81957" x="2139950" y="3829050"/>
          <p14:tracePt t="81974" x="2139950" y="3898900"/>
          <p14:tracePt t="81991" x="2184400" y="3949700"/>
          <p14:tracePt t="82007" x="2228850" y="3994150"/>
          <p14:tracePt t="82024" x="2273300" y="4019550"/>
          <p14:tracePt t="82041" x="2317750" y="4038600"/>
          <p14:tracePt t="82057" x="2381250" y="4064000"/>
          <p14:tracePt t="82074" x="2476500" y="4076700"/>
          <p14:tracePt t="82091" x="2527300" y="4076700"/>
          <p14:tracePt t="82107" x="2565400" y="4076700"/>
          <p14:tracePt t="82124" x="2609850" y="4070350"/>
          <p14:tracePt t="82141" x="2647950" y="4051300"/>
          <p14:tracePt t="82157" x="2686050" y="4013200"/>
          <p14:tracePt t="82174" x="2762250" y="3930650"/>
          <p14:tracePt t="82207" x="2806700" y="3867150"/>
          <p14:tracePt t="82208" x="2857500" y="3797300"/>
          <p14:tracePt t="82224" x="2876550" y="3740150"/>
          <p14:tracePt t="82241" x="2889250" y="3721100"/>
          <p14:tracePt t="82258" x="2889250" y="3702050"/>
          <p14:tracePt t="82275" x="2889250" y="3663950"/>
          <p14:tracePt t="82291" x="2889250" y="3651250"/>
          <p14:tracePt t="82308" x="2889250" y="3613150"/>
          <p14:tracePt t="82324" x="2844800" y="3524250"/>
          <p14:tracePt t="82341" x="2813050" y="3467100"/>
          <p14:tracePt t="82358" x="2762250" y="3397250"/>
          <p14:tracePt t="82376" x="2762250" y="3390900"/>
          <p14:tracePt t="82391" x="2743200" y="3384550"/>
          <p14:tracePt t="82408" x="2736850" y="3384550"/>
          <p14:tracePt t="82424" x="2730500" y="3384550"/>
          <p14:tracePt t="82441" x="2717800" y="3384550"/>
          <p14:tracePt t="82458" x="2647950" y="3422650"/>
          <p14:tracePt t="82474" x="2603500" y="3454400"/>
          <p14:tracePt t="82491" x="2520950" y="3486150"/>
          <p14:tracePt t="82508" x="2451100" y="3505200"/>
          <p14:tracePt t="82525" x="2400300" y="3517900"/>
          <p14:tracePt t="82541" x="2374900" y="3536950"/>
          <p14:tracePt t="82558" x="2368550" y="3549650"/>
          <p14:tracePt t="82575" x="2355850" y="3556000"/>
          <p14:tracePt t="82592" x="2355850" y="3581400"/>
          <p14:tracePt t="82608" x="2355850" y="3613150"/>
          <p14:tracePt t="82625" x="2355850" y="3651250"/>
          <p14:tracePt t="82642" x="2355850" y="3663950"/>
          <p14:tracePt t="82658" x="2362200" y="3695700"/>
          <p14:tracePt t="82675" x="2381250" y="3727450"/>
          <p14:tracePt t="82692" x="2400300" y="3746500"/>
          <p14:tracePt t="82708" x="2438400" y="3778250"/>
          <p14:tracePt t="82725" x="2463800" y="3784600"/>
          <p14:tracePt t="82742" x="2514600" y="3784600"/>
          <p14:tracePt t="82759" x="2552700" y="3784600"/>
          <p14:tracePt t="82775" x="2622550" y="3778250"/>
          <p14:tracePt t="82794" x="2686050" y="3759200"/>
          <p14:tracePt t="82808" x="2755900" y="3733800"/>
          <p14:tracePt t="82825" x="2819400" y="3702050"/>
          <p14:tracePt t="82842" x="2851150" y="3676650"/>
          <p14:tracePt t="82859" x="2870200" y="3638550"/>
          <p14:tracePt t="82875" x="2876550" y="3613150"/>
          <p14:tracePt t="82892" x="2876550" y="3600450"/>
          <p14:tracePt t="82909" x="2876550" y="3587750"/>
          <p14:tracePt t="82944" x="2870200" y="3568700"/>
          <p14:tracePt t="82944" x="2851150" y="3549650"/>
          <p14:tracePt t="82959" x="2774950" y="3486150"/>
          <p14:tracePt t="82976" x="2679700" y="3429000"/>
          <p14:tracePt t="82992" x="2571750" y="3397250"/>
          <p14:tracePt t="83009" x="2482850" y="3359150"/>
          <p14:tracePt t="83025" x="2400300" y="3333750"/>
          <p14:tracePt t="83042" x="2330450" y="3321050"/>
          <p14:tracePt t="83059" x="2247900" y="3308350"/>
          <p14:tracePt t="83076" x="2203450" y="3308350"/>
          <p14:tracePt t="83093" x="2190750" y="3308350"/>
          <p14:tracePt t="83109" x="2171700" y="3308350"/>
          <p14:tracePt t="83126" x="2146300" y="3327400"/>
          <p14:tracePt t="83142" x="2114550" y="3365500"/>
          <p14:tracePt t="83160" x="2082800" y="3416300"/>
          <p14:tracePt t="83176" x="2044700" y="3479800"/>
          <p14:tracePt t="83193" x="2006600" y="3517900"/>
          <p14:tracePt t="83209" x="1981200" y="3543300"/>
          <p14:tracePt t="83400" x="1987550" y="3543300"/>
          <p14:tracePt t="83419" x="2006600" y="3543300"/>
          <p14:tracePt t="83440" x="2012950" y="3543300"/>
          <p14:tracePt t="83448" x="2012950" y="3536950"/>
          <p14:tracePt t="83456" x="2019300" y="3530600"/>
          <p14:tracePt t="83461" x="2025650" y="3530600"/>
          <p14:tracePt t="83476" x="2032000" y="3530600"/>
          <p14:tracePt t="83493" x="2057400" y="3524250"/>
          <p14:tracePt t="83510" x="2203450" y="3568700"/>
          <p14:tracePt t="83527" x="2273300" y="3581400"/>
          <p14:tracePt t="83543" x="2463800" y="3651250"/>
          <p14:tracePt t="83560" x="2578100" y="3676650"/>
          <p14:tracePt t="83576" x="2692400" y="3702050"/>
          <p14:tracePt t="83593" x="2724150" y="3702050"/>
          <p14:tracePt t="83839" x="2717800" y="3702050"/>
          <p14:tracePt t="83864" x="2711450" y="3702050"/>
          <p14:tracePt t="83960" x="2705100" y="3702050"/>
          <p14:tracePt t="83968" x="2705100" y="3683000"/>
          <p14:tracePt t="83976" x="2705100" y="3676650"/>
          <p14:tracePt t="83977" x="2698750" y="3651250"/>
          <p14:tracePt t="83994" x="2698750" y="3619500"/>
          <p14:tracePt t="84010" x="2698750" y="3594100"/>
          <p14:tracePt t="84027" x="2698750" y="3581400"/>
          <p14:tracePt t="84044" x="2692400" y="3568700"/>
          <p14:tracePt t="84176" x="2686050" y="3568700"/>
          <p14:tracePt t="84200" x="2673350" y="3568700"/>
          <p14:tracePt t="84200" x="2660650" y="3575050"/>
          <p14:tracePt t="84224" x="2641600" y="3581400"/>
          <p14:tracePt t="84231" x="2622550" y="3581400"/>
          <p14:tracePt t="84231" x="2590800" y="3581400"/>
          <p14:tracePt t="84248" x="2559050" y="3581400"/>
          <p14:tracePt t="84256" x="2520950" y="3575050"/>
          <p14:tracePt t="84264" x="2495550" y="3556000"/>
          <p14:tracePt t="84277" x="2463800" y="3536950"/>
          <p14:tracePt t="84294" x="2432050" y="3536950"/>
          <p14:tracePt t="84311" x="2381250" y="3511550"/>
          <p14:tracePt t="84344" x="2368550" y="3505200"/>
          <p14:tracePt t="84345" x="2362200" y="3505200"/>
          <p14:tracePt t="84400" x="2355850" y="3505200"/>
          <p14:tracePt t="84408" x="2343150" y="3505200"/>
          <p14:tracePt t="84416" x="2286000" y="3505200"/>
          <p14:tracePt t="84428" x="2254250" y="3505200"/>
          <p14:tracePt t="84444" x="2190750" y="3498850"/>
          <p14:tracePt t="84461" x="2101850" y="3498850"/>
          <p14:tracePt t="84478" x="2044700" y="3498850"/>
          <p14:tracePt t="84495" x="1936750" y="3498850"/>
          <p14:tracePt t="84511" x="1892300" y="3498850"/>
          <p14:tracePt t="84528" x="1866900" y="3517900"/>
          <p14:tracePt t="84545" x="1841500" y="3562350"/>
          <p14:tracePt t="84561" x="1816100" y="3613150"/>
          <p14:tracePt t="84578" x="1797050" y="3695700"/>
          <p14:tracePt t="84595" x="1778000" y="3797300"/>
          <p14:tracePt t="84612" x="1765300" y="3854450"/>
          <p14:tracePt t="84628" x="1765300" y="3898900"/>
          <p14:tracePt t="84645" x="1765300" y="3924300"/>
          <p14:tracePt t="84661" x="1765300" y="3949700"/>
          <p14:tracePt t="84678" x="1809750" y="4006850"/>
          <p14:tracePt t="84695" x="1860550" y="4038600"/>
          <p14:tracePt t="84712" x="1974850" y="4070350"/>
          <p14:tracePt t="84729" x="2070100" y="4102100"/>
          <p14:tracePt t="84745" x="2171700" y="4121150"/>
          <p14:tracePt t="84762" x="2292350" y="4140200"/>
          <p14:tracePt t="84778" x="2457450" y="4140200"/>
          <p14:tracePt t="84795" x="2628900" y="4140200"/>
          <p14:tracePt t="84812" x="2762250" y="4140200"/>
          <p14:tracePt t="84829" x="2870200" y="4121150"/>
          <p14:tracePt t="84845" x="2971800" y="4044950"/>
          <p14:tracePt t="84861" x="3003550" y="4019550"/>
          <p14:tracePt t="84879" x="3073400" y="3924300"/>
          <p14:tracePt t="84896" x="3092450" y="3873500"/>
          <p14:tracePt t="84912" x="3111500" y="3829050"/>
          <p14:tracePt t="84929" x="3111500" y="3771900"/>
          <p14:tracePt t="84945" x="3111500" y="3714750"/>
          <p14:tracePt t="84962" x="3111500" y="3657600"/>
          <p14:tracePt t="84979" x="3098800" y="3606800"/>
          <p14:tracePt t="84996" x="3067050" y="3556000"/>
          <p14:tracePt t="85012" x="3060700" y="3543300"/>
          <p14:tracePt t="85029" x="3028950" y="3517900"/>
          <p14:tracePt t="85045" x="2978150" y="3467100"/>
          <p14:tracePt t="85062" x="2844800" y="3390900"/>
          <p14:tracePt t="85062" x="2755900" y="3365500"/>
          <p14:tracePt t="85080" x="2552700" y="3282950"/>
          <p14:tracePt t="85096" x="2305050" y="3232150"/>
          <p14:tracePt t="85112" x="2127250" y="3225800"/>
          <p14:tracePt t="85129" x="2019300" y="3219450"/>
          <p14:tracePt t="85146" x="2006600" y="3219450"/>
          <p14:tracePt t="85162" x="1987550" y="3219450"/>
          <p14:tracePt t="85200" x="1974850" y="3225800"/>
          <p14:tracePt t="85212" x="1968500" y="3244850"/>
          <p14:tracePt t="85213" x="1936750" y="3327400"/>
          <p14:tracePt t="85229" x="1930400" y="3422650"/>
          <p14:tracePt t="85246" x="1924050" y="3543300"/>
          <p14:tracePt t="85262" x="1924050" y="3708400"/>
          <p14:tracePt t="85279" x="1930400" y="3822700"/>
          <p14:tracePt t="85296" x="1955800" y="3892550"/>
          <p14:tracePt t="85313" x="1974850" y="3949700"/>
          <p14:tracePt t="85329" x="1993900" y="3975100"/>
          <p14:tracePt t="85346" x="2038350" y="4032250"/>
          <p14:tracePt t="85363" x="2089150" y="4083050"/>
          <p14:tracePt t="85379" x="2184400" y="4127500"/>
          <p14:tracePt t="85396" x="2254250" y="4165600"/>
          <p14:tracePt t="85412" x="2324100" y="4165600"/>
          <p14:tracePt t="85429" x="2374900" y="4165600"/>
          <p14:tracePt t="85445" x="2425700" y="4165600"/>
          <p14:tracePt t="85462" x="2482850" y="4165600"/>
          <p14:tracePt t="85478" x="2597150" y="4165600"/>
          <p14:tracePt t="85495" x="2768600" y="4165600"/>
          <p14:tracePt t="85512" x="2876550" y="4114800"/>
          <p14:tracePt t="85530" x="2978150" y="4044950"/>
          <p14:tracePt t="85546" x="3022600" y="3968750"/>
          <p14:tracePt t="85563" x="3028950" y="3937000"/>
          <p14:tracePt t="85580" x="3041650" y="3905250"/>
          <p14:tracePt t="85596" x="3041650" y="3886200"/>
          <p14:tracePt t="85613" x="3041650" y="3854450"/>
          <p14:tracePt t="85630" x="3041650" y="3810000"/>
          <p14:tracePt t="85647" x="3041650" y="3778250"/>
          <p14:tracePt t="85665" x="3028950" y="3733800"/>
          <p14:tracePt t="85680" x="3016250" y="3695700"/>
          <p14:tracePt t="85697" x="3009900" y="3689350"/>
          <p14:tracePt t="85713" x="2990850" y="3670300"/>
          <p14:tracePt t="85730" x="2965450" y="3644900"/>
          <p14:tracePt t="85747" x="2927350" y="3613150"/>
          <p14:tracePt t="85764" x="2800350" y="3543300"/>
          <p14:tracePt t="85780" x="2641600" y="3498850"/>
          <p14:tracePt t="85797" x="2482850" y="3454400"/>
          <p14:tracePt t="85813" x="2324100" y="3441700"/>
          <p14:tracePt t="85830" x="2222500" y="3441700"/>
          <p14:tracePt t="85830" x="2165350" y="3441700"/>
          <p14:tracePt t="85848" x="2108200" y="3441700"/>
          <p14:tracePt t="85864" x="2076450" y="3441700"/>
          <p14:tracePt t="85880" x="2032000" y="3479800"/>
          <p14:tracePt t="85897" x="1987550" y="3543300"/>
          <p14:tracePt t="85914" x="1962150" y="3575050"/>
          <p14:tracePt t="85930" x="1930400" y="3613150"/>
          <p14:tracePt t="85947" x="1892300" y="3670300"/>
          <p14:tracePt t="85964" x="1879600" y="3740150"/>
          <p14:tracePt t="85980" x="1879600" y="3803650"/>
          <p14:tracePt t="85997" x="1879600" y="3873500"/>
          <p14:tracePt t="86014" x="1879600" y="3937000"/>
          <p14:tracePt t="86030" x="1879600" y="3994150"/>
          <p14:tracePt t="86046" x="1879600" y="4064000"/>
          <p14:tracePt t="86064" x="1879600" y="4083050"/>
          <p14:tracePt t="86080" x="1885950" y="4102100"/>
          <p14:tracePt t="86098" x="1905000" y="4121150"/>
          <p14:tracePt t="86114" x="1955800" y="4146550"/>
          <p14:tracePt t="86131" x="1993900" y="4165600"/>
          <p14:tracePt t="86148" x="2038350" y="4171950"/>
          <p14:tracePt t="86164" x="2082800" y="4191000"/>
          <p14:tracePt t="86181" x="2165350" y="4229100"/>
          <p14:tracePt t="86197" x="2273300" y="4248150"/>
          <p14:tracePt t="86214" x="2495550" y="4267200"/>
          <p14:tracePt t="86233" x="2667000" y="4267200"/>
          <p14:tracePt t="86248" x="2825750" y="4267200"/>
          <p14:tracePt t="86264" x="2984500" y="4254500"/>
          <p14:tracePt t="86281" x="3117850" y="4210050"/>
          <p14:tracePt t="86298" x="3232150" y="4171950"/>
          <p14:tracePt t="86314" x="3295650" y="4133850"/>
          <p14:tracePt t="86331" x="3365500" y="4083050"/>
          <p14:tracePt t="86348" x="3403600" y="4051300"/>
          <p14:tracePt t="86364" x="3460750" y="4000500"/>
          <p14:tracePt t="86381" x="3511550" y="3924300"/>
          <p14:tracePt t="86398" x="3549650" y="3892550"/>
          <p14:tracePt t="86414" x="3568700" y="3848100"/>
          <p14:tracePt t="86432" x="3568700" y="3803650"/>
          <p14:tracePt t="86448" x="3568700" y="3771900"/>
          <p14:tracePt t="86465" x="3543300" y="3733800"/>
          <p14:tracePt t="86481" x="3505200" y="3689350"/>
          <p14:tracePt t="86498" x="3467100" y="3644900"/>
          <p14:tracePt t="86515" x="3403600" y="3600450"/>
          <p14:tracePt t="86531" x="3327400" y="3549650"/>
          <p14:tracePt t="86548" x="3187700" y="3467100"/>
          <p14:tracePt t="86565" x="2997200" y="3403600"/>
          <p14:tracePt t="86582" x="2762250" y="3308350"/>
          <p14:tracePt t="86598" x="2476500" y="3206750"/>
          <p14:tracePt t="86615" x="2203450" y="3149600"/>
          <p14:tracePt t="86632" x="2101850" y="3143250"/>
          <p14:tracePt t="86648" x="2057400" y="3143250"/>
          <p14:tracePt t="86751" x="2038350" y="3155950"/>
          <p14:tracePt t="86760" x="2025650" y="3200400"/>
          <p14:tracePt t="86774" x="2019300" y="3238500"/>
          <p14:tracePt t="86776" x="1993900" y="3263900"/>
          <p14:tracePt t="86781" x="1987550" y="3365500"/>
          <p14:tracePt t="86798" x="1987550" y="3448050"/>
          <p14:tracePt t="86817" x="1987550" y="3467100"/>
          <p14:tracePt t="86832" x="2006600" y="3511550"/>
          <p14:tracePt t="86849" x="2019300" y="3536950"/>
          <p14:tracePt t="86865" x="2025650" y="3562350"/>
          <p14:tracePt t="86882" x="2032000" y="3587750"/>
          <p14:tracePt t="86899" x="2038350" y="3594100"/>
          <p14:tracePt t="87302" x="0" y="0"/>
        </p14:tracePtLst>
        <p14:tracePtLst>
          <p14:tracePt t="90599" x="2813050" y="3829050"/>
          <p14:tracePt t="90720" x="2825750" y="3822700"/>
          <p14:tracePt t="90731" x="2832100" y="3810000"/>
          <p14:tracePt t="90736" x="2844800" y="3810000"/>
          <p14:tracePt t="90743" x="2876550" y="3803650"/>
          <p14:tracePt t="90754" x="2914650" y="3790950"/>
          <p14:tracePt t="90770" x="2946400" y="3784600"/>
          <p14:tracePt t="90787" x="2965450" y="3784600"/>
          <p14:tracePt t="90804" x="2984500" y="3784600"/>
          <p14:tracePt t="90865" x="2990850" y="3784600"/>
          <p14:tracePt t="90871" x="2997200" y="3778250"/>
          <p14:tracePt t="90879" x="3016250" y="3778250"/>
          <p14:tracePt t="90888" x="3130550" y="3778250"/>
          <p14:tracePt t="90905" x="3213100" y="3778250"/>
          <p14:tracePt t="90906" x="3295650" y="3778250"/>
          <p14:tracePt t="90922" x="3327400" y="3778250"/>
          <p14:tracePt t="91016" x="3333750" y="3778250"/>
          <p14:tracePt t="91024" x="3346450" y="3778250"/>
          <p14:tracePt t="91033" x="3359150" y="3778250"/>
          <p14:tracePt t="91040" x="3384550" y="3778250"/>
          <p14:tracePt t="91056" x="3390900" y="3778250"/>
          <p14:tracePt t="91056" x="3403600" y="3771900"/>
          <p14:tracePt t="91073" x="3429000" y="3759200"/>
          <p14:tracePt t="91089" x="3441700" y="3752850"/>
          <p14:tracePt t="91105" x="3473450" y="3746500"/>
          <p14:tracePt t="91122" x="3524250" y="3746500"/>
          <p14:tracePt t="91139" x="3606800" y="3721100"/>
          <p14:tracePt t="91155" x="3733800" y="3670300"/>
          <p14:tracePt t="91173" x="3848100" y="3632200"/>
          <p14:tracePt t="91189" x="3943350" y="3600450"/>
          <p14:tracePt t="91206" x="3994150" y="3587750"/>
          <p14:tracePt t="91222" x="4121150" y="3549650"/>
          <p14:tracePt t="91240" x="4140200" y="3543300"/>
          <p14:tracePt t="91279" x="4146550" y="3543300"/>
          <p14:tracePt t="91305" x="4152900" y="3530600"/>
          <p14:tracePt t="91311" x="4127500" y="3486150"/>
          <p14:tracePt t="91315" x="4121150" y="3441700"/>
          <p14:tracePt t="91322" x="4102100" y="3403600"/>
          <p14:tracePt t="91339" x="4095750" y="3390900"/>
          <p14:tracePt t="91356" x="4076700" y="3365500"/>
          <p14:tracePt t="91372" x="4038600" y="3321050"/>
          <p14:tracePt t="91389" x="3994150" y="3314700"/>
          <p14:tracePt t="91406" x="3949700" y="3295650"/>
          <p14:tracePt t="91423" x="3848100" y="3270250"/>
          <p14:tracePt t="91440" x="3771900" y="3244850"/>
          <p14:tracePt t="91456" x="3644900" y="3194050"/>
          <p14:tracePt t="91473" x="3511550" y="3168650"/>
          <p14:tracePt t="91489" x="3378200" y="3117850"/>
          <p14:tracePt t="91506" x="3263900" y="3117850"/>
          <p14:tracePt t="91524" x="3194050" y="3117850"/>
          <p14:tracePt t="91539" x="3092450" y="3117850"/>
          <p14:tracePt t="91556" x="2971800" y="3117850"/>
          <p14:tracePt t="91573" x="2813050" y="3117850"/>
          <p14:tracePt t="91590" x="2647950" y="3117850"/>
          <p14:tracePt t="91606" x="2393950" y="3117850"/>
          <p14:tracePt t="91624" x="2241550" y="3117850"/>
          <p14:tracePt t="91640" x="2101850" y="3143250"/>
          <p14:tracePt t="91657" x="1987550" y="3181350"/>
          <p14:tracePt t="91674" x="1930400" y="3194050"/>
          <p14:tracePt t="91690" x="1905000" y="3194050"/>
          <p14:tracePt t="91707" x="1885950" y="3194050"/>
          <p14:tracePt t="91723" x="1873250" y="3206750"/>
          <p14:tracePt t="91740" x="1873250" y="3213100"/>
          <p14:tracePt t="91756" x="1866900" y="3225800"/>
          <p14:tracePt t="91791" x="1860550" y="3232150"/>
          <p14:tracePt t="91793" x="1854200" y="3232150"/>
          <p14:tracePt t="91806" x="1816100" y="3238500"/>
          <p14:tracePt t="91806" x="1809750" y="3238500"/>
          <p14:tracePt t="91823" x="1790700" y="3257550"/>
          <p14:tracePt t="91839" x="1771650" y="3282950"/>
          <p14:tracePt t="91857" x="1752600" y="3333750"/>
          <p14:tracePt t="91873" x="1746250" y="3403600"/>
          <p14:tracePt t="91890" x="1746250" y="3467100"/>
          <p14:tracePt t="91907" x="1758950" y="3530600"/>
          <p14:tracePt t="91923" x="1784350" y="3600450"/>
          <p14:tracePt t="91940" x="1847850" y="3683000"/>
          <p14:tracePt t="91957" x="1949450" y="3784600"/>
          <p14:tracePt t="91974" x="2038350" y="3905250"/>
          <p14:tracePt t="91990" x="2152650" y="4064000"/>
          <p14:tracePt t="92008" x="2228850" y="4171950"/>
          <p14:tracePt t="92023" x="2311400" y="4292600"/>
          <p14:tracePt t="92041" x="2387600" y="4381500"/>
          <p14:tracePt t="92057" x="2457450" y="4457700"/>
          <p14:tracePt t="92074" x="2476500" y="4495800"/>
          <p14:tracePt t="92092" x="2482850" y="4495800"/>
          <p14:tracePt t="92107" x="2508250" y="4508500"/>
          <p14:tracePt t="92124" x="2559050" y="4527550"/>
          <p14:tracePt t="92140" x="2584450" y="4540250"/>
          <p14:tracePt t="92157" x="2603500" y="4552950"/>
          <p14:tracePt t="92174" x="2622550" y="4552950"/>
          <p14:tracePt t="92174" x="2628900" y="4552950"/>
          <p14:tracePt t="92192" x="2635250" y="4552950"/>
          <p14:tracePt t="92207" x="2692400" y="4572000"/>
          <p14:tracePt t="92225" x="2806700" y="4591050"/>
          <p14:tracePt t="92242" x="2914650" y="4603750"/>
          <p14:tracePt t="92257" x="3028950" y="4603750"/>
          <p14:tracePt t="92274" x="3168650" y="4603750"/>
          <p14:tracePt t="92291" x="3302000" y="4603750"/>
          <p14:tracePt t="92307" x="3422650" y="4572000"/>
          <p14:tracePt t="92324" x="3530600" y="4527550"/>
          <p14:tracePt t="92341" x="3581400" y="4495800"/>
          <p14:tracePt t="92357" x="3651250" y="4432300"/>
          <p14:tracePt t="92374" x="3714750" y="4368800"/>
          <p14:tracePt t="92391" x="3778250" y="4286250"/>
          <p14:tracePt t="92391" x="3810000" y="4248150"/>
          <p14:tracePt t="92409" x="3854450" y="4165600"/>
          <p14:tracePt t="92425" x="3911600" y="4064000"/>
          <p14:tracePt t="92441" x="3943350" y="3981450"/>
          <p14:tracePt t="92457" x="3956050" y="3898900"/>
          <p14:tracePt t="92474" x="3956050" y="3835400"/>
          <p14:tracePt t="92491" x="3956050" y="3759200"/>
          <p14:tracePt t="92508" x="3956050" y="3676650"/>
          <p14:tracePt t="92525" x="3930650" y="3613150"/>
          <p14:tracePt t="92541" x="3911600" y="3581400"/>
          <p14:tracePt t="92558" x="3886200" y="3549650"/>
          <p14:tracePt t="92574" x="3873500" y="3511550"/>
          <p14:tracePt t="92591" x="3835400" y="3460750"/>
          <p14:tracePt t="92609" x="3803650" y="3429000"/>
          <p14:tracePt t="92624" x="3740150" y="3340100"/>
          <p14:tracePt t="92641" x="3651250" y="3276600"/>
          <p14:tracePt t="92658" x="3549650" y="3175000"/>
          <p14:tracePt t="92675" x="3390900" y="3092450"/>
          <p14:tracePt t="92691" x="3251200" y="3016250"/>
          <p14:tracePt t="92708" x="3086100" y="2901950"/>
          <p14:tracePt t="92725" x="2921000" y="2825750"/>
          <p14:tracePt t="92742" x="2762250" y="2755900"/>
          <p14:tracePt t="92742" x="2724150" y="2736850"/>
          <p14:tracePt t="92760" x="2705100" y="2736850"/>
          <p14:tracePt t="92775" x="2673350" y="2730500"/>
          <p14:tracePt t="92792" x="2667000" y="2730500"/>
          <p14:tracePt t="92831" x="2647950" y="2730500"/>
          <p14:tracePt t="92840" x="2571750" y="2711450"/>
          <p14:tracePt t="92858" x="2540000" y="2711450"/>
          <p14:tracePt t="92859" x="2438400" y="2698750"/>
          <p14:tracePt t="92875" x="2336800" y="2698750"/>
          <p14:tracePt t="92892" x="2260600" y="2698750"/>
          <p14:tracePt t="92909" x="2222500" y="2698750"/>
          <p14:tracePt t="92925" x="2203450" y="2711450"/>
          <p14:tracePt t="92942" x="2190750" y="2730500"/>
          <p14:tracePt t="92958" x="2171700" y="2743200"/>
          <p14:tracePt t="92975" x="2139950" y="2774950"/>
          <p14:tracePt t="92993" x="2127250" y="2800350"/>
          <p14:tracePt t="93008" x="2095500" y="2844800"/>
          <p14:tracePt t="93025" x="2082800" y="2882900"/>
          <p14:tracePt t="93042" x="2051050" y="2940050"/>
          <p14:tracePt t="93059" x="2051050" y="2959100"/>
          <p14:tracePt t="93075" x="2019300" y="3003550"/>
          <p14:tracePt t="93092" x="2006600" y="3035300"/>
          <p14:tracePt t="93108" x="1987550" y="3079750"/>
          <p14:tracePt t="93125" x="1955800" y="3117850"/>
          <p14:tracePt t="93142" x="1930400" y="3149600"/>
          <p14:tracePt t="93159" x="1905000" y="3206750"/>
          <p14:tracePt t="93176" x="1885950" y="3232150"/>
          <p14:tracePt t="93193" x="1879600" y="3270250"/>
          <p14:tracePt t="93209" x="1860550" y="3308350"/>
          <p14:tracePt t="93225" x="1841500" y="3333750"/>
          <p14:tracePt t="93242" x="1809750" y="3390900"/>
          <p14:tracePt t="93258" x="1771650" y="3460750"/>
          <p14:tracePt t="93274" x="1758950" y="3492500"/>
          <p14:tracePt t="93291" x="1746250" y="3517900"/>
          <p14:tracePt t="93308" x="1720850" y="3543300"/>
          <p14:tracePt t="93326" x="1714500" y="3562350"/>
          <p14:tracePt t="93342" x="1701800" y="3613150"/>
          <p14:tracePt t="93376" x="1701800" y="3632200"/>
          <p14:tracePt t="93377" x="1701800" y="3657600"/>
          <p14:tracePt t="93393" x="1701800" y="3695700"/>
          <p14:tracePt t="93409" x="1727200" y="3746500"/>
          <p14:tracePt t="93427" x="1758950" y="3829050"/>
          <p14:tracePt t="93442" x="1809750" y="3937000"/>
          <p14:tracePt t="93459" x="1847850" y="3981450"/>
          <p14:tracePt t="93476" x="1898650" y="4032250"/>
          <p14:tracePt t="93492" x="1949450" y="4051300"/>
          <p14:tracePt t="93509" x="1987550" y="4051300"/>
          <p14:tracePt t="93526" x="2038350" y="4070350"/>
          <p14:tracePt t="93544" x="2063750" y="4076700"/>
          <p14:tracePt t="93559" x="2133600" y="4095750"/>
          <p14:tracePt t="93578" x="2152650" y="4095750"/>
          <p14:tracePt t="93593" x="2197100" y="4114800"/>
          <p14:tracePt t="93610" x="2305050" y="4146550"/>
          <p14:tracePt t="93626" x="2406650" y="4152900"/>
          <p14:tracePt t="93643" x="2508250" y="4152900"/>
          <p14:tracePt t="93660" x="2590800" y="4152900"/>
          <p14:tracePt t="93676" x="2705100" y="4152900"/>
          <p14:tracePt t="93693" x="2768600" y="4152900"/>
          <p14:tracePt t="93710" x="2819400" y="4152900"/>
          <p14:tracePt t="93726" x="2908300" y="4152900"/>
          <p14:tracePt t="93743" x="3041650" y="4152900"/>
          <p14:tracePt t="93761" x="3098800" y="4146550"/>
          <p14:tracePt t="93776" x="3155950" y="4133850"/>
          <p14:tracePt t="93793" x="3206750" y="4108450"/>
          <p14:tracePt t="93810" x="3251200" y="4076700"/>
          <p14:tracePt t="93827" x="3289300" y="4044950"/>
          <p14:tracePt t="93843" x="3321050" y="4013200"/>
          <p14:tracePt t="93860" x="3346450" y="3968750"/>
          <p14:tracePt t="93877" x="3352800" y="3867150"/>
          <p14:tracePt t="93893" x="3359150" y="3790950"/>
          <p14:tracePt t="93910" x="3359150" y="3740150"/>
          <p14:tracePt t="93927" x="3359150" y="3689350"/>
          <p14:tracePt t="93927" x="3359150" y="3676650"/>
          <p14:tracePt t="93944" x="3333750" y="3632200"/>
          <p14:tracePt t="93961" x="3308350" y="3594100"/>
          <p14:tracePt t="93977" x="3257550" y="3543300"/>
          <p14:tracePt t="93993" x="3219450" y="3505200"/>
          <p14:tracePt t="94010" x="3175000" y="3479800"/>
          <p14:tracePt t="94027" x="3098800" y="3435350"/>
          <p14:tracePt t="94043" x="3060700" y="3422650"/>
          <p14:tracePt t="94060" x="3016250" y="3384550"/>
          <p14:tracePt t="94077" x="2984500" y="3365500"/>
          <p14:tracePt t="94094" x="2965450" y="3359150"/>
          <p14:tracePt t="94110" x="2952750" y="3359150"/>
          <p14:tracePt t="94127" x="2946400" y="3352800"/>
          <p14:tracePt t="94145" x="2914650" y="3340100"/>
          <p14:tracePt t="94161" x="2832100" y="3302000"/>
          <p14:tracePt t="94177" x="2724150" y="3244850"/>
          <p14:tracePt t="94195" x="2647950" y="3225800"/>
          <p14:tracePt t="94212" x="2584450" y="3219450"/>
          <p14:tracePt t="94228" x="2571750" y="3200400"/>
          <p14:tracePt t="94245" x="2552700" y="3194050"/>
          <p14:tracePt t="94289" x="2546350" y="3194050"/>
          <p14:tracePt t="94295" x="2540000" y="3194050"/>
          <p14:tracePt t="94312" x="2514600" y="3194050"/>
          <p14:tracePt t="94312" x="2400300" y="3194050"/>
          <p14:tracePt t="94328" x="2254250" y="3219450"/>
          <p14:tracePt t="94346" x="2152650" y="3251200"/>
          <p14:tracePt t="94362" x="2044700" y="3302000"/>
          <p14:tracePt t="94378" x="1949450" y="3359150"/>
          <p14:tracePt t="94395" x="1841500" y="3429000"/>
          <p14:tracePt t="94412" x="1765300" y="3467100"/>
          <p14:tracePt t="94429" x="1701800" y="3498850"/>
          <p14:tracePt t="94445" x="1663700" y="3524250"/>
          <p14:tracePt t="94462" x="1644650" y="3549650"/>
          <p14:tracePt t="94478" x="1625600" y="3562350"/>
          <p14:tracePt t="94495" x="1574800" y="3613150"/>
          <p14:tracePt t="94511" x="1530350" y="3708400"/>
          <p14:tracePt t="94530" x="1524000" y="3790950"/>
          <p14:tracePt t="94545" x="1524000" y="3867150"/>
          <p14:tracePt t="94562" x="1524000" y="3905250"/>
          <p14:tracePt t="94579" x="1536700" y="3943350"/>
          <p14:tracePt t="94595" x="1574800" y="3975100"/>
          <p14:tracePt t="94612" x="1606550" y="4000500"/>
          <p14:tracePt t="94629" x="1625600" y="4000500"/>
          <p14:tracePt t="94646" x="1644650" y="4000500"/>
          <p14:tracePt t="94662" x="1689100" y="4013200"/>
          <p14:tracePt t="94679" x="1720850" y="4032250"/>
          <p14:tracePt t="94696" x="1797050" y="4051300"/>
          <p14:tracePt t="94712" x="1974850" y="4089400"/>
          <p14:tracePt t="94730" x="2108200" y="4108450"/>
          <p14:tracePt t="94746" x="2228850" y="4127500"/>
          <p14:tracePt t="94762" x="2330450" y="4159250"/>
          <p14:tracePt t="94779" x="2387600" y="4159250"/>
          <p14:tracePt t="94796" x="2400300" y="4159250"/>
          <p14:tracePt t="94814" x="2425700" y="4159250"/>
          <p14:tracePt t="94829" x="2470150" y="4159250"/>
          <p14:tracePt t="94846" x="2527300" y="4133850"/>
          <p14:tracePt t="94862" x="2590800" y="4102100"/>
          <p14:tracePt t="94879" x="2673350" y="4070350"/>
          <p14:tracePt t="94896" x="2774950" y="4025900"/>
          <p14:tracePt t="94914" x="2806700" y="4013200"/>
          <p14:tracePt t="94929" x="2825750" y="3994150"/>
          <p14:tracePt t="94946" x="2863850" y="3975100"/>
          <p14:tracePt t="94963" x="2882900" y="3956050"/>
          <p14:tracePt t="94979" x="2908300" y="3917950"/>
          <p14:tracePt t="94996" x="2927350" y="3892550"/>
          <p14:tracePt t="95033" x="2940050" y="3879850"/>
          <p14:tracePt t="95046" x="2946400" y="3867150"/>
          <p14:tracePt t="95049" x="2946400" y="3860800"/>
          <p14:tracePt t="95063" x="2946400" y="3835400"/>
          <p14:tracePt t="95079" x="2946400" y="3797300"/>
          <p14:tracePt t="95079" x="2946400" y="3771900"/>
          <p14:tracePt t="95098" x="2927350" y="3714750"/>
          <p14:tracePt t="95113" x="2908300" y="3683000"/>
          <p14:tracePt t="95153" x="2901950" y="3676650"/>
          <p14:tracePt t="95169" x="2895600" y="3676650"/>
          <p14:tracePt t="95180" x="2889250" y="3676650"/>
          <p14:tracePt t="95180" x="2863850" y="3663950"/>
          <p14:tracePt t="95196" x="2774950" y="3619500"/>
          <p14:tracePt t="95213" x="2717800" y="3606800"/>
          <p14:tracePt t="95230" x="2622550" y="3581400"/>
          <p14:tracePt t="95246" x="2514600" y="3581400"/>
          <p14:tracePt t="95263" x="2444750" y="3581400"/>
          <p14:tracePt t="95280" x="2311400" y="3657600"/>
          <p14:tracePt t="95297" x="2178050" y="3778250"/>
          <p14:tracePt t="95313" x="1993900" y="3956050"/>
          <p14:tracePt t="95330" x="1758950" y="4197350"/>
          <p14:tracePt t="95347" x="1530350" y="4464050"/>
          <p14:tracePt t="95363" x="1441450" y="4552950"/>
          <p14:tracePt t="95380" x="1371600" y="4616450"/>
          <p14:tracePt t="95397" x="1352550" y="4641850"/>
          <p14:tracePt t="95413" x="1346200" y="4679950"/>
          <p14:tracePt t="95430" x="1346200" y="4711700"/>
          <p14:tracePt t="95447" x="1346200" y="4737100"/>
          <p14:tracePt t="95464" x="1346200" y="4749800"/>
          <p14:tracePt t="95482" x="1371600" y="4775200"/>
          <p14:tracePt t="95497" x="1428750" y="4832350"/>
          <p14:tracePt t="95513" x="1460500" y="4883150"/>
          <p14:tracePt t="95529" x="1485900" y="4927600"/>
          <p14:tracePt t="95547" x="1530350" y="4978400"/>
          <p14:tracePt t="95564" x="1574800" y="5054600"/>
          <p14:tracePt t="95580" x="1606550" y="5099050"/>
          <p14:tracePt t="95596" x="1644650" y="5124450"/>
          <p14:tracePt t="95613" x="1663700" y="5149850"/>
          <p14:tracePt t="95630" x="1676400" y="5156200"/>
          <p14:tracePt t="95673" x="1682750" y="5156200"/>
          <p14:tracePt t="95681" x="1695450" y="5156200"/>
          <p14:tracePt t="95697" x="1701800" y="5156200"/>
          <p14:tracePt t="95698" x="1708150" y="5156200"/>
          <p14:tracePt t="95737" x="1714500" y="5156200"/>
          <p14:tracePt t="95745" x="1720850" y="5156200"/>
          <p14:tracePt t="95750" x="1758950" y="5137150"/>
          <p14:tracePt t="95764" x="1790700" y="5118100"/>
          <p14:tracePt t="95781" x="1835150" y="5111750"/>
          <p14:tracePt t="95797" x="1860550" y="5111750"/>
          <p14:tracePt t="95814" x="1866900" y="5111750"/>
          <p14:tracePt t="95945" x="1873250" y="5111750"/>
          <p14:tracePt t="95961" x="1873250" y="5118100"/>
          <p14:tracePt t="95969" x="1873250" y="5124450"/>
          <p14:tracePt t="96001" x="1873250" y="5130800"/>
          <p14:tracePt t="96017" x="1873250" y="5137150"/>
          <p14:tracePt t="96024" x="1866900" y="5149850"/>
          <p14:tracePt t="96031" x="1854200" y="5156200"/>
          <p14:tracePt t="96048" x="1841500" y="5162550"/>
          <p14:tracePt t="96064" x="1809750" y="5175250"/>
          <p14:tracePt t="96082" x="1797050" y="5181600"/>
          <p14:tracePt t="96098" x="1790700" y="5187950"/>
          <p14:tracePt t="96115" x="1778000" y="5194300"/>
          <p14:tracePt t="96131" x="1771650" y="5194300"/>
          <p14:tracePt t="96148" x="1752600" y="5194300"/>
          <p14:tracePt t="96165" x="1739900" y="5213350"/>
          <p14:tracePt t="96181" x="1727200" y="5213350"/>
          <p14:tracePt t="96200" x="1682750" y="5232400"/>
          <p14:tracePt t="96215" x="1625600" y="5238750"/>
          <p14:tracePt t="96232" x="1581150" y="5245100"/>
          <p14:tracePt t="96248" x="1574800" y="5251450"/>
          <p14:tracePt t="96289" x="1568450" y="5251450"/>
          <p14:tracePt t="96313" x="1562100" y="5251450"/>
          <p14:tracePt t="96337" x="1555750" y="5257800"/>
          <p14:tracePt t="96345" x="1549400" y="5264150"/>
          <p14:tracePt t="96349" x="1536700" y="5264150"/>
          <p14:tracePt t="96365" x="1530350" y="5264150"/>
          <p14:tracePt t="96382" x="1524000" y="5264150"/>
          <p14:tracePt t="96425" x="1517650" y="5264150"/>
          <p14:tracePt t="96433" x="1517650" y="5270500"/>
          <p14:tracePt t="96448" x="1504950" y="5276850"/>
          <p14:tracePt t="96489" x="1498600" y="5283200"/>
          <p14:tracePt t="96513" x="1492250" y="5283200"/>
          <p14:tracePt t="96561" x="1485900" y="5283200"/>
          <p14:tracePt t="96593" x="1466850" y="5289550"/>
          <p14:tracePt t="96618" x="1460500" y="5295900"/>
          <p14:tracePt t="96633" x="1460500" y="5302250"/>
          <p14:tracePt t="96649" x="1454150" y="5302250"/>
          <p14:tracePt t="96825" x="1441450" y="5302250"/>
          <p14:tracePt t="96857" x="1428750" y="5314950"/>
          <p14:tracePt t="96865" x="1422400" y="5314950"/>
          <p14:tracePt t="96993" x="1416050" y="5314950"/>
          <p14:tracePt t="97297" x="1422400" y="5314950"/>
          <p14:tracePt t="97305" x="1428750" y="5314950"/>
          <p14:tracePt t="97313" x="1435100" y="5308600"/>
          <p14:tracePt t="97316" x="1447800" y="5308600"/>
          <p14:tracePt t="97333" x="1473200" y="5302250"/>
          <p14:tracePt t="97350" x="1492250" y="5295900"/>
          <p14:tracePt t="97367" x="1504950" y="5289550"/>
          <p14:tracePt t="97383" x="1530350" y="5289550"/>
          <p14:tracePt t="97400" x="1587500" y="5283200"/>
          <p14:tracePt t="97433" x="1619250" y="5283200"/>
          <p14:tracePt t="97434" x="1657350" y="5283200"/>
          <p14:tracePt t="97450" x="1689100" y="5295900"/>
          <p14:tracePt t="97467" x="1720850" y="5302250"/>
          <p14:tracePt t="97484" x="1739900" y="5302250"/>
          <p14:tracePt t="97500" x="1752600" y="5302250"/>
          <p14:tracePt t="97517" x="1771650" y="5302250"/>
          <p14:tracePt t="97562" x="1778000" y="5302250"/>
          <p14:tracePt t="97569" x="1790700" y="5302250"/>
          <p14:tracePt t="97570" x="1803400" y="5302250"/>
          <p14:tracePt t="97584" x="1835150" y="5302250"/>
          <p14:tracePt t="97584" x="1841500" y="5302250"/>
          <p14:tracePt t="97601" x="1860550" y="5302250"/>
          <p14:tracePt t="97617" x="1917700" y="5321300"/>
          <p14:tracePt t="97634" x="1968500" y="5334000"/>
          <p14:tracePt t="97650" x="2063750" y="5334000"/>
          <p14:tracePt t="97667" x="2152650" y="5334000"/>
          <p14:tracePt t="97684" x="2197100" y="5334000"/>
          <p14:tracePt t="97700" x="2228850" y="5334000"/>
          <p14:tracePt t="97717" x="2247900" y="5334000"/>
          <p14:tracePt t="97734" x="2279650" y="5327650"/>
          <p14:tracePt t="97751" x="2298700" y="5321300"/>
          <p14:tracePt t="97768" x="2324100" y="5314950"/>
          <p14:tracePt t="97784" x="2330450" y="5314950"/>
          <p14:tracePt t="97825" x="2343150" y="5314950"/>
          <p14:tracePt t="97833" x="2362200" y="5314950"/>
          <p14:tracePt t="97851" x="2374900" y="5314950"/>
          <p14:tracePt t="97851" x="2393950" y="5308600"/>
          <p14:tracePt t="98097" x="2400300" y="5308600"/>
          <p14:tracePt t="98225" x="2400300" y="5321300"/>
          <p14:tracePt t="98265" x="2393950" y="5321300"/>
          <p14:tracePt t="98273" x="2387600" y="5327650"/>
          <p14:tracePt t="98337" x="2387600" y="5334000"/>
          <p14:tracePt t="98354" x="2381250" y="5340350"/>
          <p14:tracePt t="98362" x="2368550" y="5346700"/>
          <p14:tracePt t="98369" x="2343150" y="5372100"/>
          <p14:tracePt t="98378" x="2317750" y="5403850"/>
          <p14:tracePt t="98385" x="2254250" y="5486400"/>
          <p14:tracePt t="98402" x="2178050" y="5568950"/>
          <p14:tracePt t="98419" x="2114550" y="5638800"/>
          <p14:tracePt t="98435" x="2101850" y="5651500"/>
          <p14:tracePt t="98452" x="2095500" y="5664200"/>
          <p14:tracePt t="98488" x="2082800" y="5695950"/>
          <p14:tracePt t="98529" x="2076450" y="5708650"/>
          <p14:tracePt t="98538" x="2076450" y="5715000"/>
          <p14:tracePt t="98553" x="2076450" y="5721350"/>
          <p14:tracePt t="98689" x="2076450" y="5727700"/>
          <p14:tracePt t="98697" x="2076450" y="5740400"/>
          <p14:tracePt t="98712" x="2076450" y="5746750"/>
          <p14:tracePt t="98721" x="2089150" y="5746750"/>
          <p14:tracePt t="98721" x="2101850" y="5759450"/>
          <p14:tracePt t="98735" x="2120900" y="5784850"/>
          <p14:tracePt t="98752" x="2146300" y="5810250"/>
          <p14:tracePt t="98769" x="2171700" y="5842000"/>
          <p14:tracePt t="98786" x="2190750" y="5848350"/>
          <p14:tracePt t="98802" x="2222500" y="5880100"/>
          <p14:tracePt t="98819" x="2235200" y="5892800"/>
          <p14:tracePt t="98836" x="2241550" y="5892800"/>
          <p14:tracePt t="98937" x="2247900" y="5892800"/>
          <p14:tracePt t="99138" x="2247900" y="5899150"/>
          <p14:tracePt t="99153" x="2260600" y="5899150"/>
          <p14:tracePt t="99162" x="2273300" y="5899150"/>
          <p14:tracePt t="99201" x="2279650" y="5899150"/>
          <p14:tracePt t="99212" x="2292350" y="5899150"/>
          <p14:tracePt t="99220" x="2298700" y="5899150"/>
          <p14:tracePt t="99220" x="2324100" y="5886450"/>
          <p14:tracePt t="99237" x="2336800" y="5886450"/>
          <p14:tracePt t="99253" x="2362200" y="5873750"/>
          <p14:tracePt t="99270" x="2438400" y="5873750"/>
          <p14:tracePt t="99287" x="2584450" y="5854700"/>
          <p14:tracePt t="99303" x="2686050" y="5842000"/>
          <p14:tracePt t="99320" x="2736850" y="5835650"/>
          <p14:tracePt t="99337" x="2743200" y="5835650"/>
          <p14:tracePt t="99457" x="2749550" y="5829300"/>
          <p14:tracePt t="99641" x="2755900" y="5829300"/>
          <p14:tracePt t="99657" x="2768600" y="5822950"/>
          <p14:tracePt t="99671" x="2774950" y="5822950"/>
          <p14:tracePt t="99706" x="2787650" y="5822950"/>
          <p14:tracePt t="99722" x="2794000" y="5816600"/>
          <p14:tracePt t="99730" x="2800350" y="5810250"/>
          <p14:tracePt t="99730" x="2819400" y="5803900"/>
          <p14:tracePt t="99738" x="2825750" y="5803900"/>
          <p14:tracePt t="99754" x="2832100" y="5803900"/>
          <p14:tracePt t="99755" x="2851150" y="5797550"/>
          <p14:tracePt t="99771" x="2857500" y="5797550"/>
          <p14:tracePt t="99787" x="2870200" y="5791200"/>
          <p14:tracePt t="99804" x="2876550" y="5791200"/>
          <p14:tracePt t="99841" x="2882900" y="5791200"/>
          <p14:tracePt t="99858" x="2889250" y="5791200"/>
          <p14:tracePt t="99874" x="2895600" y="5784850"/>
          <p14:tracePt t="99881" x="2901950" y="5778500"/>
          <p14:tracePt t="99887" x="2908300" y="5778500"/>
          <p14:tracePt t="99904" x="2914650" y="5772150"/>
          <p14:tracePt t="100201" x="2921000" y="5772150"/>
          <p14:tracePt t="100227" x="2921000" y="5778500"/>
          <p14:tracePt t="100234" x="2914650" y="5784850"/>
          <p14:tracePt t="100242" x="2901950" y="5797550"/>
          <p14:tracePt t="100254" x="2895600" y="5797550"/>
          <p14:tracePt t="100255" x="2844800" y="5822950"/>
          <p14:tracePt t="100271" x="2819400" y="5835650"/>
          <p14:tracePt t="100288" x="2787650" y="5854700"/>
          <p14:tracePt t="100306" x="2768600" y="5867400"/>
          <p14:tracePt t="100353" x="2762250" y="5873750"/>
          <p14:tracePt t="100361" x="2743200" y="5880100"/>
          <p14:tracePt t="100381" x="2730500" y="5880100"/>
          <p14:tracePt t="100381" x="2698750" y="5880100"/>
          <p14:tracePt t="100388" x="2647950" y="5880100"/>
          <p14:tracePt t="100405" x="2609850" y="5880100"/>
          <p14:tracePt t="100422" x="2578100" y="5880100"/>
          <p14:tracePt t="100438" x="2527300" y="5873750"/>
          <p14:tracePt t="100455" x="2495550" y="5861050"/>
          <p14:tracePt t="100472" x="2495550" y="5829300"/>
          <p14:tracePt t="100489" x="2489200" y="5810250"/>
          <p14:tracePt t="100505" x="2482850" y="5791200"/>
          <p14:tracePt t="100578" x="2482850" y="5772150"/>
          <p14:tracePt t="100584" x="2482850" y="5753100"/>
          <p14:tracePt t="100594" x="2482850" y="5734050"/>
          <p14:tracePt t="100601" x="2482850" y="5715000"/>
          <p14:tracePt t="100609" x="2482850" y="5651500"/>
          <p14:tracePt t="100622" x="2482850" y="5575300"/>
          <p14:tracePt t="100639" x="2482850" y="5505450"/>
          <p14:tracePt t="100655" x="2482850" y="5461000"/>
          <p14:tracePt t="100671" x="2470150" y="5410200"/>
          <p14:tracePt t="100688" x="2457450" y="5391150"/>
          <p14:tracePt t="100704" x="2387600" y="5327650"/>
          <p14:tracePt t="100721" x="2305050" y="5283200"/>
          <p14:tracePt t="100738" x="2216150" y="5232400"/>
          <p14:tracePt t="100755" x="2133600" y="5219700"/>
          <p14:tracePt t="100772" x="2063750" y="5181600"/>
          <p14:tracePt t="100788" x="1936750" y="5137150"/>
          <p14:tracePt t="100805" x="1873250" y="5130800"/>
          <p14:tracePt t="100824" x="1847850" y="5130800"/>
          <p14:tracePt t="100839" x="1828800" y="5130800"/>
          <p14:tracePt t="100855" x="1809750" y="5130800"/>
          <p14:tracePt t="100872" x="1784350" y="5137150"/>
          <p14:tracePt t="100889" x="1593850" y="5168900"/>
          <p14:tracePt t="100905" x="1479550" y="5219700"/>
          <p14:tracePt t="100922" x="1327150" y="5251450"/>
          <p14:tracePt t="100939" x="1200150" y="5295900"/>
          <p14:tracePt t="100956" x="1111250" y="5340350"/>
          <p14:tracePt t="100973" x="1060450" y="5372100"/>
          <p14:tracePt t="100989" x="1041400" y="5378450"/>
          <p14:tracePt t="101006" x="1022350" y="5391150"/>
          <p14:tracePt t="101023" x="1003300" y="5403850"/>
          <p14:tracePt t="101040" x="977900" y="5429250"/>
          <p14:tracePt t="101056" x="939800" y="5454650"/>
          <p14:tracePt t="101073" x="889000" y="5499100"/>
          <p14:tracePt t="101089" x="863600" y="5524500"/>
          <p14:tracePt t="101106" x="825500" y="5568950"/>
          <p14:tracePt t="101123" x="825500" y="5588000"/>
          <p14:tracePt t="101139" x="819150" y="5619750"/>
          <p14:tracePt t="101156" x="819150" y="5645150"/>
          <p14:tracePt t="101173" x="819150" y="5676900"/>
          <p14:tracePt t="101190" x="838200" y="5702300"/>
          <p14:tracePt t="101206" x="869950" y="5721350"/>
          <p14:tracePt t="101223" x="895350" y="5734050"/>
          <p14:tracePt t="101240" x="939800" y="5753100"/>
          <p14:tracePt t="101256" x="1028700" y="5816600"/>
          <p14:tracePt t="101273" x="1136650" y="5886450"/>
          <p14:tracePt t="101290" x="1270000" y="5918200"/>
          <p14:tracePt t="101306" x="1416050" y="5937250"/>
          <p14:tracePt t="101323" x="1587500" y="5943600"/>
          <p14:tracePt t="101340" x="1758950" y="5943600"/>
          <p14:tracePt t="101356" x="1892300" y="5918200"/>
          <p14:tracePt t="101373" x="1968500" y="5880100"/>
          <p14:tracePt t="101390" x="2044700" y="5803900"/>
          <p14:tracePt t="101407" x="2057400" y="5708650"/>
          <p14:tracePt t="101423" x="2057400" y="5632450"/>
          <p14:tracePt t="101440" x="2057400" y="5467350"/>
          <p14:tracePt t="101457" x="2057400" y="5365750"/>
          <p14:tracePt t="101474" x="2051050" y="5321300"/>
          <p14:tracePt t="101490" x="2044700" y="5283200"/>
          <p14:tracePt t="101507" x="2044700" y="5264150"/>
          <p14:tracePt t="101523" x="2019300" y="5200650"/>
          <p14:tracePt t="101540" x="2000250" y="5156200"/>
          <p14:tracePt t="101557" x="1981200" y="5111750"/>
          <p14:tracePt t="101573" x="1968500" y="5105400"/>
          <p14:tracePt t="101590" x="1962150" y="5092700"/>
          <p14:tracePt t="101607" x="1924050" y="5080000"/>
          <p14:tracePt t="101624" x="1866900" y="5073650"/>
          <p14:tracePt t="101624" x="1860550" y="5073650"/>
          <p14:tracePt t="101642" x="1847850" y="5073650"/>
          <p14:tracePt t="101657" x="1682750" y="5099050"/>
          <p14:tracePt t="101674" x="1555750" y="5143500"/>
          <p14:tracePt t="101690" x="1409700" y="5207000"/>
          <p14:tracePt t="101707" x="1257300" y="5270500"/>
          <p14:tracePt t="101724" x="1174750" y="5321300"/>
          <p14:tracePt t="101741" x="1117600" y="5359400"/>
          <p14:tracePt t="101758" x="1079500" y="5397500"/>
          <p14:tracePt t="101774" x="1035050" y="5435600"/>
          <p14:tracePt t="101791" x="1009650" y="5461000"/>
          <p14:tracePt t="101807" x="990600" y="5486400"/>
          <p14:tracePt t="101824" x="971550" y="5543550"/>
          <p14:tracePt t="101841" x="965200" y="5619750"/>
          <p14:tracePt t="101858" x="965200" y="5676900"/>
          <p14:tracePt t="101874" x="971550" y="5734050"/>
          <p14:tracePt t="101891" x="990600" y="5784850"/>
          <p14:tracePt t="101907" x="1016000" y="5835650"/>
          <p14:tracePt t="101924" x="1054100" y="5911850"/>
          <p14:tracePt t="101941" x="1104900" y="5988050"/>
          <p14:tracePt t="101957" x="1155700" y="6038850"/>
          <p14:tracePt t="101974" x="1181100" y="6070600"/>
          <p14:tracePt t="101991" x="1219200" y="6089650"/>
          <p14:tracePt t="102008" x="1327150" y="6121400"/>
          <p14:tracePt t="102024" x="1479550" y="6127750"/>
          <p14:tracePt t="102024" x="1555750" y="6127750"/>
          <p14:tracePt t="102042" x="1676400" y="6127750"/>
          <p14:tracePt t="102060" x="1778000" y="6083300"/>
          <p14:tracePt t="102074" x="1892300" y="6045200"/>
          <p14:tracePt t="102091" x="1955800" y="6007100"/>
          <p14:tracePt t="102108" x="1993900" y="5962650"/>
          <p14:tracePt t="102125" x="2012950" y="5911850"/>
          <p14:tracePt t="102141" x="2019300" y="5797550"/>
          <p14:tracePt t="102158" x="2019300" y="5708650"/>
          <p14:tracePt t="102175" x="2019300" y="5651500"/>
          <p14:tracePt t="102191" x="2019300" y="5549900"/>
          <p14:tracePt t="102210" x="2012950" y="5518150"/>
          <p14:tracePt t="102225" x="1987550" y="5391150"/>
          <p14:tracePt t="102242" x="1943100" y="5314950"/>
          <p14:tracePt t="102258" x="1873250" y="5213350"/>
          <p14:tracePt t="102275" x="1771650" y="5143500"/>
          <p14:tracePt t="102291" x="1708150" y="5099050"/>
          <p14:tracePt t="102308" x="1625600" y="5086350"/>
          <p14:tracePt t="102325" x="1549400" y="5073650"/>
          <p14:tracePt t="102341" x="1422400" y="5073650"/>
          <p14:tracePt t="102358" x="1282700" y="5111750"/>
          <p14:tracePt t="102375" x="1155700" y="5181600"/>
          <p14:tracePt t="102392" x="1066800" y="5264150"/>
          <p14:tracePt t="102408" x="977900" y="5334000"/>
          <p14:tracePt t="102425" x="901700" y="5441950"/>
          <p14:tracePt t="102442" x="882650" y="5486400"/>
          <p14:tracePt t="102459" x="876300" y="5505450"/>
          <p14:tracePt t="102475" x="869950" y="5530850"/>
          <p14:tracePt t="102492" x="869950" y="5575300"/>
          <p14:tracePt t="102508" x="869950" y="5632450"/>
          <p14:tracePt t="102525" x="876300" y="5676900"/>
          <p14:tracePt t="102540" x="889000" y="5734050"/>
          <p14:tracePt t="102557" x="914400" y="5778500"/>
          <p14:tracePt t="102574" x="946150" y="5822950"/>
          <p14:tracePt t="102592" x="965200" y="5842000"/>
          <p14:tracePt t="102608" x="1003300" y="5854700"/>
          <p14:tracePt t="102625" x="1136650" y="5943600"/>
          <p14:tracePt t="102642" x="1200150" y="5956300"/>
          <p14:tracePt t="102658" x="1314450" y="5994400"/>
          <p14:tracePt t="102675" x="1416050" y="6026150"/>
          <p14:tracePt t="102692" x="1549400" y="6045200"/>
          <p14:tracePt t="102709" x="1600200" y="6045200"/>
          <p14:tracePt t="102725" x="1670050" y="6032500"/>
          <p14:tracePt t="102742" x="1746250" y="5969000"/>
          <p14:tracePt t="102759" x="1790700" y="5892800"/>
          <p14:tracePt t="102775" x="1816100" y="5816600"/>
          <p14:tracePt t="102792" x="1835150" y="5746750"/>
          <p14:tracePt t="102809" x="1854200" y="5683250"/>
          <p14:tracePt t="102826" x="1860550" y="5676900"/>
          <p14:tracePt t="102843" x="1860550" y="5670550"/>
          <p14:tracePt t="102970" x="1854200" y="5670550"/>
          <p14:tracePt t="102986" x="1847850" y="5670550"/>
          <p14:tracePt t="102992" x="1841500" y="5676900"/>
          <p14:tracePt t="103018" x="1835150" y="5683250"/>
          <p14:tracePt t="103049" x="1828800" y="5695950"/>
          <p14:tracePt t="103066" x="1822450" y="5702300"/>
          <p14:tracePt t="103074" x="1809750" y="5715000"/>
          <p14:tracePt t="103093" x="1797050" y="5727700"/>
          <p14:tracePt t="103093" x="1758950" y="5765800"/>
          <p14:tracePt t="103109" x="1720850" y="5835650"/>
          <p14:tracePt t="103126" x="1701800" y="5861050"/>
          <p14:tracePt t="103143" x="1676400" y="5911850"/>
          <p14:tracePt t="103160" x="1657350" y="5937250"/>
          <p14:tracePt t="103209" x="1657350" y="5943600"/>
          <p14:tracePt t="103235" x="1663700" y="5937250"/>
          <p14:tracePt t="103243" x="1670050" y="5937250"/>
          <p14:tracePt t="103243" x="1676400" y="5937250"/>
          <p14:tracePt t="103259" x="1695450" y="5918200"/>
          <p14:tracePt t="103276" x="1720850" y="5899150"/>
          <p14:tracePt t="103293" x="1765300" y="5880100"/>
          <p14:tracePt t="103309" x="1803400" y="5861050"/>
          <p14:tracePt t="103326" x="1822450" y="5854700"/>
          <p14:tracePt t="103343" x="1822450" y="5848350"/>
          <p14:tracePt t="103376" x="1841500" y="5835650"/>
          <p14:tracePt t="103378" x="1860550" y="5810250"/>
          <p14:tracePt t="103395" x="1892300" y="5784850"/>
          <p14:tracePt t="103410" x="1911350" y="5772150"/>
          <p14:tracePt t="103427" x="1917700" y="5772150"/>
          <p14:tracePt t="103698" x="1905000" y="5778500"/>
          <p14:tracePt t="103713" x="1905000" y="5784850"/>
          <p14:tracePt t="103721" x="1898650" y="5784850"/>
          <p14:tracePt t="103930" x="1892300" y="5791200"/>
          <p14:tracePt t="103937" x="1892300" y="5810250"/>
          <p14:tracePt t="103945" x="1905000" y="5822950"/>
          <p14:tracePt t="103946" x="1936750" y="5854700"/>
          <p14:tracePt t="103963" x="1962150" y="5867400"/>
          <p14:tracePt t="103978" x="2012950" y="5924550"/>
          <p14:tracePt t="103994" x="2070100" y="5969000"/>
          <p14:tracePt t="104011" x="2114550" y="5988050"/>
          <p14:tracePt t="104028" x="2203450" y="6007100"/>
          <p14:tracePt t="104044" x="2247900" y="6007100"/>
          <p14:tracePt t="104061" x="2279650" y="6007100"/>
          <p14:tracePt t="104078" x="2324100" y="6000750"/>
          <p14:tracePt t="104095" x="2355850" y="5988050"/>
          <p14:tracePt t="104111" x="2368550" y="5988050"/>
          <p14:tracePt t="104146" x="2381250" y="5981700"/>
          <p14:tracePt t="104162" x="2387600" y="5981700"/>
          <p14:tracePt t="104234" x="2393950" y="5975350"/>
          <p14:tracePt t="104250" x="2393950" y="5969000"/>
          <p14:tracePt t="104258" x="2393950" y="5962650"/>
          <p14:tracePt t="104262" x="2393950" y="5956300"/>
          <p14:tracePt t="104278" x="2393950" y="5937250"/>
          <p14:tracePt t="104278" x="2393950" y="5924550"/>
          <p14:tracePt t="104295" x="2393950" y="5911850"/>
          <p14:tracePt t="104311" x="2393950" y="5892800"/>
          <p14:tracePt t="104328" x="2393950" y="5873750"/>
          <p14:tracePt t="104345" x="2393950" y="5861050"/>
          <p14:tracePt t="104570" x="2393950" y="5854700"/>
          <p14:tracePt t="104977" x="2400300" y="5854700"/>
          <p14:tracePt t="104986" x="2400300" y="5848350"/>
          <p14:tracePt t="104996" x="2406650" y="5842000"/>
          <p14:tracePt t="104996" x="2419350" y="5835650"/>
          <p14:tracePt t="105058" x="2432050" y="5822950"/>
          <p14:tracePt t="105065" x="2438400" y="5816600"/>
          <p14:tracePt t="105073" x="2444750" y="5810250"/>
          <p14:tracePt t="105079" x="2444750" y="5797550"/>
          <p14:tracePt t="105096" x="2457450" y="5778500"/>
          <p14:tracePt t="105096" x="2463800" y="5772150"/>
          <p14:tracePt t="105114" x="2463800" y="5765800"/>
          <p14:tracePt t="105162" x="2470150" y="5765800"/>
          <p14:tracePt t="105169" x="2470150" y="5753100"/>
          <p14:tracePt t="105179" x="2470150" y="5746750"/>
          <p14:tracePt t="105180" x="2470150" y="5727700"/>
          <p14:tracePt t="105196" x="2470150" y="5715000"/>
          <p14:tracePt t="105213" x="2482850" y="5683250"/>
          <p14:tracePt t="105229" x="2489200" y="5638800"/>
          <p14:tracePt t="105246" x="2495550" y="5581650"/>
          <p14:tracePt t="105263" x="2501900" y="5492750"/>
          <p14:tracePt t="105279" x="2501900" y="5422900"/>
          <p14:tracePt t="105297" x="2508250" y="5353050"/>
          <p14:tracePt t="105314" x="2508250" y="5314950"/>
          <p14:tracePt t="105330" x="2508250" y="5270500"/>
          <p14:tracePt t="105346" x="2508250" y="5245100"/>
          <p14:tracePt t="105363" x="2508250" y="5238750"/>
          <p14:tracePt t="105435" x="2508250" y="5232400"/>
          <p14:tracePt t="105442" x="2508250" y="5226050"/>
          <p14:tracePt t="105458" x="2514600" y="5226050"/>
          <p14:tracePt t="105546" x="2508250" y="5232400"/>
          <p14:tracePt t="105561" x="2495550" y="5238750"/>
          <p14:tracePt t="105567" x="2476500" y="5251450"/>
          <p14:tracePt t="105580" x="2400300" y="5295900"/>
          <p14:tracePt t="105598" x="2305050" y="5346700"/>
          <p14:tracePt t="105613" x="2241550" y="5384800"/>
          <p14:tracePt t="105630" x="2209800" y="5397500"/>
          <p14:tracePt t="105647" x="2203450" y="5397500"/>
          <p14:tracePt t="105785" x="2209800" y="5397500"/>
          <p14:tracePt t="105809" x="2235200" y="5397500"/>
          <p14:tracePt t="105841" x="2241550" y="5397500"/>
          <p14:tracePt t="105850" x="2254250" y="5397500"/>
          <p14:tracePt t="105858" x="2266950" y="5384800"/>
          <p14:tracePt t="105866" x="2279650" y="5378450"/>
          <p14:tracePt t="105866" x="2292350" y="5378450"/>
          <p14:tracePt t="105882" x="2311400" y="5372100"/>
          <p14:tracePt t="105929" x="2317750" y="5372100"/>
          <p14:tracePt t="105930" x="2330450" y="5372100"/>
          <p14:tracePt t="105954" x="2336800" y="5365750"/>
          <p14:tracePt t="105964" x="2349500" y="5359400"/>
          <p14:tracePt t="105965" x="2381250" y="5346700"/>
          <p14:tracePt t="105981" x="2406650" y="5327650"/>
          <p14:tracePt t="105997" x="2451100" y="5302250"/>
          <p14:tracePt t="106014" x="2495550" y="5276850"/>
          <p14:tracePt t="106031" x="2527300" y="5257800"/>
          <p14:tracePt t="106048" x="2546350" y="5238750"/>
          <p14:tracePt t="106064" x="2590800" y="5181600"/>
          <p14:tracePt t="106082" x="2616200" y="5149850"/>
          <p14:tracePt t="106098" x="2635250" y="5105400"/>
          <p14:tracePt t="106114" x="2654300" y="5060950"/>
          <p14:tracePt t="106131" x="2667000" y="5022850"/>
          <p14:tracePt t="106148" x="2667000" y="5003800"/>
          <p14:tracePt t="106164" x="2667000" y="4959350"/>
          <p14:tracePt t="106181" x="2667000" y="4933950"/>
          <p14:tracePt t="106198" x="2667000" y="4902200"/>
          <p14:tracePt t="106214" x="2667000" y="4838700"/>
          <p14:tracePt t="106231" x="2647950" y="4794250"/>
          <p14:tracePt t="106248" x="2628900" y="4749800"/>
          <p14:tracePt t="106248" x="2622550" y="4749800"/>
          <p14:tracePt t="106673" x="2616200" y="4743450"/>
          <p14:tracePt t="106682" x="2597150" y="4749800"/>
          <p14:tracePt t="106699" x="2584450" y="4768850"/>
          <p14:tracePt t="106699" x="2559050" y="4787900"/>
          <p14:tracePt t="106715" x="2514600" y="4819650"/>
          <p14:tracePt t="106732" x="2495550" y="4826000"/>
          <p14:tracePt t="106749" x="2495550" y="4832350"/>
          <p14:tracePt t="106802" x="2482850" y="4838700"/>
          <p14:tracePt t="107345" x="2470150" y="4838700"/>
          <p14:tracePt t="107362" x="2463800" y="4845050"/>
          <p14:tracePt t="107370" x="2444750" y="4851400"/>
          <p14:tracePt t="107442" x="2438400" y="4851400"/>
          <p14:tracePt t="107450" x="2432050" y="4851400"/>
          <p14:tracePt t="107457" x="2419350" y="4864100"/>
          <p14:tracePt t="107465" x="2393950" y="4876800"/>
          <p14:tracePt t="107476" x="2381250" y="4889500"/>
          <p14:tracePt t="107483" x="2355850" y="4902200"/>
          <p14:tracePt t="107500" x="2349500" y="4908550"/>
          <p14:tracePt t="107577" x="2343150" y="4908550"/>
          <p14:tracePt t="107585" x="2330450" y="4914900"/>
          <p14:tracePt t="107600" x="2324100" y="4921250"/>
          <p14:tracePt t="107601" x="2311400" y="4933950"/>
          <p14:tracePt t="107617" x="2279650" y="4953000"/>
          <p14:tracePt t="107634" x="2254250" y="4965700"/>
          <p14:tracePt t="107698" x="2247900" y="4972050"/>
          <p14:tracePt t="107721" x="2235200" y="4984750"/>
          <p14:tracePt t="107730" x="2235200" y="4991100"/>
          <p14:tracePt t="107753" x="2222500" y="4991100"/>
          <p14:tracePt t="107898" x="2222500" y="4997450"/>
          <p14:tracePt t="107910" x="2222500" y="5003800"/>
          <p14:tracePt t="107910" x="2216150" y="5003800"/>
          <p14:tracePt t="107920" x="2209800" y="5016500"/>
          <p14:tracePt t="107934" x="2209800" y="5029200"/>
          <p14:tracePt t="107951" x="2209800" y="5035550"/>
          <p14:tracePt t="107967" x="2209800" y="5041900"/>
          <p14:tracePt t="107984" x="2209800" y="5048250"/>
          <p14:tracePt t="108001" x="2209800" y="5067300"/>
          <p14:tracePt t="108058" x="2209800" y="5073650"/>
          <p14:tracePt t="108067" x="2209800" y="5092700"/>
          <p14:tracePt t="108084" x="2209800" y="5099050"/>
          <p14:tracePt t="108085" x="2203450" y="5137150"/>
          <p14:tracePt t="108101" x="2197100" y="5168900"/>
          <p14:tracePt t="108117" x="2184400" y="5194300"/>
          <p14:tracePt t="108134" x="2178050" y="5207000"/>
          <p14:tracePt t="108170" x="2171700" y="5226050"/>
          <p14:tracePt t="108170" x="2171700" y="5232400"/>
          <p14:tracePt t="108184" x="2146300" y="5264150"/>
          <p14:tracePt t="108202" x="2133600" y="5295900"/>
          <p14:tracePt t="108220" x="2120900" y="5327650"/>
          <p14:tracePt t="108234" x="2108200" y="5346700"/>
          <p14:tracePt t="108251" x="2089150" y="5372100"/>
          <p14:tracePt t="108268" x="2070100" y="5403850"/>
          <p14:tracePt t="108285" x="2063750" y="5435600"/>
          <p14:tracePt t="108301" x="2051050" y="5454650"/>
          <p14:tracePt t="108318" x="2051050" y="5467350"/>
          <p14:tracePt t="108335" x="2051050" y="5473700"/>
          <p14:tracePt t="108371" x="2051050" y="5480050"/>
          <p14:tracePt t="108401" x="2051050" y="5486400"/>
          <p14:tracePt t="108411" x="2051050" y="5492750"/>
          <p14:tracePt t="108450" x="2051050" y="5511800"/>
          <p14:tracePt t="108458" x="2051050" y="5518150"/>
          <p14:tracePt t="108477" x="2057400" y="5530850"/>
          <p14:tracePt t="108477" x="2057400" y="5543550"/>
          <p14:tracePt t="108485" x="2063750" y="5556250"/>
          <p14:tracePt t="108502" x="2070100" y="5562600"/>
          <p14:tracePt t="108518" x="2082800" y="5575300"/>
          <p14:tracePt t="108554" x="2082800" y="5581650"/>
          <p14:tracePt t="108569" x="2089150" y="5600700"/>
          <p14:tracePt t="108570" x="2095500" y="5619750"/>
          <p14:tracePt t="108585" x="2114550" y="5657850"/>
          <p14:tracePt t="108602" x="2120900" y="5695950"/>
          <p14:tracePt t="108619" x="2133600" y="5746750"/>
          <p14:tracePt t="108635" x="2146300" y="5772150"/>
          <p14:tracePt t="108770" x="2146300" y="5778500"/>
          <p14:tracePt t="108778" x="2152650" y="5791200"/>
          <p14:tracePt t="108794" x="2159000" y="5797550"/>
          <p14:tracePt t="108802" x="2165350" y="5803900"/>
          <p14:tracePt t="108820" x="2171700" y="5810250"/>
          <p14:tracePt t="108835" x="2184400" y="5822950"/>
          <p14:tracePt t="108836" x="2190750" y="5829300"/>
          <p14:tracePt t="108852" x="2203450" y="5835650"/>
          <p14:tracePt t="108890" x="2209800" y="5842000"/>
          <p14:tracePt t="108911" x="2222500" y="5842000"/>
          <p14:tracePt t="108930" x="2235200" y="5842000"/>
          <p14:tracePt t="108938" x="2254250" y="5842000"/>
          <p14:tracePt t="108954" x="2266950" y="5842000"/>
          <p14:tracePt t="108954" x="2279650" y="5842000"/>
          <p14:tracePt t="108970" x="2324100" y="5842000"/>
          <p14:tracePt t="108987" x="2349500" y="5842000"/>
          <p14:tracePt t="109003" x="2432050" y="5842000"/>
          <p14:tracePt t="109019" x="2559050" y="5842000"/>
          <p14:tracePt t="109037" x="2692400" y="5829300"/>
          <p14:tracePt t="109052" x="2787650" y="5803900"/>
          <p14:tracePt t="109069" x="2844800" y="5803900"/>
          <p14:tracePt t="109086" x="2863850" y="5803900"/>
          <p14:tracePt t="109194" x="2863850" y="5791200"/>
          <p14:tracePt t="109258" x="2863850" y="5784850"/>
          <p14:tracePt t="109266" x="2863850" y="5772150"/>
          <p14:tracePt t="109275" x="2863850" y="5734050"/>
          <p14:tracePt t="109286" x="2876550" y="5651500"/>
          <p14:tracePt t="109303" x="2882900" y="5613400"/>
          <p14:tracePt t="109319" x="2895600" y="5575300"/>
          <p14:tracePt t="109336" x="2914650" y="5530850"/>
          <p14:tracePt t="109354" x="2921000" y="5524500"/>
          <p14:tracePt t="109370" x="2933700" y="5499100"/>
          <p14:tracePt t="109387" x="2940050" y="5492750"/>
          <p14:tracePt t="109403" x="2940050" y="5467350"/>
          <p14:tracePt t="109420" x="2940050" y="5435600"/>
          <p14:tracePt t="109436" x="2940050" y="5397500"/>
          <p14:tracePt t="109453" x="2933700" y="5365750"/>
          <p14:tracePt t="109470" x="2914650" y="5340350"/>
          <p14:tracePt t="109486" x="2908300" y="5314950"/>
          <p14:tracePt t="109503" x="2889250" y="5302250"/>
          <p14:tracePt t="109520" x="2876550" y="5295900"/>
          <p14:tracePt t="109537" x="2838450" y="5270500"/>
          <p14:tracePt t="109537" x="2838450" y="5264150"/>
          <p14:tracePt t="109555" x="2800350" y="5232400"/>
          <p14:tracePt t="109570" x="2749550" y="5213350"/>
          <p14:tracePt t="109586" x="2705100" y="5181600"/>
          <p14:tracePt t="109603" x="2692400" y="5168900"/>
          <p14:tracePt t="109620" x="2654300" y="5149850"/>
          <p14:tracePt t="109636" x="2635250" y="5137150"/>
          <p14:tracePt t="109653" x="2546350" y="5080000"/>
          <p14:tracePt t="109670" x="2520950" y="5060950"/>
          <p14:tracePt t="109687" x="2508250" y="5060950"/>
          <p14:tracePt t="109704" x="2501900" y="5054600"/>
          <p14:tracePt t="109770" x="2489200" y="5054600"/>
          <p14:tracePt t="109786" x="2482850" y="5067300"/>
          <p14:tracePt t="109791" x="2470150" y="5086350"/>
          <p14:tracePt t="109810" x="2470150" y="5111750"/>
          <p14:tracePt t="109817" x="2451100" y="5137150"/>
          <p14:tracePt t="109823" x="2444750" y="5175250"/>
          <p14:tracePt t="109836" x="2438400" y="5187950"/>
          <p14:tracePt t="109854" x="2413000" y="5219700"/>
          <p14:tracePt t="109870" x="2406650" y="5232400"/>
          <p14:tracePt t="109887" x="2400300" y="5251450"/>
          <p14:tracePt t="109903" x="2393950" y="5257800"/>
          <p14:tracePt t="110090" x="2406650" y="5257800"/>
          <p14:tracePt t="110232" x="2413000" y="5251450"/>
          <p14:tracePt t="110266" x="2419350" y="5251450"/>
          <p14:tracePt t="110266" x="2419350" y="5245100"/>
          <p14:tracePt t="110290" x="2425700" y="5238750"/>
          <p14:tracePt t="110298" x="2432050" y="5232400"/>
          <p14:tracePt t="110306" x="2438400" y="5232400"/>
          <p14:tracePt t="110306" x="2451100" y="5226050"/>
          <p14:tracePt t="110321" x="2495550" y="5200650"/>
          <p14:tracePt t="110339" x="2501900" y="5200650"/>
          <p14:tracePt t="110355" x="2514600" y="5187950"/>
          <p14:tracePt t="110372" x="2527300" y="5187950"/>
          <p14:tracePt t="110388" x="2565400" y="5168900"/>
          <p14:tracePt t="110405" x="2622550" y="5149850"/>
          <p14:tracePt t="110421" x="2667000" y="5143500"/>
          <p14:tracePt t="110438" x="2692400" y="5124450"/>
          <p14:tracePt t="110455" x="2717800" y="5105400"/>
          <p14:tracePt t="110472" x="2736850" y="5099050"/>
          <p14:tracePt t="110658" x="2717800" y="5111750"/>
          <p14:tracePt t="110667" x="2698750" y="5124450"/>
          <p14:tracePt t="110671" x="2654300" y="5181600"/>
          <p14:tracePt t="110688" x="2603500" y="5232400"/>
          <p14:tracePt t="110689" x="2520950" y="5327650"/>
          <p14:tracePt t="110705" x="2470150" y="5378450"/>
          <p14:tracePt t="110723" x="2457450" y="5391150"/>
          <p14:tracePt t="110739" x="2425700" y="5403850"/>
          <p14:tracePt t="110755" x="2406650" y="5410200"/>
          <p14:tracePt t="111242" x="2413000" y="5410200"/>
          <p14:tracePt t="111426" x="2419350" y="5410200"/>
          <p14:tracePt t="112611" x="2413000" y="5410200"/>
          <p14:tracePt t="112651" x="2419350" y="5410200"/>
          <p14:tracePt t="114699" x="2451100" y="5410200"/>
          <p14:tracePt t="114707" x="2514600" y="5448300"/>
          <p14:tracePt t="114715" x="2609850" y="5454650"/>
          <p14:tracePt t="114729" x="2698750" y="5473700"/>
          <p14:tracePt t="114730" x="2952750" y="5499100"/>
          <p14:tracePt t="114746" x="3619500" y="5549900"/>
          <p14:tracePt t="114764" x="3797300" y="5549900"/>
          <p14:tracePt t="114764" x="4038600" y="5549900"/>
          <p14:tracePt t="114780" x="4679950" y="5549900"/>
          <p14:tracePt t="114796" x="5099050" y="5549900"/>
          <p14:tracePt t="114813" x="5435600" y="5549900"/>
          <p14:tracePt t="114829" x="5670550" y="5549900"/>
          <p14:tracePt t="114846" x="5861050" y="5549900"/>
          <p14:tracePt t="114863" x="6000750" y="5549900"/>
          <p14:tracePt t="114880" x="6070600" y="5549900"/>
          <p14:tracePt t="114896" x="6121400" y="5543550"/>
          <p14:tracePt t="114913" x="6197600" y="5511800"/>
          <p14:tracePt t="114930" x="6280150" y="5473700"/>
          <p14:tracePt t="114947" x="6318250" y="5448300"/>
          <p14:tracePt t="114947" x="6337300" y="5441950"/>
          <p14:tracePt t="114964" x="6407150" y="5410200"/>
          <p14:tracePt t="114980" x="6483350" y="5372100"/>
          <p14:tracePt t="114996" x="6527800" y="5327650"/>
          <p14:tracePt t="115014" x="6559550" y="5308600"/>
          <p14:tracePt t="115030" x="6584950" y="5289550"/>
          <p14:tracePt t="115048" x="6604000" y="5283200"/>
          <p14:tracePt t="115063" x="6629400" y="5257800"/>
          <p14:tracePt t="115080" x="6635750" y="5245100"/>
          <p14:tracePt t="115097" x="6648450" y="5238750"/>
          <p14:tracePt t="115299" x="6616700" y="5251450"/>
          <p14:tracePt t="115307" x="6534150" y="5308600"/>
          <p14:tracePt t="115315" x="6432550" y="5416550"/>
          <p14:tracePt t="115330" x="6356350" y="5575300"/>
          <p14:tracePt t="115347" x="6248400" y="5734050"/>
          <p14:tracePt t="115364" x="6203950" y="5803900"/>
          <p14:tracePt t="115380" x="6191250" y="5842000"/>
          <p14:tracePt t="115397" x="6184900" y="5861050"/>
          <p14:tracePt t="115414" x="6178550" y="5899150"/>
          <p14:tracePt t="115431" x="6153150" y="5981700"/>
          <p14:tracePt t="115447" x="6121400" y="6083300"/>
          <p14:tracePt t="115464" x="6108700" y="6146800"/>
          <p14:tracePt t="115481" x="6076950" y="6216650"/>
          <p14:tracePt t="115497" x="6051550" y="6286500"/>
          <p14:tracePt t="115514" x="6038850" y="6356350"/>
          <p14:tracePt t="115531" x="6026150" y="6407150"/>
          <p14:tracePt t="115548" x="6026150" y="6413500"/>
          <p14:tracePt t="115683" x="6045200" y="6413500"/>
          <p14:tracePt t="115700" x="6051550" y="6407150"/>
          <p14:tracePt t="115707" x="6064250" y="6407150"/>
          <p14:tracePt t="115707" x="6070600" y="6407150"/>
          <p14:tracePt t="115716" x="6076950" y="6407150"/>
          <p14:tracePt t="115731" x="6096000" y="6400800"/>
          <p14:tracePt t="115732" x="6127750" y="6388100"/>
          <p14:tracePt t="115748" x="6165850" y="6369050"/>
          <p14:tracePt t="115764" x="6184900" y="6369050"/>
          <p14:tracePt t="115781" x="6216650" y="6369050"/>
          <p14:tracePt t="115798" x="6248400" y="6369050"/>
          <p14:tracePt t="115815" x="6311900" y="6369050"/>
          <p14:tracePt t="115831" x="6375400" y="6369050"/>
          <p14:tracePt t="115848" x="6451600" y="6369050"/>
          <p14:tracePt t="115865" x="6496050" y="6369050"/>
          <p14:tracePt t="115881" x="6508750" y="6362700"/>
          <p14:tracePt t="116171" x="6515100" y="6362700"/>
          <p14:tracePt t="116180" x="6623050" y="6362700"/>
          <p14:tracePt t="116198" x="6686550" y="6362700"/>
          <p14:tracePt t="116198" x="6819900" y="6375400"/>
          <p14:tracePt t="116215" x="6997700" y="6407150"/>
          <p14:tracePt t="116232" x="7194550" y="6438900"/>
          <p14:tracePt t="116248" x="7416800" y="6470650"/>
          <p14:tracePt t="116265" x="7613650" y="6489700"/>
          <p14:tracePt t="116282" x="7721600" y="6489700"/>
          <p14:tracePt t="116299" x="7778750" y="6489700"/>
          <p14:tracePt t="116316" x="7829550" y="6489700"/>
          <p14:tracePt t="116332" x="7848600" y="6489700"/>
          <p14:tracePt t="116349" x="7861300" y="6477000"/>
          <p14:tracePt t="116365" x="7874000" y="6457950"/>
          <p14:tracePt t="116384" x="7886700" y="6445250"/>
          <p14:tracePt t="116399" x="7899400" y="6432550"/>
          <p14:tracePt t="116415" x="7899400" y="6394450"/>
          <p14:tracePt t="116432" x="7899400" y="6375400"/>
          <p14:tracePt t="116449" x="7899400" y="6369050"/>
          <p14:tracePt t="116578" x="7893050" y="6362700"/>
          <p14:tracePt t="116627" x="7899400" y="6356350"/>
          <p14:tracePt t="116644" x="7918450" y="6350000"/>
          <p14:tracePt t="116644" x="7924800" y="6343650"/>
          <p14:tracePt t="116660" x="7943850" y="6337300"/>
          <p14:tracePt t="116667" x="7956550" y="6330950"/>
          <p14:tracePt t="116667" x="7969250" y="6324600"/>
          <p14:tracePt t="116796" x="7981950" y="6324600"/>
          <p14:tracePt t="116819" x="7988300" y="6324600"/>
          <p14:tracePt t="116971" x="7975600" y="6324600"/>
          <p14:tracePt t="116988" x="7969250" y="6324600"/>
          <p14:tracePt t="116995" x="7962900" y="6330950"/>
          <p14:tracePt t="117004" x="7950200" y="6337300"/>
          <p14:tracePt t="117016" x="7937500" y="6337300"/>
          <p14:tracePt t="117034" x="7924800" y="6343650"/>
          <p14:tracePt t="117068" x="7912100" y="6343650"/>
          <p14:tracePt t="117068" x="7861300" y="6356350"/>
          <p14:tracePt t="117084" x="7785100" y="6356350"/>
          <p14:tracePt t="117101" x="7664450" y="6350000"/>
          <p14:tracePt t="117116" x="7480300" y="6299200"/>
          <p14:tracePt t="117134" x="7289800" y="6235700"/>
          <p14:tracePt t="117150" x="7067550" y="6178550"/>
          <p14:tracePt t="117167" x="6870700" y="6134100"/>
          <p14:tracePt t="117183" x="6769100" y="6121400"/>
          <p14:tracePt t="117200" x="6737350" y="6115050"/>
          <p14:tracePt t="117236" x="6731000" y="6108700"/>
          <p14:tracePt t="117267" x="6731000" y="6096000"/>
          <p14:tracePt t="117276" x="6731000" y="6064250"/>
          <p14:tracePt t="117284" x="6711950" y="5988050"/>
          <p14:tracePt t="117284" x="6648450" y="5797550"/>
          <p14:tracePt t="117300" x="6629400" y="5638800"/>
          <p14:tracePt t="117317" x="6629400" y="5505450"/>
          <p14:tracePt t="117334" x="6635750" y="5334000"/>
          <p14:tracePt t="117350" x="6680200" y="5156200"/>
          <p14:tracePt t="117367" x="6711950" y="4933950"/>
          <p14:tracePt t="117384" x="6731000" y="4730750"/>
          <p14:tracePt t="117400" x="6750050" y="4508500"/>
          <p14:tracePt t="117417" x="6769100" y="4330700"/>
          <p14:tracePt t="117434" x="6775450" y="4222750"/>
          <p14:tracePt t="117451" x="6781800" y="4140200"/>
          <p14:tracePt t="117468" x="6794500" y="4102100"/>
          <p14:tracePt t="117484" x="6794500" y="4076700"/>
          <p14:tracePt t="117501" x="6807200" y="4032250"/>
          <p14:tracePt t="117517" x="6819900" y="3943350"/>
          <p14:tracePt t="117534" x="6845300" y="3848100"/>
          <p14:tracePt t="117551" x="6864350" y="3797300"/>
          <p14:tracePt t="117567" x="6883400" y="3759200"/>
          <p14:tracePt t="117584" x="6927850" y="3695700"/>
          <p14:tracePt t="117601" x="6959600" y="3670300"/>
          <p14:tracePt t="117618" x="6991350" y="3613150"/>
          <p14:tracePt t="117634" x="7029450" y="3562350"/>
          <p14:tracePt t="117634" x="7048500" y="3543300"/>
          <p14:tracePt t="117652" x="7067550" y="3505200"/>
          <p14:tracePt t="117668" x="7105650" y="3448050"/>
          <p14:tracePt t="117685" x="7131050" y="3422650"/>
          <p14:tracePt t="117701" x="7156450" y="3359150"/>
          <p14:tracePt t="117718" x="7169150" y="3314700"/>
          <p14:tracePt t="117734" x="7169150" y="3270250"/>
          <p14:tracePt t="117751" x="7169150" y="3238500"/>
          <p14:tracePt t="117769" x="7169150" y="3225800"/>
          <p14:tracePt t="117859" x="7169150" y="3213100"/>
          <p14:tracePt t="117866" x="7143750" y="3194050"/>
          <p14:tracePt t="117877" x="7099300" y="3187700"/>
          <p14:tracePt t="117884" x="7054850" y="3175000"/>
          <p14:tracePt t="117894" x="7029450" y="3168650"/>
          <p14:tracePt t="117901" x="6959600" y="3149600"/>
          <p14:tracePt t="117918" x="6832600" y="3143250"/>
          <p14:tracePt t="117935" x="6692900" y="3111500"/>
          <p14:tracePt t="117951" x="6635750" y="3098800"/>
          <p14:tracePt t="117968" x="6597650" y="3098800"/>
          <p14:tracePt t="117985" x="6584950" y="3098800"/>
          <p14:tracePt t="118001" x="6559550" y="3098800"/>
          <p14:tracePt t="118018" x="6534150" y="3098800"/>
          <p14:tracePt t="118035" x="6527800" y="3098800"/>
          <p14:tracePt t="118052" x="6515100" y="3098800"/>
          <p14:tracePt t="118068" x="6508750" y="3098800"/>
          <p14:tracePt t="118085" x="6496050" y="3098800"/>
          <p14:tracePt t="118102" x="6483350" y="3098800"/>
          <p14:tracePt t="118118" x="6477000" y="3105150"/>
          <p14:tracePt t="118135" x="6451600" y="3105150"/>
          <p14:tracePt t="118152" x="6426200" y="3111500"/>
          <p14:tracePt t="118168" x="6400800" y="3111500"/>
          <p14:tracePt t="118185" x="6375400" y="3117850"/>
          <p14:tracePt t="118202" x="6337300" y="3162300"/>
          <p14:tracePt t="118218" x="6324600" y="3181350"/>
          <p14:tracePt t="118236" x="6299200" y="3200400"/>
          <p14:tracePt t="118252" x="6292850" y="3213100"/>
          <p14:tracePt t="118268" x="6280150" y="3225800"/>
          <p14:tracePt t="118285" x="6280150" y="3244850"/>
          <p14:tracePt t="118302" x="6273800" y="3270250"/>
          <p14:tracePt t="118319" x="6261100" y="3289300"/>
          <p14:tracePt t="118335" x="6261100" y="3314700"/>
          <p14:tracePt t="118352" x="6254750" y="3346450"/>
          <p14:tracePt t="118369" x="6254750" y="3371850"/>
          <p14:tracePt t="118386" x="6248400" y="3422650"/>
          <p14:tracePt t="118402" x="6229350" y="3498850"/>
          <p14:tracePt t="118402" x="6216650" y="3536950"/>
          <p14:tracePt t="118420" x="6203950" y="3638550"/>
          <p14:tracePt t="118437" x="6203950" y="3714750"/>
          <p14:tracePt t="118452" x="6203950" y="3746500"/>
          <p14:tracePt t="118868" x="6203950" y="3721100"/>
          <p14:tracePt t="118876" x="6210300" y="3689350"/>
          <p14:tracePt t="118884" x="6210300" y="3683000"/>
          <p14:tracePt t="118886" x="6216650" y="3651250"/>
          <p14:tracePt t="118903" x="6216650" y="3638550"/>
          <p14:tracePt t="118920" x="6216650" y="3632200"/>
          <p14:tracePt t="118936" x="6216650" y="3619500"/>
          <p14:tracePt t="118953" x="6216650" y="3606800"/>
          <p14:tracePt t="118996" x="6216650" y="3600450"/>
          <p14:tracePt t="118996" x="6216650" y="3594100"/>
          <p14:tracePt t="119028" x="6216650" y="3581400"/>
          <p14:tracePt t="119036" x="6216650" y="3575050"/>
          <p14:tracePt t="119036" x="6216650" y="3549650"/>
          <p14:tracePt t="119053" x="6223000" y="3517900"/>
          <p14:tracePt t="119070" x="6223000" y="3486150"/>
          <p14:tracePt t="119086" x="6248400" y="3460750"/>
          <p14:tracePt t="119103" x="6248400" y="3435350"/>
          <p14:tracePt t="119120" x="6267450" y="3390900"/>
          <p14:tracePt t="119137" x="6267450" y="3359150"/>
          <p14:tracePt t="119154" x="6280150" y="3314700"/>
          <p14:tracePt t="119170" x="6286500" y="3289300"/>
          <p14:tracePt t="119187" x="6292850" y="3270250"/>
          <p14:tracePt t="119228" x="6292850" y="3257550"/>
          <p14:tracePt t="119235" x="6299200" y="3232150"/>
          <p14:tracePt t="119253" x="6305550" y="3206750"/>
          <p14:tracePt t="119254" x="6305550" y="3194050"/>
          <p14:tracePt t="119270" x="6305550" y="3187700"/>
          <p14:tracePt t="119286" x="6311900" y="3181350"/>
          <p14:tracePt t="119304" x="6311900" y="3175000"/>
          <p14:tracePt t="119320" x="6318250" y="3162300"/>
          <p14:tracePt t="119337" x="6318250" y="3143250"/>
          <p14:tracePt t="119354" x="6337300" y="3111500"/>
          <p14:tracePt t="119370" x="6343650" y="3092450"/>
          <p14:tracePt t="119388" x="6343650" y="3079750"/>
          <p14:tracePt t="119428" x="6350000" y="3073400"/>
          <p14:tracePt t="119443" x="6350000" y="3067050"/>
          <p14:tracePt t="119454" x="6356350" y="3060700"/>
          <p14:tracePt t="119460" x="6362700" y="3041650"/>
          <p14:tracePt t="119470" x="6369050" y="3028950"/>
          <p14:tracePt t="119487" x="6375400" y="3016250"/>
          <p14:tracePt t="119504" x="6381750" y="3009900"/>
          <p14:tracePt t="119520" x="6394450" y="2990850"/>
          <p14:tracePt t="119537" x="6413500" y="2978150"/>
          <p14:tracePt t="119554" x="6445250" y="2952750"/>
          <p14:tracePt t="119571" x="6470650" y="2933700"/>
          <p14:tracePt t="119589" x="6477000" y="2927350"/>
          <p14:tracePt t="119604" x="6489700" y="2914650"/>
          <p14:tracePt t="119621" x="6496050" y="2908300"/>
          <p14:tracePt t="119637" x="6508750" y="2895600"/>
          <p14:tracePt t="119692" x="6515100" y="2876550"/>
          <p14:tracePt t="119701" x="6527800" y="2863850"/>
          <p14:tracePt t="119723" x="6527800" y="2857500"/>
          <p14:tracePt t="119729" x="6534150" y="2851150"/>
          <p14:tracePt t="119739" x="6534150" y="2844800"/>
          <p14:tracePt t="119740" x="6540500" y="2832100"/>
          <p14:tracePt t="119754" x="6559550" y="2813050"/>
          <p14:tracePt t="119772" x="6559550" y="2781300"/>
          <p14:tracePt t="119788" x="6559550" y="2774950"/>
          <p14:tracePt t="119804" x="6565900" y="2755900"/>
          <p14:tracePt t="119822" x="6572250" y="2743200"/>
          <p14:tracePt t="119838" x="6572250" y="2736850"/>
          <p14:tracePt t="119854" x="6572250" y="2724150"/>
          <p14:tracePt t="119871" x="6572250" y="2717800"/>
          <p14:tracePt t="119888" x="6572250" y="2692400"/>
          <p14:tracePt t="119904" x="6578600" y="2673350"/>
          <p14:tracePt t="119921" x="6578600" y="2654300"/>
          <p14:tracePt t="119938" x="6584950" y="2628900"/>
          <p14:tracePt t="119955" x="6584950" y="2603500"/>
          <p14:tracePt t="119972" x="6591300" y="2590800"/>
          <p14:tracePt t="120028" x="6591300" y="2578100"/>
          <p14:tracePt t="120043" x="6591300" y="2571750"/>
          <p14:tracePt t="120052" x="6591300" y="2559050"/>
          <p14:tracePt t="120061" x="6591300" y="2552700"/>
          <p14:tracePt t="120072" x="6604000" y="2533650"/>
          <p14:tracePt t="120088" x="6604000" y="2527300"/>
          <p14:tracePt t="120236" x="6604000" y="2540000"/>
          <p14:tracePt t="120240" x="6604000" y="2559050"/>
          <p14:tracePt t="120255" x="6597650" y="2584450"/>
          <p14:tracePt t="120255" x="6540500" y="2673350"/>
          <p14:tracePt t="120272" x="6470650" y="2819400"/>
          <p14:tracePt t="120288" x="6381750" y="2978150"/>
          <p14:tracePt t="120305" x="6267450" y="3117850"/>
          <p14:tracePt t="120322" x="6172200" y="3238500"/>
          <p14:tracePt t="120340" x="6064250" y="3295650"/>
          <p14:tracePt t="120356" x="6026150" y="3314700"/>
          <p14:tracePt t="120372" x="5988050" y="3333750"/>
          <p14:tracePt t="120389" x="5937250" y="3397250"/>
          <p14:tracePt t="120405" x="5880100" y="3460750"/>
          <p14:tracePt t="120422" x="5803900" y="3536950"/>
          <p14:tracePt t="120439" x="5734050" y="3594100"/>
          <p14:tracePt t="120455" x="5626100" y="3676650"/>
          <p14:tracePt t="120472" x="5556250" y="3714750"/>
          <p14:tracePt t="120505" x="5518150" y="3740150"/>
          <p14:tracePt t="120539" x="5511800" y="3740150"/>
          <p14:tracePt t="120548" x="5499100" y="3746500"/>
          <p14:tracePt t="120550" x="5480050" y="3752850"/>
          <p14:tracePt t="120556" x="5435600" y="3759200"/>
          <p14:tracePt t="120572" x="5391150" y="3784600"/>
          <p14:tracePt t="120589" x="5365750" y="3797300"/>
          <p14:tracePt t="120627" x="5359400" y="3803650"/>
          <p14:tracePt t="120651" x="5359400" y="3810000"/>
          <p14:tracePt t="120660" x="5353050" y="3816350"/>
          <p14:tracePt t="120668" x="5346700" y="3835400"/>
          <p14:tracePt t="120672" x="5346700" y="3867150"/>
          <p14:tracePt t="120689" x="5334000" y="3892550"/>
          <p14:tracePt t="120706" x="5321300" y="3911600"/>
          <p14:tracePt t="120722" x="5302250" y="3937000"/>
          <p14:tracePt t="120740" x="5289550" y="3943350"/>
          <p14:tracePt t="120756" x="5283200" y="3943350"/>
          <p14:tracePt t="120828" x="5276850" y="3949700"/>
          <p14:tracePt t="120836" x="5270500" y="3962400"/>
          <p14:tracePt t="120859" x="5264150" y="3981450"/>
          <p14:tracePt t="120869" x="5251450" y="4000500"/>
          <p14:tracePt t="120876" x="5251450" y="4006850"/>
          <p14:tracePt t="120889" x="5245100" y="4019550"/>
          <p14:tracePt t="120890" x="5238750" y="4044950"/>
          <p14:tracePt t="120906" x="5238750" y="4057650"/>
          <p14:tracePt t="120923" x="5238750" y="4070350"/>
          <p14:tracePt t="120940" x="5245100" y="4076700"/>
          <p14:tracePt t="120956" x="5264150" y="4083050"/>
          <p14:tracePt t="120973" x="5283200" y="4089400"/>
          <p14:tracePt t="120988" x="5321300" y="4102100"/>
          <p14:tracePt t="121005" x="5334000" y="4102100"/>
          <p14:tracePt t="121022" x="5397500" y="4102100"/>
          <p14:tracePt t="121039" x="5518150" y="4102100"/>
          <p14:tracePt t="121058" x="5651500" y="4083050"/>
          <p14:tracePt t="121073" x="5727700" y="4051300"/>
          <p14:tracePt t="121090" x="5746750" y="4032250"/>
          <p14:tracePt t="121106" x="5753100" y="4025900"/>
          <p14:tracePt t="121124" x="5753100" y="4000500"/>
          <p14:tracePt t="121140" x="5753100" y="3981450"/>
          <p14:tracePt t="121157" x="5740400" y="3937000"/>
          <p14:tracePt t="121173" x="5683250" y="3841750"/>
          <p14:tracePt t="121190" x="5581650" y="3740150"/>
          <p14:tracePt t="121207" x="5473700" y="3670300"/>
          <p14:tracePt t="121223" x="5321300" y="3587750"/>
          <p14:tracePt t="121240" x="5219700" y="3556000"/>
          <p14:tracePt t="121257" x="5168900" y="3549650"/>
          <p14:tracePt t="121274" x="5137150" y="3549650"/>
          <p14:tracePt t="121290" x="5092700" y="3549650"/>
          <p14:tracePt t="121308" x="5048250" y="3575050"/>
          <p14:tracePt t="121324" x="5016500" y="3613150"/>
          <p14:tracePt t="121340" x="5003800" y="3638550"/>
          <p14:tracePt t="121357" x="4984750" y="3670300"/>
          <p14:tracePt t="121374" x="4972050" y="3733800"/>
          <p14:tracePt t="121390" x="4972050" y="3778250"/>
          <p14:tracePt t="121407" x="4972050" y="3848100"/>
          <p14:tracePt t="121424" x="4972050" y="3905250"/>
          <p14:tracePt t="121440" x="4972050" y="3956050"/>
          <p14:tracePt t="121457" x="5003800" y="4006850"/>
          <p14:tracePt t="121474" x="5060950" y="4070350"/>
          <p14:tracePt t="121491" x="5124450" y="4114800"/>
          <p14:tracePt t="121507" x="5251450" y="4184650"/>
          <p14:tracePt t="121524" x="5359400" y="4235450"/>
          <p14:tracePt t="121540" x="5435600" y="4248150"/>
          <p14:tracePt t="121557" x="5499100" y="4248150"/>
          <p14:tracePt t="121574" x="5575300" y="4241800"/>
          <p14:tracePt t="121591" x="5670550" y="4216400"/>
          <p14:tracePt t="121607" x="5727700" y="4159250"/>
          <p14:tracePt t="121624" x="5759450" y="4121150"/>
          <p14:tracePt t="121640" x="5778500" y="4083050"/>
          <p14:tracePt t="121657" x="5784850" y="4051300"/>
          <p14:tracePt t="121674" x="5784850" y="4038600"/>
          <p14:tracePt t="121691" x="5784850" y="3981450"/>
          <p14:tracePt t="121708" x="5778500" y="3911600"/>
          <p14:tracePt t="121724" x="5734050" y="3848100"/>
          <p14:tracePt t="121741" x="5676900" y="3771900"/>
          <p14:tracePt t="121758" x="5600700" y="3695700"/>
          <p14:tracePt t="121774" x="5480050" y="3632200"/>
          <p14:tracePt t="121791" x="5327650" y="3549650"/>
          <p14:tracePt t="121808" x="5175250" y="3498850"/>
          <p14:tracePt t="121824" x="5073650" y="3486150"/>
          <p14:tracePt t="121841" x="5035550" y="3479800"/>
          <p14:tracePt t="121858" x="5016500" y="3479800"/>
          <p14:tracePt t="121875" x="4978400" y="3498850"/>
          <p14:tracePt t="121892" x="4921250" y="3543300"/>
          <p14:tracePt t="121908" x="4864100" y="3581400"/>
          <p14:tracePt t="121924" x="4806950" y="3625850"/>
          <p14:tracePt t="121941" x="4781550" y="3683000"/>
          <p14:tracePt t="121957" x="4768850" y="3733800"/>
          <p14:tracePt t="121974" x="4756150" y="3803650"/>
          <p14:tracePt t="121992" x="4756150" y="3860800"/>
          <p14:tracePt t="122008" x="4756150" y="3892550"/>
          <p14:tracePt t="122025" x="4768850" y="3949700"/>
          <p14:tracePt t="122041" x="4800600" y="4019550"/>
          <p14:tracePt t="122058" x="4870450" y="4089400"/>
          <p14:tracePt t="122075" x="4978400" y="4165600"/>
          <p14:tracePt t="122092" x="5092700" y="4210050"/>
          <p14:tracePt t="122109" x="5251450" y="4273550"/>
          <p14:tracePt t="122125" x="5429250" y="4298950"/>
          <p14:tracePt t="122142" x="5556250" y="4298950"/>
          <p14:tracePt t="122158" x="5689600" y="4298950"/>
          <p14:tracePt t="122175" x="5791200" y="4292600"/>
          <p14:tracePt t="122192" x="5848350" y="4241800"/>
          <p14:tracePt t="122208" x="5873750" y="4210050"/>
          <p14:tracePt t="122225" x="5892800" y="4152900"/>
          <p14:tracePt t="122242" x="5899150" y="4083050"/>
          <p14:tracePt t="122258" x="5899150" y="3994150"/>
          <p14:tracePt t="122276" x="5899150" y="3943350"/>
          <p14:tracePt t="122292" x="5861050" y="3879850"/>
          <p14:tracePt t="122309" x="5797550" y="3778250"/>
          <p14:tracePt t="122325" x="5695950" y="3689350"/>
          <p14:tracePt t="122342" x="5511800" y="3575050"/>
          <p14:tracePt t="122358" x="5321300" y="3530600"/>
          <p14:tracePt t="122375" x="5143500" y="3505200"/>
          <p14:tracePt t="122392" x="5054600" y="3505200"/>
          <p14:tracePt t="122409" x="5003800" y="3536950"/>
          <p14:tracePt t="122425" x="4978400" y="3568700"/>
          <p14:tracePt t="122442" x="4953000" y="3638550"/>
          <p14:tracePt t="122442" x="4953000" y="3663950"/>
          <p14:tracePt t="122460" x="4953000" y="3689350"/>
          <p14:tracePt t="122475" x="4953000" y="3771900"/>
          <p14:tracePt t="122492" x="4953000" y="3841750"/>
          <p14:tracePt t="122509" x="4953000" y="3873500"/>
          <p14:tracePt t="122525" x="4959350" y="3892550"/>
          <p14:tracePt t="122544" x="5003800" y="3962400"/>
          <p14:tracePt t="122559" x="5048250" y="4032250"/>
          <p14:tracePt t="122576" x="5130800" y="4127500"/>
          <p14:tracePt t="122592" x="5200650" y="4222750"/>
          <p14:tracePt t="122609" x="5283200" y="4292600"/>
          <p14:tracePt t="122626" x="5327650" y="4318000"/>
          <p14:tracePt t="122643" x="5340350" y="4318000"/>
          <p14:tracePt t="122916" x="5346700" y="4318000"/>
          <p14:tracePt t="122924" x="5353050" y="4318000"/>
          <p14:tracePt t="122924" x="5359400" y="4318000"/>
          <p14:tracePt t="122948" x="5372100" y="4318000"/>
          <p14:tracePt t="122956" x="5378450" y="4311650"/>
          <p14:tracePt t="122980" x="5384800" y="4311650"/>
          <p14:tracePt t="122989" x="5391150" y="4305300"/>
          <p14:tracePt t="122993" x="5397500" y="4305300"/>
          <p14:tracePt t="123009" x="5410200" y="4298950"/>
          <p14:tracePt t="123026" x="5461000" y="4260850"/>
          <p14:tracePt t="123043" x="5505450" y="4241800"/>
          <p14:tracePt t="123060" x="5588000" y="4229100"/>
          <p14:tracePt t="123076" x="5613400" y="4216400"/>
          <p14:tracePt t="123093" x="5645150" y="4216400"/>
          <p14:tracePt t="123110" x="5664200" y="4216400"/>
          <p14:tracePt t="123127" x="5689600" y="4216400"/>
          <p14:tracePt t="123143" x="5734050" y="4216400"/>
          <p14:tracePt t="123160" x="5746750" y="4216400"/>
          <p14:tracePt t="123177" x="5765800" y="4210050"/>
          <p14:tracePt t="123193" x="5765800" y="4203700"/>
          <p14:tracePt t="123210" x="5778500" y="4203700"/>
          <p14:tracePt t="123226" x="5791200" y="4191000"/>
          <p14:tracePt t="123260" x="5797550" y="4184650"/>
          <p14:tracePt t="123261" x="5816600" y="4165600"/>
          <p14:tracePt t="123277" x="5842000" y="4140200"/>
          <p14:tracePt t="123293" x="5861050" y="4133850"/>
          <p14:tracePt t="123628" x="5861050" y="4127500"/>
          <p14:tracePt t="123649" x="5867400" y="4127500"/>
          <p14:tracePt t="123669" x="5873750" y="4121150"/>
          <p14:tracePt t="123691" x="5873750" y="4114800"/>
          <p14:tracePt t="123699" x="5880100" y="4114800"/>
          <p14:tracePt t="123710" x="5899150" y="4102100"/>
          <p14:tracePt t="123715" x="5905500" y="4089400"/>
          <p14:tracePt t="123756" x="5911850" y="4083050"/>
          <p14:tracePt t="123774" x="5918200" y="4076700"/>
          <p14:tracePt t="123811" x="5924550" y="4070350"/>
          <p14:tracePt t="123812" x="5937250" y="4057650"/>
          <p14:tracePt t="123827" x="5943600" y="4051300"/>
          <p14:tracePt t="123828" x="5962650" y="4032250"/>
          <p14:tracePt t="123845" x="5994400" y="3994150"/>
          <p14:tracePt t="123861" x="6007100" y="3968750"/>
          <p14:tracePt t="123878" x="6019800" y="3956050"/>
          <p14:tracePt t="123894" x="6032500" y="3924300"/>
          <p14:tracePt t="123911" x="6032500" y="3911600"/>
          <p14:tracePt t="123929" x="6038850" y="3873500"/>
          <p14:tracePt t="123944" x="6045200" y="3854450"/>
          <p14:tracePt t="123961" x="6057900" y="3829050"/>
          <p14:tracePt t="123977" x="6057900" y="3816350"/>
          <p14:tracePt t="123995" x="6076950" y="3803650"/>
          <p14:tracePt t="124011" x="6089650" y="3759200"/>
          <p14:tracePt t="124029" x="6108700" y="3714750"/>
          <p14:tracePt t="124044" x="6121400" y="3670300"/>
          <p14:tracePt t="124061" x="6146800" y="3619500"/>
          <p14:tracePt t="124078" x="6159500" y="3600450"/>
          <p14:tracePt t="124095" x="6178550" y="3556000"/>
          <p14:tracePt t="124112" x="6191250" y="3536950"/>
          <p14:tracePt t="124129" x="6191250" y="3524250"/>
          <p14:tracePt t="124145" x="6197600" y="3517900"/>
          <p14:tracePt t="124162" x="6210300" y="3498850"/>
          <p14:tracePt t="124178" x="6223000" y="3467100"/>
          <p14:tracePt t="124195" x="6229350" y="3429000"/>
          <p14:tracePt t="124195" x="6235700" y="3416300"/>
          <p14:tracePt t="124213" x="6248400" y="3384550"/>
          <p14:tracePt t="124228" x="6261100" y="3359150"/>
          <p14:tracePt t="124245" x="6273800" y="3340100"/>
          <p14:tracePt t="124262" x="6280150" y="3314700"/>
          <p14:tracePt t="124278" x="6280150" y="3289300"/>
          <p14:tracePt t="124295" x="6299200" y="3244850"/>
          <p14:tracePt t="124312" x="6305550" y="3213100"/>
          <p14:tracePt t="124328" x="6311900" y="3181350"/>
          <p14:tracePt t="124345" x="6318250" y="3175000"/>
          <p14:tracePt t="124436" x="6318250" y="3168650"/>
          <p14:tracePt t="124460" x="6324600" y="3155950"/>
          <p14:tracePt t="124471" x="6330950" y="3149600"/>
          <p14:tracePt t="124471" x="6330950" y="3143250"/>
          <p14:tracePt t="124477" x="6330950" y="3130550"/>
          <p14:tracePt t="124500" x="6343650" y="3111500"/>
          <p14:tracePt t="124512" x="6350000" y="3092450"/>
          <p14:tracePt t="124513" x="6362700" y="3079750"/>
          <p14:tracePt t="124529" x="6369050" y="3060700"/>
          <p14:tracePt t="124546" x="6381750" y="3054350"/>
          <p14:tracePt t="124562" x="6388100" y="3048000"/>
          <p14:tracePt t="124579" x="6407150" y="3028950"/>
          <p14:tracePt t="124596" x="6407150" y="3022600"/>
          <p14:tracePt t="124645" x="6413500" y="3022600"/>
          <p14:tracePt t="124684" x="6413500" y="3009900"/>
          <p14:tracePt t="124692" x="6438900" y="2965450"/>
          <p14:tracePt t="124700" x="6464300" y="2940050"/>
          <p14:tracePt t="124708" x="6470650" y="2933700"/>
          <p14:tracePt t="124820" x="6470650" y="2927350"/>
          <p14:tracePt t="124828" x="6470650" y="2901950"/>
          <p14:tracePt t="124838" x="6470650" y="2895600"/>
          <p14:tracePt t="124846" x="6470650" y="2857500"/>
          <p14:tracePt t="124862" x="6470650" y="2832100"/>
          <p14:tracePt t="124879" x="6470650" y="2800350"/>
          <p14:tracePt t="124921" x="6470650" y="2794000"/>
          <p14:tracePt t="124940" x="6470650" y="2787650"/>
          <p14:tracePt t="124947" x="6470650" y="2774950"/>
          <p14:tracePt t="124963" x="6470650" y="2762250"/>
          <p14:tracePt t="124964" x="6470650" y="2755900"/>
          <p14:tracePt t="124979" x="6470650" y="2717800"/>
          <p14:tracePt t="125028" x="6470650" y="2711450"/>
          <p14:tracePt t="125052" x="6470650" y="2705100"/>
          <p14:tracePt t="125072" x="6470650" y="2698750"/>
          <p14:tracePt t="125074" x="6470650" y="2692400"/>
          <p14:tracePt t="125079" x="6477000" y="2673350"/>
          <p14:tracePt t="125096" x="6483350" y="2660650"/>
          <p14:tracePt t="125113" x="6489700" y="2641600"/>
          <p14:tracePt t="125129" x="6508750" y="2616200"/>
          <p14:tracePt t="125147" x="6521450" y="2597150"/>
          <p14:tracePt t="125147" x="6534150" y="2584450"/>
          <p14:tracePt t="125165" x="6546850" y="2571750"/>
          <p14:tracePt t="125180" x="6559550" y="2565400"/>
          <p14:tracePt t="125197" x="6565900" y="2552700"/>
          <p14:tracePt t="125213" x="6584950" y="2540000"/>
          <p14:tracePt t="125230" x="6604000" y="2514600"/>
          <p14:tracePt t="125246" x="6623050" y="2508250"/>
          <p14:tracePt t="125263" x="6648450" y="2489200"/>
          <p14:tracePt t="125280" x="6661150" y="2482850"/>
          <p14:tracePt t="125372" x="6661150" y="2476500"/>
          <p14:tracePt t="125380" x="6673850" y="2463800"/>
          <p14:tracePt t="125397" x="6680200" y="2451100"/>
          <p14:tracePt t="125397" x="6686550" y="2444750"/>
          <p14:tracePt t="125414" x="6705600" y="2432050"/>
          <p14:tracePt t="125430" x="6705600" y="2419350"/>
          <p14:tracePt t="125447" x="6718300" y="2413000"/>
          <p14:tracePt t="125463" x="6718300" y="2406650"/>
          <p14:tracePt t="125480" x="6731000" y="2400300"/>
          <p14:tracePt t="125497" x="6737350" y="2387600"/>
          <p14:tracePt t="125514" x="6743700" y="2387600"/>
          <p14:tracePt t="125530" x="6750050" y="2381250"/>
          <p14:tracePt t="125547" x="6756400" y="2368550"/>
          <p14:tracePt t="125564" x="6762750" y="2362200"/>
          <p14:tracePt t="125580" x="6769100" y="2355850"/>
          <p14:tracePt t="125597" x="6775450" y="2349500"/>
          <p14:tracePt t="125614" x="6781800" y="2343150"/>
          <p14:tracePt t="125631" x="6788150" y="2336800"/>
          <p14:tracePt t="125675" x="6800850" y="2324100"/>
          <p14:tracePt t="125692" x="6807200" y="2324100"/>
          <p14:tracePt t="125700" x="6819900" y="2317750"/>
          <p14:tracePt t="125708" x="6819900" y="2311400"/>
          <p14:tracePt t="125714" x="6826250" y="2311400"/>
          <p14:tracePt t="125731" x="6832600" y="2305050"/>
          <p14:tracePt t="125731" x="6838950" y="2305050"/>
          <p14:tracePt t="125748" x="6851650" y="2298700"/>
          <p14:tracePt t="125796" x="6858000" y="2298700"/>
          <p14:tracePt t="125806" x="6858000" y="2286000"/>
          <p14:tracePt t="125828" x="6864350" y="2286000"/>
          <p14:tracePt t="125840" x="6870700" y="2286000"/>
          <p14:tracePt t="125840" x="6877050" y="2279650"/>
          <p14:tracePt t="125868" x="6883400" y="2279650"/>
          <p14:tracePt t="125884" x="6889750" y="2279650"/>
          <p14:tracePt t="125981" x="6889750" y="2286000"/>
          <p14:tracePt t="125990" x="6889750" y="2305050"/>
          <p14:tracePt t="125990" x="6889750" y="2336800"/>
          <p14:tracePt t="125998" x="6889750" y="2374900"/>
          <p14:tracePt t="126014" x="6902450" y="2419350"/>
          <p14:tracePt t="126030" x="6908800" y="2438400"/>
          <p14:tracePt t="126047" x="6908800" y="2470150"/>
          <p14:tracePt t="126064" x="6908800" y="2508250"/>
          <p14:tracePt t="126081" x="6915150" y="2552700"/>
          <p14:tracePt t="126097" x="6915150" y="2590800"/>
          <p14:tracePt t="126114" x="6921500" y="2628900"/>
          <p14:tracePt t="126131" x="6921500" y="2647950"/>
          <p14:tracePt t="126147" x="6927850" y="2673350"/>
          <p14:tracePt t="126164" x="6927850" y="2679700"/>
          <p14:tracePt t="126181" x="6927850" y="2692400"/>
          <p14:tracePt t="126198" x="6927850" y="2705100"/>
          <p14:tracePt t="126215" x="6934200" y="2724150"/>
          <p14:tracePt t="126231" x="6934200" y="2736850"/>
          <p14:tracePt t="126248" x="6934200" y="2749550"/>
          <p14:tracePt t="126265" x="6934200" y="2774950"/>
          <p14:tracePt t="126282" x="6934200" y="2781300"/>
          <p14:tracePt t="126298" x="6934200" y="2800350"/>
          <p14:tracePt t="126315" x="6934200" y="2806700"/>
          <p14:tracePt t="126331" x="6934200" y="2857500"/>
          <p14:tracePt t="126348" x="6934200" y="2870200"/>
          <p14:tracePt t="126365" x="6934200" y="2876550"/>
          <p14:tracePt t="126382" x="6934200" y="2889250"/>
          <p14:tracePt t="126398" x="6934200" y="2901950"/>
          <p14:tracePt t="126415" x="6934200" y="2921000"/>
          <p14:tracePt t="126484" x="6934200" y="2933700"/>
          <p14:tracePt t="126517" x="6934200" y="2952750"/>
          <p14:tracePt t="126532" x="6934200" y="2959100"/>
          <p14:tracePt t="126612" x="6934200" y="2952750"/>
          <p14:tracePt t="126612" x="6934200" y="2940050"/>
          <p14:tracePt t="126628" x="6934200" y="2908300"/>
          <p14:tracePt t="126636" x="6934200" y="2876550"/>
          <p14:tracePt t="126644" x="6934200" y="2819400"/>
          <p14:tracePt t="126650" x="6934200" y="2755900"/>
          <p14:tracePt t="126665" x="6927850" y="2698750"/>
          <p14:tracePt t="126682" x="6927850" y="2660650"/>
          <p14:tracePt t="126699" x="6921500" y="2578100"/>
          <p14:tracePt t="126717" x="6921500" y="2527300"/>
          <p14:tracePt t="126732" x="6921500" y="2470150"/>
          <p14:tracePt t="126749" x="6921500" y="2444750"/>
          <p14:tracePt t="126766" x="6921500" y="2432050"/>
          <p14:tracePt t="126782" x="6921500" y="2413000"/>
          <p14:tracePt t="126799" x="6921500" y="2387600"/>
          <p14:tracePt t="126816" x="6921500" y="2368550"/>
          <p14:tracePt t="126833" x="6921500" y="2355850"/>
          <p14:tracePt t="126849" x="6921500" y="2343150"/>
          <p14:tracePt t="126866" x="6921500" y="2324100"/>
          <p14:tracePt t="126882" x="6921500" y="2317750"/>
          <p14:tracePt t="126899" x="6921500" y="2298700"/>
          <p14:tracePt t="127052" x="6908800" y="2298700"/>
          <p14:tracePt t="127060" x="6902450" y="2298700"/>
          <p14:tracePt t="127060" x="6889750" y="2305050"/>
          <p14:tracePt t="127076" x="6889750" y="2324100"/>
          <p14:tracePt t="127084" x="6877050" y="2343150"/>
          <p14:tracePt t="127100" x="6870700" y="2374900"/>
          <p14:tracePt t="127101" x="6864350" y="2432050"/>
          <p14:tracePt t="127116" x="6851650" y="2463800"/>
          <p14:tracePt t="127133" x="6845300" y="2508250"/>
          <p14:tracePt t="127150" x="6845300" y="2546350"/>
          <p14:tracePt t="127167" x="6845300" y="2578100"/>
          <p14:tracePt t="127184" x="6838950" y="2603500"/>
          <p14:tracePt t="127200" x="6832600" y="2641600"/>
          <p14:tracePt t="127218" x="6832600" y="2660650"/>
          <p14:tracePt t="127233" x="6832600" y="2686050"/>
          <p14:tracePt t="127250" x="6826250" y="2730500"/>
          <p14:tracePt t="127266" x="6826250" y="2762250"/>
          <p14:tracePt t="127283" x="6826250" y="2813050"/>
          <p14:tracePt t="127300" x="6826250" y="2844800"/>
          <p14:tracePt t="127318" x="6826250" y="2876550"/>
          <p14:tracePt t="127333" x="6826250" y="2908300"/>
          <p14:tracePt t="127350" x="6826250" y="2940050"/>
          <p14:tracePt t="127367" x="6826250" y="2965450"/>
          <p14:tracePt t="127384" x="6826250" y="2971800"/>
          <p14:tracePt t="127400" x="6826250" y="2978150"/>
          <p14:tracePt t="127444" x="6826250" y="2984500"/>
          <p14:tracePt t="127459" x="6826250" y="2997200"/>
          <p14:tracePt t="127468" x="6826250" y="3003550"/>
          <p14:tracePt t="127468" x="6826250" y="3009900"/>
          <p14:tracePt t="127483" x="6826250" y="3016250"/>
          <p14:tracePt t="127501" x="6826250" y="3022600"/>
          <p14:tracePt t="127517" x="6826250" y="3035300"/>
          <p14:tracePt t="127534" x="6826250" y="3041650"/>
          <p14:tracePt t="127550" x="6826250" y="3060700"/>
          <p14:tracePt t="127567" x="6826250" y="3079750"/>
          <p14:tracePt t="127584" x="6826250" y="3105150"/>
          <p14:tracePt t="127600" x="6826250" y="3136900"/>
          <p14:tracePt t="127617" x="6826250" y="3175000"/>
          <p14:tracePt t="127634" x="6826250" y="3225800"/>
          <p14:tracePt t="127651" x="6826250" y="3251200"/>
          <p14:tracePt t="127667" x="6826250" y="3289300"/>
          <p14:tracePt t="127685" x="6826250" y="3295650"/>
          <p14:tracePt t="127740" x="6826250" y="3308350"/>
          <p14:tracePt t="127748" x="6826250" y="3314700"/>
          <p14:tracePt t="127756" x="6826250" y="3327400"/>
          <p14:tracePt t="127764" x="6826250" y="3333750"/>
          <p14:tracePt t="127767" x="6826250" y="3365500"/>
          <p14:tracePt t="127784" x="6826250" y="3390900"/>
          <p14:tracePt t="127801" x="6826250" y="3416300"/>
          <p14:tracePt t="127817" x="6826250" y="3429000"/>
          <p14:tracePt t="127834" x="6826250" y="3441700"/>
          <p14:tracePt t="127851" x="6826250" y="3479800"/>
          <p14:tracePt t="127868" x="6826250" y="3492500"/>
          <p14:tracePt t="127908" x="6826250" y="3498850"/>
          <p14:tracePt t="128060" x="6838950" y="3498850"/>
          <p14:tracePt t="128068" x="6845300" y="3448050"/>
          <p14:tracePt t="128068" x="6858000" y="3346450"/>
          <p14:tracePt t="128084" x="6883400" y="3251200"/>
          <p14:tracePt t="128101" x="6889750" y="3149600"/>
          <p14:tracePt t="128118" x="6889750" y="3041650"/>
          <p14:tracePt t="128135" x="6896100" y="2952750"/>
          <p14:tracePt t="128151" x="6896100" y="2882900"/>
          <p14:tracePt t="128168" x="6915150" y="2813050"/>
          <p14:tracePt t="128185" x="6915150" y="2768600"/>
          <p14:tracePt t="128202" x="6915150" y="2698750"/>
          <p14:tracePt t="128218" x="6915150" y="2641600"/>
          <p14:tracePt t="128235" x="6915150" y="2584450"/>
          <p14:tracePt t="128253" x="6915150" y="2559050"/>
          <p14:tracePt t="128268" x="6915150" y="2533650"/>
          <p14:tracePt t="128285" x="6915150" y="2527300"/>
          <p14:tracePt t="128572" x="6915150" y="2514600"/>
          <p14:tracePt t="128580" x="6915150" y="2508250"/>
          <p14:tracePt t="128588" x="6915150" y="2501900"/>
          <p14:tracePt t="128596" x="6915150" y="2489200"/>
          <p14:tracePt t="128604" x="6915150" y="2463800"/>
          <p14:tracePt t="128619" x="6915150" y="2451100"/>
          <p14:tracePt t="128635" x="6915150" y="2438400"/>
          <p14:tracePt t="128652" x="6915150" y="2425700"/>
          <p14:tracePt t="128669" x="6915150" y="2406650"/>
          <p14:tracePt t="128685" x="6915150" y="2393950"/>
          <p14:tracePt t="128703" x="6915150" y="2381250"/>
          <p14:tracePt t="128719" x="6915150" y="2368550"/>
          <p14:tracePt t="128736" x="6915150" y="2355850"/>
          <p14:tracePt t="128752" x="6915150" y="2336800"/>
          <p14:tracePt t="128788" x="6915150" y="2330450"/>
          <p14:tracePt t="128820" x="6915150" y="2324100"/>
          <p14:tracePt t="128851" x="6915150" y="2317750"/>
          <p14:tracePt t="128862" x="6915150" y="2311400"/>
          <p14:tracePt t="128862" x="6915150" y="2305050"/>
          <p14:tracePt t="129084" x="6902450" y="2311400"/>
          <p14:tracePt t="129084" x="6896100" y="2317750"/>
          <p14:tracePt t="129100" x="6883400" y="2330450"/>
          <p14:tracePt t="129108" x="6870700" y="2368550"/>
          <p14:tracePt t="129116" x="6864350" y="2381250"/>
          <p14:tracePt t="129121" x="6845300" y="2425700"/>
          <p14:tracePt t="129136" x="6845300" y="2470150"/>
          <p14:tracePt t="129154" x="6832600" y="2508250"/>
          <p14:tracePt t="129171" x="6832600" y="2533650"/>
          <p14:tracePt t="129187" x="6826250" y="2571750"/>
          <p14:tracePt t="129204" x="6819900" y="2590800"/>
          <p14:tracePt t="129221" x="6819900" y="2603500"/>
          <p14:tracePt t="129237" x="6813550" y="2616200"/>
          <p14:tracePt t="129254" x="6813550" y="2622550"/>
          <p14:tracePt t="129271" x="6813550" y="2635250"/>
          <p14:tracePt t="129340" x="6813550" y="2647950"/>
          <p14:tracePt t="129349" x="6813550" y="2654300"/>
          <p14:tracePt t="129357" x="6813550" y="2667000"/>
          <p14:tracePt t="129380" x="6813550" y="2679700"/>
          <p14:tracePt t="129380" x="6813550" y="2686050"/>
          <p14:tracePt t="129469" x="6813550" y="2698750"/>
          <p14:tracePt t="129477" x="6813550" y="2705100"/>
          <p14:tracePt t="129481" x="6813550" y="2711450"/>
          <p14:tracePt t="129487" x="6813550" y="2724150"/>
          <p14:tracePt t="129504" x="6813550" y="2736850"/>
          <p14:tracePt t="129521" x="6813550" y="2749550"/>
          <p14:tracePt t="129538" x="6813550" y="2762250"/>
          <p14:tracePt t="129555" x="6813550" y="2781300"/>
          <p14:tracePt t="129571" x="6813550" y="2800350"/>
          <p14:tracePt t="129588" x="6819900" y="2851150"/>
          <p14:tracePt t="129605" x="6819900" y="2863850"/>
          <p14:tracePt t="129621" x="6819900" y="2876550"/>
          <p14:tracePt t="129638" x="6819900" y="2921000"/>
          <p14:tracePt t="129655" x="6819900" y="2952750"/>
          <p14:tracePt t="129671" x="6819900" y="2997200"/>
          <p14:tracePt t="129688" x="6819900" y="3060700"/>
          <p14:tracePt t="129705" x="6819900" y="3130550"/>
          <p14:tracePt t="129722" x="6819900" y="3181350"/>
          <p14:tracePt t="129738" x="6819900" y="3232150"/>
          <p14:tracePt t="129755" x="6819900" y="3270250"/>
          <p14:tracePt t="129772" x="6819900" y="3295650"/>
          <p14:tracePt t="129788" x="6819900" y="3314700"/>
          <p14:tracePt t="129805" x="6819900" y="3333750"/>
          <p14:tracePt t="129822" x="6819900" y="3352800"/>
          <p14:tracePt t="129838" x="6813550" y="3384550"/>
          <p14:tracePt t="129855" x="6788150" y="3403600"/>
          <p14:tracePt t="129872" x="6769100" y="3460750"/>
          <p14:tracePt t="129889" x="6762750" y="3479800"/>
          <p14:tracePt t="129905" x="6750050" y="3511550"/>
          <p14:tracePt t="129922" x="6737350" y="3543300"/>
          <p14:tracePt t="129939" x="6737350" y="3562350"/>
          <p14:tracePt t="129955" x="6731000" y="3575050"/>
          <p14:tracePt t="129972" x="6724650" y="3587750"/>
          <p14:tracePt t="129989" x="6711950" y="3625850"/>
          <p14:tracePt t="130006" x="6705600" y="3651250"/>
          <p14:tracePt t="130022" x="6692900" y="3676650"/>
          <p14:tracePt t="130039" x="6667500" y="3727450"/>
          <p14:tracePt t="130055" x="6648450" y="3771900"/>
          <p14:tracePt t="130072" x="6629400" y="3803650"/>
          <p14:tracePt t="130090" x="6610350" y="3867150"/>
          <p14:tracePt t="130105" x="6578600" y="3924300"/>
          <p14:tracePt t="130122" x="6540500" y="4019550"/>
          <p14:tracePt t="130139" x="6534150" y="4095750"/>
          <p14:tracePt t="130156" x="6527800" y="4152900"/>
          <p14:tracePt t="130172" x="6515100" y="4222750"/>
          <p14:tracePt t="130172" x="6508750" y="4241800"/>
          <p14:tracePt t="130190" x="6496050" y="4292600"/>
          <p14:tracePt t="130206" x="6483350" y="4349750"/>
          <p14:tracePt t="130223" x="6477000" y="4375150"/>
          <p14:tracePt t="130239" x="6457950" y="4425950"/>
          <p14:tracePt t="130256" x="6451600" y="4464050"/>
          <p14:tracePt t="130273" x="6432550" y="4489450"/>
          <p14:tracePt t="130289" x="6426200" y="4521200"/>
          <p14:tracePt t="130306" x="6426200" y="4540250"/>
          <p14:tracePt t="130323" x="6419850" y="4559300"/>
          <p14:tracePt t="130339" x="6407150" y="4578350"/>
          <p14:tracePt t="130356" x="6394450" y="4622800"/>
          <p14:tracePt t="130373" x="6375400" y="4648200"/>
          <p14:tracePt t="130389" x="6369050" y="4667250"/>
          <p14:tracePt t="130406" x="6369050" y="4692650"/>
          <p14:tracePt t="130423" x="6362700" y="4705350"/>
          <p14:tracePt t="130439" x="6362700" y="4724400"/>
          <p14:tracePt t="130456" x="6362700" y="4730750"/>
          <p14:tracePt t="130473" x="6362700" y="4749800"/>
          <p14:tracePt t="130490" x="6362700" y="4775200"/>
          <p14:tracePt t="130506" x="6362700" y="4794250"/>
          <p14:tracePt t="130523" x="6362700" y="4826000"/>
          <p14:tracePt t="130539" x="6362700" y="4857750"/>
          <p14:tracePt t="130539" x="6362700" y="4876800"/>
          <p14:tracePt t="130557" x="6362700" y="4883150"/>
          <p14:tracePt t="130574" x="6381750" y="4895850"/>
          <p14:tracePt t="130590" x="6381750" y="4927600"/>
          <p14:tracePt t="130606" x="6394450" y="4972050"/>
          <p14:tracePt t="130623" x="6400800" y="5016500"/>
          <p14:tracePt t="130640" x="6419850" y="5130800"/>
          <p14:tracePt t="130656" x="6426200" y="5175250"/>
          <p14:tracePt t="130673" x="6432550" y="5226050"/>
          <p14:tracePt t="130690" x="6432550" y="5264150"/>
          <p14:tracePt t="130707" x="6432550" y="5270500"/>
          <p14:tracePt t="130789" x="6432550" y="5289550"/>
          <p14:tracePt t="130799" x="6432550" y="5308600"/>
          <p14:tracePt t="130799" x="6432550" y="5314950"/>
          <p14:tracePt t="130807" x="6432550" y="5346700"/>
          <p14:tracePt t="130823" x="6432550" y="5410200"/>
          <p14:tracePt t="130840" x="6445250" y="5448300"/>
          <p14:tracePt t="130857" x="6451600" y="5461000"/>
          <p14:tracePt t="130873" x="6451600" y="5467350"/>
          <p14:tracePt t="130890" x="6451600" y="5473700"/>
          <p14:tracePt t="130907" x="6457950" y="5518150"/>
          <p14:tracePt t="130924" x="6464300" y="5537200"/>
          <p14:tracePt t="130924" x="6470650" y="5549900"/>
          <p14:tracePt t="130960" x="6477000" y="5556250"/>
          <p14:tracePt t="130967" x="6483350" y="5556250"/>
          <p14:tracePt t="130974" x="6521450" y="5581650"/>
          <p14:tracePt t="130990" x="6546850" y="5600700"/>
          <p14:tracePt t="131007" x="6572250" y="5613400"/>
          <p14:tracePt t="131024" x="6584950" y="5619750"/>
          <p14:tracePt t="131040" x="6604000" y="5632450"/>
          <p14:tracePt t="131057" x="6616700" y="5638800"/>
          <p14:tracePt t="131074" x="6623050" y="5645150"/>
          <p14:tracePt t="131091" x="6635750" y="5645150"/>
          <p14:tracePt t="131107" x="6667500" y="5645150"/>
          <p14:tracePt t="131124" x="6775450" y="5619750"/>
          <p14:tracePt t="131141" x="6826250" y="5607050"/>
          <p14:tracePt t="131157" x="6851650" y="5588000"/>
          <p14:tracePt t="131173" x="6858000" y="5588000"/>
          <p14:tracePt t="131189" x="6870700" y="5575300"/>
          <p14:tracePt t="131206" x="6889750" y="5549900"/>
          <p14:tracePt t="131223" x="6889750" y="5499100"/>
          <p14:tracePt t="131240" x="6889750" y="5461000"/>
          <p14:tracePt t="131256" x="6889750" y="5416550"/>
          <p14:tracePt t="131274" x="6889750" y="5397500"/>
          <p14:tracePt t="131291" x="6896100" y="5372100"/>
          <p14:tracePt t="131308" x="6902450" y="5365750"/>
          <p14:tracePt t="131324" x="6902450" y="5346700"/>
          <p14:tracePt t="131341" x="6902450" y="5327650"/>
          <p14:tracePt t="131358" x="6902450" y="5289550"/>
          <p14:tracePt t="131374" x="6902450" y="5264150"/>
          <p14:tracePt t="131391" x="6902450" y="5245100"/>
          <p14:tracePt t="131408" x="6902450" y="5232400"/>
          <p14:tracePt t="131501" x="6902450" y="5219700"/>
          <p14:tracePt t="131509" x="6896100" y="5226050"/>
          <p14:tracePt t="131526" x="6864350" y="5226050"/>
          <p14:tracePt t="131526" x="6819900" y="5232400"/>
          <p14:tracePt t="131541" x="6597650" y="5289550"/>
          <p14:tracePt t="131558" x="6419850" y="5327650"/>
          <p14:tracePt t="131575" x="6223000" y="5378450"/>
          <p14:tracePt t="131591" x="6108700" y="5410200"/>
          <p14:tracePt t="131608" x="6051550" y="5429250"/>
          <p14:tracePt t="131625" x="6045200" y="5435600"/>
          <p14:tracePt t="131642" x="6038850" y="5448300"/>
          <p14:tracePt t="131658" x="6032500" y="5454650"/>
          <p14:tracePt t="131675" x="6019800" y="5486400"/>
          <p14:tracePt t="131691" x="6013450" y="5505450"/>
          <p14:tracePt t="131708" x="6013450" y="5575300"/>
          <p14:tracePt t="131725" x="6013450" y="5607050"/>
          <p14:tracePt t="131742" x="6013450" y="5626100"/>
          <p14:tracePt t="131759" x="6013450" y="5645150"/>
          <p14:tracePt t="131775" x="6013450" y="5651500"/>
          <p14:tracePt t="131792" x="6032500" y="5683250"/>
          <p14:tracePt t="131808" x="6038850" y="5695950"/>
          <p14:tracePt t="131825" x="6045200" y="5695950"/>
          <p14:tracePt t="131842" x="6083300" y="5708650"/>
          <p14:tracePt t="131858" x="6153150" y="5746750"/>
          <p14:tracePt t="131875" x="6248400" y="5778500"/>
          <p14:tracePt t="131892" x="6388100" y="5816600"/>
          <p14:tracePt t="131909" x="6502400" y="5835650"/>
          <p14:tracePt t="131926" x="6604000" y="5848350"/>
          <p14:tracePt t="131942" x="6705600" y="5867400"/>
          <p14:tracePt t="131959" x="6762750" y="5880100"/>
          <p14:tracePt t="131975" x="6794500" y="5880100"/>
          <p14:tracePt t="131992" x="6832600" y="5880100"/>
          <p14:tracePt t="132009" x="6858000" y="5880100"/>
          <p14:tracePt t="132025" x="6902450" y="5854700"/>
          <p14:tracePt t="132042" x="6934200" y="5835650"/>
          <p14:tracePt t="132059" x="6965950" y="5816600"/>
          <p14:tracePt t="132075" x="7016750" y="5759450"/>
          <p14:tracePt t="132093" x="7029450" y="5740400"/>
          <p14:tracePt t="132109" x="7054850" y="5676900"/>
          <p14:tracePt t="132126" x="7080250" y="5632450"/>
          <p14:tracePt t="132144" x="7112000" y="5581650"/>
          <p14:tracePt t="132159" x="7131050" y="5537200"/>
          <p14:tracePt t="132176" x="7143750" y="5480050"/>
          <p14:tracePt t="132192" x="7143750" y="5422900"/>
          <p14:tracePt t="132209" x="7143750" y="5391150"/>
          <p14:tracePt t="132226" x="7143750" y="5372100"/>
          <p14:tracePt t="132243" x="7143750" y="5359400"/>
          <p14:tracePt t="132301" x="7137400" y="5359400"/>
          <p14:tracePt t="132310" x="7131050" y="5359400"/>
          <p14:tracePt t="132318" x="7118350" y="5359400"/>
          <p14:tracePt t="132326" x="7029450" y="5359400"/>
          <p14:tracePt t="132342" x="7004050" y="5359400"/>
          <p14:tracePt t="132343" x="6908800" y="5359400"/>
          <p14:tracePt t="132359" x="6800850" y="5359400"/>
          <p14:tracePt t="132376" x="6718300" y="5346700"/>
          <p14:tracePt t="132393" x="6686550" y="5334000"/>
          <p14:tracePt t="132452" x="6667500" y="5321300"/>
          <p14:tracePt t="132462" x="6654800" y="5321300"/>
          <p14:tracePt t="132470" x="6623050" y="5314950"/>
          <p14:tracePt t="132478" x="6578600" y="5314950"/>
          <p14:tracePt t="132485" x="6483350" y="5289550"/>
          <p14:tracePt t="132493" x="6343650" y="5283200"/>
          <p14:tracePt t="132510" x="6210300" y="5283200"/>
          <p14:tracePt t="132526" x="6127750" y="5283200"/>
          <p14:tracePt t="132543" x="6032500" y="5314950"/>
          <p14:tracePt t="132560" x="5975350" y="5365750"/>
          <p14:tracePt t="132576" x="5899150" y="5467350"/>
          <p14:tracePt t="132593" x="5829300" y="5556250"/>
          <p14:tracePt t="132610" x="5797550" y="5632450"/>
          <p14:tracePt t="132626" x="5772150" y="5715000"/>
          <p14:tracePt t="132643" x="5765800" y="5772150"/>
          <p14:tracePt t="132660" x="5778500" y="5803900"/>
          <p14:tracePt t="132677" x="5797550" y="5816600"/>
          <p14:tracePt t="132694" x="5810250" y="5829300"/>
          <p14:tracePt t="132711" x="5829300" y="5842000"/>
          <p14:tracePt t="132727" x="5848350" y="5848350"/>
          <p14:tracePt t="132743" x="5861050" y="5867400"/>
          <p14:tracePt t="132761" x="5911850" y="5886450"/>
          <p14:tracePt t="132777" x="5988050" y="5911850"/>
          <p14:tracePt t="132793" x="6108700" y="5949950"/>
          <p14:tracePt t="132812" x="6280150" y="5956300"/>
          <p14:tracePt t="132827" x="6432550" y="5956300"/>
          <p14:tracePt t="132844" x="6553200" y="5956300"/>
          <p14:tracePt t="132860" x="6648450" y="5956300"/>
          <p14:tracePt t="132877" x="6731000" y="5956300"/>
          <p14:tracePt t="132894" x="6762750" y="5956300"/>
          <p14:tracePt t="132910" x="6800850" y="5930900"/>
          <p14:tracePt t="132927" x="6877050" y="5873750"/>
          <p14:tracePt t="132943" x="6934200" y="5842000"/>
          <p14:tracePt t="132961" x="6953250" y="5822950"/>
          <p14:tracePt t="132977" x="6985000" y="5803900"/>
          <p14:tracePt t="132994" x="7054850" y="5759450"/>
          <p14:tracePt t="133010" x="7105650" y="5727700"/>
          <p14:tracePt t="133027" x="7137400" y="5689600"/>
          <p14:tracePt t="133044" x="7162800" y="5632450"/>
          <p14:tracePt t="133061" x="7175500" y="5594350"/>
          <p14:tracePt t="133077" x="7188200" y="5568950"/>
          <p14:tracePt t="133094" x="7188200" y="5549900"/>
          <p14:tracePt t="133110" x="7188200" y="5530850"/>
          <p14:tracePt t="133127" x="7188200" y="5518150"/>
          <p14:tracePt t="133144" x="7188200" y="5492750"/>
          <p14:tracePt t="133160" x="7188200" y="5480050"/>
          <p14:tracePt t="133177" x="7188200" y="5461000"/>
          <p14:tracePt t="133194" x="7188200" y="5454650"/>
          <p14:tracePt t="133211" x="7175500" y="5448300"/>
          <p14:tracePt t="133227" x="7162800" y="5429250"/>
          <p14:tracePt t="133244" x="7150100" y="5422900"/>
          <p14:tracePt t="133261" x="7124700" y="5410200"/>
          <p14:tracePt t="133278" x="7105650" y="5391150"/>
          <p14:tracePt t="133317" x="7092950" y="5378450"/>
          <p14:tracePt t="133325" x="7067550" y="5372100"/>
          <p14:tracePt t="133344" x="6991350" y="5340350"/>
          <p14:tracePt t="133345" x="6889750" y="5321300"/>
          <p14:tracePt t="133361" x="6756400" y="5302250"/>
          <p14:tracePt t="133377" x="6648450" y="5283200"/>
          <p14:tracePt t="133394" x="6578600" y="5283200"/>
          <p14:tracePt t="133411" x="6527800" y="5283200"/>
          <p14:tracePt t="133428" x="6464300" y="5295900"/>
          <p14:tracePt t="133445" x="6457950" y="5295900"/>
          <p14:tracePt t="133461" x="6400800" y="5327650"/>
          <p14:tracePt t="133480" x="6337300" y="5353050"/>
          <p14:tracePt t="133494" x="6299200" y="5378450"/>
          <p14:tracePt t="133511" x="6280150" y="5403850"/>
          <p14:tracePt t="133528" x="6254750" y="5429250"/>
          <p14:tracePt t="133545" x="6248400" y="5473700"/>
          <p14:tracePt t="133561" x="6242050" y="5511800"/>
          <p14:tracePt t="133578" x="6242050" y="5556250"/>
          <p14:tracePt t="133595" x="6242050" y="5594350"/>
          <p14:tracePt t="133611" x="6242050" y="5626100"/>
          <p14:tracePt t="133628" x="6261100" y="5645150"/>
          <p14:tracePt t="133645" x="6286500" y="5695950"/>
          <p14:tracePt t="133662" x="6337300" y="5746750"/>
          <p14:tracePt t="133678" x="6426200" y="5810250"/>
          <p14:tracePt t="133695" x="6521450" y="5854700"/>
          <p14:tracePt t="133711" x="6604000" y="5905500"/>
          <p14:tracePt t="133728" x="6699250" y="5911850"/>
          <p14:tracePt t="133745" x="6762750" y="5918200"/>
          <p14:tracePt t="133762" x="6838950" y="5918200"/>
          <p14:tracePt t="133779" x="6902450" y="5905500"/>
          <p14:tracePt t="133795" x="6934200" y="5880100"/>
          <p14:tracePt t="133812" x="6946900" y="5867400"/>
          <p14:tracePt t="133828" x="6965950" y="5848350"/>
          <p14:tracePt t="133846" x="6978650" y="5816600"/>
          <p14:tracePt t="133862" x="6997700" y="5772150"/>
          <p14:tracePt t="133878" x="7016750" y="5721350"/>
          <p14:tracePt t="133895" x="7035800" y="5683250"/>
          <p14:tracePt t="133912" x="7035800" y="5664200"/>
          <p14:tracePt t="133928" x="7042150" y="5607050"/>
          <p14:tracePt t="133945" x="7042150" y="5562600"/>
          <p14:tracePt t="133962" x="7042150" y="5543550"/>
          <p14:tracePt t="133978" x="7042150" y="5505450"/>
          <p14:tracePt t="133995" x="7042150" y="5486400"/>
          <p14:tracePt t="134012" x="7042150" y="5480050"/>
          <p14:tracePt t="134046" x="7042150" y="5473700"/>
          <p14:tracePt t="134047" x="7035800" y="5467350"/>
          <p14:tracePt t="134062" x="7029450" y="5461000"/>
          <p14:tracePt t="134079" x="7016750" y="5448300"/>
          <p14:tracePt t="134095" x="7010400" y="5448300"/>
          <p14:tracePt t="134112" x="6985000" y="5448300"/>
          <p14:tracePt t="134129" x="6946900" y="5441950"/>
          <p14:tracePt t="134146" x="6896100" y="5441950"/>
          <p14:tracePt t="134162" x="6819900" y="5441950"/>
          <p14:tracePt t="134179" x="6737350" y="5441950"/>
          <p14:tracePt t="134179" x="6692900" y="5441950"/>
          <p14:tracePt t="134198" x="6629400" y="5467350"/>
          <p14:tracePt t="134212" x="6591300" y="5480050"/>
          <p14:tracePt t="134212" x="6578600" y="5480050"/>
          <p14:tracePt t="134230" x="6565900" y="5486400"/>
          <p14:tracePt t="134285" x="6565900" y="5492750"/>
          <p14:tracePt t="134294" x="6565900" y="5505450"/>
          <p14:tracePt t="134296" x="6559550" y="5530850"/>
          <p14:tracePt t="134312" x="6559550" y="5556250"/>
          <p14:tracePt t="134329" x="6559550" y="5600700"/>
          <p14:tracePt t="134346" x="6559550" y="5651500"/>
          <p14:tracePt t="134363" x="6559550" y="5695950"/>
          <p14:tracePt t="134379" x="6578600" y="5740400"/>
          <p14:tracePt t="134396" x="6610350" y="5772150"/>
          <p14:tracePt t="134412" x="6648450" y="5797550"/>
          <p14:tracePt t="134412" x="6661150" y="5803900"/>
          <p14:tracePt t="134429" x="6680200" y="5810250"/>
          <p14:tracePt t="134445" x="6699250" y="5816600"/>
          <p14:tracePt t="134462" x="6731000" y="5835650"/>
          <p14:tracePt t="134479" x="6750050" y="5861050"/>
          <p14:tracePt t="134495" x="6781800" y="5880100"/>
          <p14:tracePt t="134513" x="6826250" y="5886450"/>
          <p14:tracePt t="134529" x="6838950" y="5886450"/>
          <p14:tracePt t="134662" x="6851650" y="5886450"/>
          <p14:tracePt t="134694" x="6858000" y="5886450"/>
          <p14:tracePt t="134717" x="6864350" y="5886450"/>
          <p14:tracePt t="134726" x="6870700" y="5880100"/>
          <p14:tracePt t="134734" x="6877050" y="5880100"/>
          <p14:tracePt t="134749" x="6877050" y="5873750"/>
          <p14:tracePt t="134758" x="6883400" y="5867400"/>
          <p14:tracePt t="135189" x="6889750" y="5861050"/>
          <p14:tracePt t="135214" x="6902450" y="5842000"/>
          <p14:tracePt t="135245" x="6908800" y="5835650"/>
          <p14:tracePt t="135262" x="6921500" y="5829300"/>
          <p14:tracePt t="135277" x="6927850" y="5829300"/>
          <p14:tracePt t="135290" x="6940550" y="5822950"/>
          <p14:tracePt t="135291" x="6946900" y="5816600"/>
          <p14:tracePt t="135297" x="6959600" y="5810250"/>
          <p14:tracePt t="135314" x="6985000" y="5797550"/>
          <p14:tracePt t="135331" x="7004050" y="5784850"/>
          <p14:tracePt t="135347" x="7029450" y="5753100"/>
          <p14:tracePt t="135364" x="7048500" y="5715000"/>
          <p14:tracePt t="135381" x="7099300" y="5645150"/>
          <p14:tracePt t="135398" x="7124700" y="5588000"/>
          <p14:tracePt t="135414" x="7143750" y="5556250"/>
          <p14:tracePt t="135431" x="7143750" y="5505450"/>
          <p14:tracePt t="135448" x="7143750" y="5461000"/>
          <p14:tracePt t="135464" x="7143750" y="5422900"/>
          <p14:tracePt t="135481" x="7143750" y="5397500"/>
          <p14:tracePt t="135498" x="7143750" y="5372100"/>
          <p14:tracePt t="135514" x="7143750" y="5365750"/>
          <p14:tracePt t="135532" x="7143750" y="5353050"/>
          <p14:tracePt t="135548" x="7143750" y="5321300"/>
          <p14:tracePt t="135564" x="7143750" y="5270500"/>
          <p14:tracePt t="135582" x="7143750" y="5226050"/>
          <p14:tracePt t="135598" x="7137400" y="5187950"/>
          <p14:tracePt t="135614" x="7131050" y="5168900"/>
          <p14:tracePt t="135631" x="7118350" y="5143500"/>
          <p14:tracePt t="135717" x="7112000" y="5130800"/>
          <p14:tracePt t="135726" x="7092950" y="5105400"/>
          <p14:tracePt t="135742" x="7061200" y="5073650"/>
          <p14:tracePt t="135750" x="7042150" y="5060950"/>
          <p14:tracePt t="135750" x="7016750" y="5029200"/>
          <p14:tracePt t="135765" x="6959600" y="4978400"/>
          <p14:tracePt t="135782" x="6953250" y="4972050"/>
          <p14:tracePt t="135799" x="6940550" y="4959350"/>
          <p14:tracePt t="135814" x="6921500" y="4933950"/>
          <p14:tracePt t="135832" x="6902450" y="4902200"/>
          <p14:tracePt t="135848" x="6889750" y="4889500"/>
          <p14:tracePt t="135865" x="6883400" y="4883150"/>
          <p14:tracePt t="135910" x="6870700" y="4883150"/>
          <p14:tracePt t="135925" x="6858000" y="4883150"/>
          <p14:tracePt t="135933" x="6851650" y="4883150"/>
          <p14:tracePt t="135942" x="6845300" y="4876800"/>
          <p14:tracePt t="135950" x="6832600" y="4876800"/>
          <p14:tracePt t="135950" x="6826250" y="4876800"/>
          <p14:tracePt t="135966" x="6800850" y="4876800"/>
          <p14:tracePt t="135981" x="6762750" y="4876800"/>
          <p14:tracePt t="135998" x="6711950" y="4883150"/>
          <p14:tracePt t="136015" x="6604000" y="4908550"/>
          <p14:tracePt t="136032" x="6540500" y="4927600"/>
          <p14:tracePt t="136049" x="6496050" y="4946650"/>
          <p14:tracePt t="136065" x="6477000" y="4965700"/>
          <p14:tracePt t="136082" x="6470650" y="4965700"/>
          <p14:tracePt t="136099" x="6464300" y="4972050"/>
          <p14:tracePt t="136115" x="6464300" y="4984750"/>
          <p14:tracePt t="136132" x="6457950" y="5003800"/>
          <p14:tracePt t="136149" x="6457950" y="5035550"/>
          <p14:tracePt t="136166" x="6451600" y="5067300"/>
          <p14:tracePt t="136182" x="6451600" y="5105400"/>
          <p14:tracePt t="136199" x="6451600" y="5137150"/>
          <p14:tracePt t="136215" x="6451600" y="5156200"/>
          <p14:tracePt t="136232" x="6464300" y="5194300"/>
          <p14:tracePt t="136248" x="6477000" y="5232400"/>
          <p14:tracePt t="136264" x="6489700" y="5270500"/>
          <p14:tracePt t="136281" x="6515100" y="5289550"/>
          <p14:tracePt t="136298" x="6521450" y="5295900"/>
          <p14:tracePt t="136316" x="6546850" y="5314950"/>
          <p14:tracePt t="136333" x="6623050" y="5353050"/>
          <p14:tracePt t="136351" x="6680200" y="5372100"/>
          <p14:tracePt t="136366" x="6743700" y="5384800"/>
          <p14:tracePt t="136383" x="6788150" y="5391150"/>
          <p14:tracePt t="136399" x="6826250" y="5391150"/>
          <p14:tracePt t="136416" x="6870700" y="5391150"/>
          <p14:tracePt t="136432" x="6889750" y="5384800"/>
          <p14:tracePt t="136449" x="6915150" y="5359400"/>
          <p14:tracePt t="136466" x="6946900" y="5321300"/>
          <p14:tracePt t="136483" x="6972300" y="5302250"/>
          <p14:tracePt t="136500" x="6997700" y="5283200"/>
          <p14:tracePt t="136516" x="7004050" y="5270500"/>
          <p14:tracePt t="136516" x="7010400" y="5251450"/>
          <p14:tracePt t="136534" x="7023100" y="5226050"/>
          <p14:tracePt t="136550" x="7029450" y="5200650"/>
          <p14:tracePt t="136566" x="7029450" y="5187950"/>
          <p14:tracePt t="136583" x="7029450" y="5175250"/>
          <p14:tracePt t="136599" x="7029450" y="5162550"/>
          <p14:tracePt t="136616" x="7029450" y="5137150"/>
          <p14:tracePt t="136633" x="7029450" y="5118100"/>
          <p14:tracePt t="136669" x="7029450" y="5111750"/>
          <p14:tracePt t="136685" x="7029450" y="5105400"/>
          <p14:tracePt t="136726" x="7029450" y="5099050"/>
          <p14:tracePt t="136733" x="7029450" y="5086350"/>
          <p14:tracePt t="136738" x="7016750" y="5060950"/>
          <p14:tracePt t="136750" x="6997700" y="5048250"/>
          <p14:tracePt t="136766" x="6985000" y="5035550"/>
          <p14:tracePt t="136783" x="6946900" y="5010150"/>
          <p14:tracePt t="136800" x="6896100" y="5003800"/>
          <p14:tracePt t="136816" x="6832600" y="4984750"/>
          <p14:tracePt t="136834" x="6762750" y="4953000"/>
          <p14:tracePt t="136850" x="6731000" y="4940300"/>
          <p14:tracePt t="136867" x="6724650" y="4940300"/>
          <p14:tracePt t="136926" x="6711950" y="4940300"/>
          <p14:tracePt t="136935" x="6692900" y="4940300"/>
          <p14:tracePt t="136943" x="6680200" y="4946650"/>
          <p14:tracePt t="136950" x="6635750" y="4959350"/>
          <p14:tracePt t="136967" x="6616700" y="4972050"/>
          <p14:tracePt t="136983" x="6584950" y="4984750"/>
          <p14:tracePt t="137000" x="6553200" y="4997450"/>
          <p14:tracePt t="137017" x="6534150" y="5003800"/>
          <p14:tracePt t="137033" x="6521450" y="5016500"/>
          <p14:tracePt t="137050" x="6502400" y="5029200"/>
          <p14:tracePt t="137067" x="6502400" y="5035550"/>
          <p14:tracePt t="137083" x="6496050" y="5054600"/>
          <p14:tracePt t="137100" x="6489700" y="5073650"/>
          <p14:tracePt t="137116" x="6489700" y="5092700"/>
          <p14:tracePt t="137134" x="6489700" y="5111750"/>
          <p14:tracePt t="137150" x="6489700" y="5149850"/>
          <p14:tracePt t="137167" x="6489700" y="5187950"/>
          <p14:tracePt t="137184" x="6508750" y="5207000"/>
          <p14:tracePt t="137200" x="6527800" y="5251450"/>
          <p14:tracePt t="137217" x="6553200" y="5270500"/>
          <p14:tracePt t="137234" x="6559550" y="5283200"/>
          <p14:tracePt t="137250" x="6591300" y="5302250"/>
          <p14:tracePt t="137267" x="6604000" y="5308600"/>
          <p14:tracePt t="137284" x="6642100" y="5321300"/>
          <p14:tracePt t="137284" x="6667500" y="5327650"/>
          <p14:tracePt t="137302" x="6750050" y="5359400"/>
          <p14:tracePt t="137318" x="6877050" y="5391150"/>
          <p14:tracePt t="137335" x="6991350" y="5410200"/>
          <p14:tracePt t="137351" x="7048500" y="5416550"/>
          <p14:tracePt t="137367" x="7105650" y="5416550"/>
          <p14:tracePt t="137384" x="7124700" y="5416550"/>
          <p14:tracePt t="137401" x="7131050" y="5416550"/>
          <p14:tracePt t="137417" x="7143750" y="5410200"/>
          <p14:tracePt t="137434" x="7143750" y="5391150"/>
          <p14:tracePt t="137451" x="7156450" y="5353050"/>
          <p14:tracePt t="137468" x="7162800" y="5327650"/>
          <p14:tracePt t="137484" x="7169150" y="5289550"/>
          <p14:tracePt t="137501" x="7181850" y="5232400"/>
          <p14:tracePt t="137518" x="7181850" y="5200650"/>
          <p14:tracePt t="137534" x="7181850" y="5168900"/>
          <p14:tracePt t="137551" x="7181850" y="5149850"/>
          <p14:tracePt t="137568" x="7181850" y="5137150"/>
          <p14:tracePt t="137606" x="7175500" y="5137150"/>
          <p14:tracePt t="137621" x="7169150" y="5118100"/>
          <p14:tracePt t="137629" x="7162800" y="5111750"/>
          <p14:tracePt t="137637" x="7143750" y="5099050"/>
          <p14:tracePt t="137651" x="7137400" y="5086350"/>
          <p14:tracePt t="137668" x="7131050" y="5080000"/>
          <p14:tracePt t="137685" x="7118350" y="5060950"/>
          <p14:tracePt t="137701" x="7099300" y="5054600"/>
          <p14:tracePt t="137718" x="7061200" y="5041900"/>
          <p14:tracePt t="137736" x="7010400" y="5029200"/>
          <p14:tracePt t="137751" x="6946900" y="5010150"/>
          <p14:tracePt t="137768" x="6858000" y="4984750"/>
          <p14:tracePt t="137785" x="6794500" y="4978400"/>
          <p14:tracePt t="137802" x="6731000" y="4972050"/>
          <p14:tracePt t="137818" x="6680200" y="4972050"/>
          <p14:tracePt t="137836" x="6642100" y="4972050"/>
          <p14:tracePt t="137851" x="6635750" y="4972050"/>
          <p14:tracePt t="137869" x="6629400" y="4972050"/>
          <p14:tracePt t="137917" x="6623050" y="4972050"/>
          <p14:tracePt t="137927" x="6616700" y="4972050"/>
          <p14:tracePt t="137927" x="6604000" y="4984750"/>
          <p14:tracePt t="137935" x="6584950" y="5003800"/>
          <p14:tracePt t="137952" x="6572250" y="5041900"/>
          <p14:tracePt t="137968" x="6565900" y="5086350"/>
          <p14:tracePt t="137985" x="6565900" y="5105400"/>
          <p14:tracePt t="138002" x="6565900" y="5118100"/>
          <p14:tracePt t="138018" x="6565900" y="5143500"/>
          <p14:tracePt t="138035" x="6565900" y="5162550"/>
          <p14:tracePt t="138052" x="6565900" y="5200650"/>
          <p14:tracePt t="138069" x="6591300" y="5251450"/>
          <p14:tracePt t="138069" x="6604000" y="5276850"/>
          <p14:tracePt t="138086" x="6667500" y="5321300"/>
          <p14:tracePt t="138101" x="6711950" y="5365750"/>
          <p14:tracePt t="138118" x="6737350" y="5397500"/>
          <p14:tracePt t="138135" x="6762750" y="5397500"/>
          <p14:tracePt t="138152" x="6781800" y="5403850"/>
          <p14:tracePt t="138169" x="6794500" y="5403850"/>
          <p14:tracePt t="138185" x="6851650" y="5403850"/>
          <p14:tracePt t="138202" x="6921500" y="5403850"/>
          <p14:tracePt t="138219" x="7016750" y="5378450"/>
          <p14:tracePt t="138235" x="7073900" y="5372100"/>
          <p14:tracePt t="138252" x="7143750" y="5359400"/>
          <p14:tracePt t="138269" x="7156450" y="5346700"/>
          <p14:tracePt t="138286" x="7162800" y="5340350"/>
          <p14:tracePt t="138302" x="7162800" y="5321300"/>
          <p14:tracePt t="138319" x="7175500" y="5289550"/>
          <p14:tracePt t="138336" x="7175500" y="5264150"/>
          <p14:tracePt t="138352" x="7175500" y="5226050"/>
          <p14:tracePt t="138369" x="7175500" y="5181600"/>
          <p14:tracePt t="138386" x="7175500" y="5143500"/>
          <p14:tracePt t="138429" x="7175500" y="5130800"/>
          <p14:tracePt t="138445" x="7169150" y="5118100"/>
          <p14:tracePt t="138445" x="7156450" y="5099050"/>
          <p14:tracePt t="138470" x="7143750" y="5086350"/>
          <p14:tracePt t="138478" x="7131050" y="5080000"/>
          <p14:tracePt t="138485" x="7080250" y="5048250"/>
          <p14:tracePt t="138502" x="7023100" y="5016500"/>
          <p14:tracePt t="138503" x="6940550" y="4991100"/>
          <p14:tracePt t="138519" x="6889750" y="4991100"/>
          <p14:tracePt t="138536" x="6807200" y="4972050"/>
          <p14:tracePt t="138553" x="6756400" y="4972050"/>
          <p14:tracePt t="138569" x="6737350" y="4972050"/>
          <p14:tracePt t="138586" x="6731000" y="4972050"/>
          <p14:tracePt t="138741" x="6731000" y="4978400"/>
          <p14:tracePt t="138781" x="6737350" y="4978400"/>
          <p14:tracePt t="138806" x="6750050" y="4978400"/>
          <p14:tracePt t="138845" x="6762750" y="4978400"/>
          <p14:tracePt t="138862" x="6769100" y="4978400"/>
          <p14:tracePt t="138870" x="6781800" y="4978400"/>
          <p14:tracePt t="138871" x="6813550" y="4978400"/>
          <p14:tracePt t="138887" x="6870700" y="4965700"/>
          <p14:tracePt t="138903" x="6921500" y="4946650"/>
          <p14:tracePt t="138920" x="6946900" y="4927600"/>
          <p14:tracePt t="138936" x="6959600" y="4921250"/>
          <p14:tracePt t="139007" x="6965950" y="4914900"/>
          <p14:tracePt t="139053" x="6965950" y="4908550"/>
          <p14:tracePt t="139070" x="6953250" y="4895850"/>
          <p14:tracePt t="139237" x="6940550" y="4895850"/>
          <p14:tracePt t="139241" x="6934200" y="4895850"/>
          <p14:tracePt t="139262" x="6921500" y="4895850"/>
          <p14:tracePt t="139270" x="6915150" y="4895850"/>
          <p14:tracePt t="139606" x="6921500" y="4895850"/>
          <p14:tracePt t="139614" x="6934200" y="4895850"/>
          <p14:tracePt t="139621" x="6953250" y="4895850"/>
          <p14:tracePt t="139622" x="6985000" y="4895850"/>
          <p14:tracePt t="139638" x="6997700" y="4895850"/>
          <p14:tracePt t="139654" x="7004050" y="4895850"/>
          <p14:tracePt t="139798" x="7004050" y="4902200"/>
          <p14:tracePt t="139805" x="6972300" y="4908550"/>
          <p14:tracePt t="139814" x="6953250" y="4908550"/>
          <p14:tracePt t="139822" x="6902450" y="4908550"/>
          <p14:tracePt t="139839" x="6889750" y="4908550"/>
          <p14:tracePt t="139855" x="6858000" y="4908550"/>
          <p14:tracePt t="139871" x="6851650" y="4908550"/>
          <p14:tracePt t="139941" x="6845300" y="4908550"/>
          <p14:tracePt t="139949" x="6845300" y="4902200"/>
          <p14:tracePt t="139966" x="6845300" y="4895850"/>
          <p14:tracePt t="139974" x="6845300" y="4889500"/>
          <p14:tracePt t="139990" x="6845300" y="4876800"/>
          <p14:tracePt t="140005" x="6838950" y="4876800"/>
          <p14:tracePt t="140100" x="6832600" y="4876800"/>
          <p14:tracePt t="140134" x="6826250" y="4876800"/>
          <p14:tracePt t="140142" x="6826250" y="4870450"/>
          <p14:tracePt t="140155" x="6819900" y="4857750"/>
          <p14:tracePt t="140156" x="6819900" y="4845050"/>
          <p14:tracePt t="140172" x="6819900" y="4826000"/>
          <p14:tracePt t="140189" x="6813550" y="4806950"/>
          <p14:tracePt t="140301" x="6807200" y="4806950"/>
          <p14:tracePt t="140469" x="6819900" y="4838700"/>
          <p14:tracePt t="140482" x="6838950" y="4857750"/>
          <p14:tracePt t="140482" x="6845300" y="4864100"/>
          <p14:tracePt t="140489" x="6851650" y="4864100"/>
          <p14:tracePt t="140506" x="6864350" y="4870450"/>
          <p14:tracePt t="140523" x="6870700" y="4870450"/>
          <p14:tracePt t="140638" x="6870700" y="4883150"/>
          <p14:tracePt t="141253" x="6877050" y="4883150"/>
          <p14:tracePt t="141294" x="6883400" y="4883150"/>
          <p14:tracePt t="141350" x="6889750" y="4876800"/>
          <p14:tracePt t="141366" x="6889750" y="4857750"/>
          <p14:tracePt t="141374" x="6889750" y="4845050"/>
          <p14:tracePt t="141374" x="6889750" y="4806950"/>
          <p14:tracePt t="141390" x="6889750" y="4749800"/>
          <p14:tracePt t="141407" x="6889750" y="4705350"/>
          <p14:tracePt t="141423" x="6889750" y="4648200"/>
          <p14:tracePt t="141440" x="6883400" y="4616450"/>
          <p14:tracePt t="141457" x="6877050" y="4552950"/>
          <p14:tracePt t="141474" x="6845300" y="4495800"/>
          <p14:tracePt t="141491" x="6832600" y="4432300"/>
          <p14:tracePt t="141507" x="6813550" y="4375150"/>
          <p14:tracePt t="141524" x="6800850" y="4267200"/>
          <p14:tracePt t="141541" x="6788150" y="4197350"/>
          <p14:tracePt t="141559" x="6781800" y="4152900"/>
          <p14:tracePt t="141574" x="6775450" y="4108450"/>
          <p14:tracePt t="141591" x="6769100" y="4064000"/>
          <p14:tracePt t="141608" x="6769100" y="4013200"/>
          <p14:tracePt t="141624" x="6762750" y="3981450"/>
          <p14:tracePt t="141641" x="6756400" y="3956050"/>
          <p14:tracePt t="141658" x="6756400" y="3930650"/>
          <p14:tracePt t="141674" x="6756400" y="3905250"/>
          <p14:tracePt t="141691" x="6756400" y="3892550"/>
          <p14:tracePt t="141708" x="6756400" y="3854450"/>
          <p14:tracePt t="141726" x="6756400" y="3848100"/>
          <p14:tracePt t="141741" x="6750050" y="3797300"/>
          <p14:tracePt t="141759" x="6750050" y="3771900"/>
          <p14:tracePt t="141774" x="6750050" y="3733800"/>
          <p14:tracePt t="141791" x="6750050" y="3702050"/>
          <p14:tracePt t="141808" x="6750050" y="3676650"/>
          <p14:tracePt t="141825" x="6750050" y="3638550"/>
          <p14:tracePt t="141841" x="6750050" y="3625850"/>
          <p14:tracePt t="141858" x="6750050" y="3619500"/>
          <p14:tracePt t="141875" x="6762750" y="3594100"/>
          <p14:tracePt t="141891" x="6762750" y="3581400"/>
          <p14:tracePt t="141909" x="6769100" y="3562350"/>
          <p14:tracePt t="141925" x="6781800" y="3498850"/>
          <p14:tracePt t="141943" x="6781800" y="3479800"/>
          <p14:tracePt t="141958" x="6781800" y="3473450"/>
          <p14:tracePt t="142046" x="6781800" y="3467100"/>
          <p14:tracePt t="142053" x="6788150" y="3460750"/>
          <p14:tracePt t="142062" x="6794500" y="3454400"/>
          <p14:tracePt t="142075" x="6800850" y="3448050"/>
          <p14:tracePt t="142078" x="6800850" y="3435350"/>
          <p14:tracePt t="142182" x="6807200" y="3429000"/>
          <p14:tracePt t="142190" x="6819900" y="3403600"/>
          <p14:tracePt t="142201" x="6832600" y="3390900"/>
          <p14:tracePt t="142209" x="6838950" y="3371850"/>
          <p14:tracePt t="142225" x="6845300" y="3352800"/>
          <p14:tracePt t="142242" x="6845300" y="3340100"/>
          <p14:tracePt t="142259" x="6851650" y="3333750"/>
          <p14:tracePt t="142406" x="6858000" y="3327400"/>
          <p14:tracePt t="142414" x="6858000" y="3321050"/>
          <p14:tracePt t="142430" x="6858000" y="3308350"/>
          <p14:tracePt t="142438" x="6858000" y="3289300"/>
          <p14:tracePt t="142446" x="6858000" y="3263900"/>
          <p14:tracePt t="142459" x="6858000" y="3232150"/>
          <p14:tracePt t="142476" x="6858000" y="3219450"/>
          <p14:tracePt t="142492" x="6858000" y="3200400"/>
          <p14:tracePt t="142509" x="6858000" y="3187700"/>
          <p14:tracePt t="142558" x="6858000" y="3181350"/>
          <p14:tracePt t="142566" x="6858000" y="3168650"/>
          <p14:tracePt t="142582" x="6858000" y="3149600"/>
          <p14:tracePt t="142590" x="6858000" y="3130550"/>
          <p14:tracePt t="142609" x="6858000" y="3073400"/>
          <p14:tracePt t="142610" x="6858000" y="2997200"/>
          <p14:tracePt t="142626" x="6858000" y="2895600"/>
          <p14:tracePt t="142643" x="6858000" y="2787650"/>
          <p14:tracePt t="142660" x="6858000" y="2667000"/>
          <p14:tracePt t="142676" x="6858000" y="2470150"/>
          <p14:tracePt t="142693" x="6858000" y="2406650"/>
          <p14:tracePt t="142709" x="6858000" y="2235200"/>
          <p14:tracePt t="142727" x="6858000" y="2133600"/>
          <p14:tracePt t="142743" x="6858000" y="2082800"/>
          <p14:tracePt t="142759" x="6858000" y="2000250"/>
          <p14:tracePt t="142776" x="6858000" y="1955800"/>
          <p14:tracePt t="142793" x="6858000" y="1892300"/>
          <p14:tracePt t="142810" x="6858000" y="1866900"/>
          <p14:tracePt t="142826" x="6864350" y="1835150"/>
          <p14:tracePt t="142843" x="6864350" y="1803400"/>
          <p14:tracePt t="142860" x="6864350" y="1771650"/>
          <p14:tracePt t="142877" x="6864350" y="1714500"/>
          <p14:tracePt t="142877" x="6864350" y="1695450"/>
          <p14:tracePt t="142894" x="6864350" y="1663700"/>
          <p14:tracePt t="142911" x="6864350" y="1631950"/>
          <p14:tracePt t="142927" x="6858000" y="1625600"/>
          <p14:tracePt t="142982" x="6858000" y="1619250"/>
          <p14:tracePt t="142998" x="6838950" y="1619250"/>
          <p14:tracePt t="143006" x="6807200" y="1619250"/>
          <p14:tracePt t="143014" x="6775450" y="1619250"/>
          <p14:tracePt t="143026" x="6750050" y="1619250"/>
          <p14:tracePt t="143027" x="6680200" y="1631950"/>
          <p14:tracePt t="143043" x="6604000" y="1670050"/>
          <p14:tracePt t="143060" x="6540500" y="1727200"/>
          <p14:tracePt t="143076" x="6470650" y="1790700"/>
          <p14:tracePt t="143093" x="6432550" y="1847850"/>
          <p14:tracePt t="143111" x="6413500" y="1911350"/>
          <p14:tracePt t="143127" x="6407150" y="1974850"/>
          <p14:tracePt t="143144" x="6400800" y="2044700"/>
          <p14:tracePt t="143160" x="6381750" y="2089150"/>
          <p14:tracePt t="143177" x="6369050" y="2139950"/>
          <p14:tracePt t="143193" x="6362700" y="2184400"/>
          <p14:tracePt t="143210" x="6356350" y="2241550"/>
          <p14:tracePt t="143227" x="6350000" y="2286000"/>
          <p14:tracePt t="143244" x="6350000" y="2336800"/>
          <p14:tracePt t="143260" x="6350000" y="2381250"/>
          <p14:tracePt t="143277" x="6356350" y="2451100"/>
          <p14:tracePt t="143294" x="6362700" y="2482850"/>
          <p14:tracePt t="143310" x="6394450" y="2546350"/>
          <p14:tracePt t="143329" x="6432550" y="2597150"/>
          <p14:tracePt t="143344" x="6496050" y="2647950"/>
          <p14:tracePt t="143361" x="6527800" y="2667000"/>
          <p14:tracePt t="143377" x="6553200" y="2673350"/>
          <p14:tracePt t="143394" x="6565900" y="2679700"/>
          <p14:tracePt t="143411" x="6610350" y="2679700"/>
          <p14:tracePt t="143427" x="6692900" y="2686050"/>
          <p14:tracePt t="143444" x="6794500" y="2686050"/>
          <p14:tracePt t="143461" x="6965950" y="2635250"/>
          <p14:tracePt t="143478" x="7073900" y="2584450"/>
          <p14:tracePt t="143494" x="7162800" y="2514600"/>
          <p14:tracePt t="143511" x="7188200" y="2432050"/>
          <p14:tracePt t="143527" x="7194550" y="2343150"/>
          <p14:tracePt t="143544" x="7194550" y="2305050"/>
          <p14:tracePt t="143561" x="7150100" y="2254250"/>
          <p14:tracePt t="143578" x="7080250" y="2216150"/>
          <p14:tracePt t="143594" x="7016750" y="2184400"/>
          <p14:tracePt t="143611" x="6940550" y="2165350"/>
          <p14:tracePt t="143627" x="6832600" y="2152650"/>
          <p14:tracePt t="143644" x="6711950" y="2152650"/>
          <p14:tracePt t="143661" x="6534150" y="2152650"/>
          <p14:tracePt t="143678" x="6445250" y="2165350"/>
          <p14:tracePt t="143694" x="6413500" y="2184400"/>
          <p14:tracePt t="143711" x="6413500" y="2209800"/>
          <p14:tracePt t="143728" x="6413500" y="2247900"/>
          <p14:tracePt t="143744" x="6413500" y="2298700"/>
          <p14:tracePt t="143761" x="6426200" y="2349500"/>
          <p14:tracePt t="143778" x="6438900" y="2400300"/>
          <p14:tracePt t="143794" x="6451600" y="2432050"/>
          <p14:tracePt t="143811" x="6470650" y="2470150"/>
          <p14:tracePt t="143828" x="6483350" y="2508250"/>
          <p14:tracePt t="143845" x="6496050" y="2527300"/>
          <p14:tracePt t="143906" x="6515100" y="2546350"/>
          <p14:tracePt t="143927" x="6534150" y="2546350"/>
          <p14:tracePt t="143945" x="6572250" y="2565400"/>
          <p14:tracePt t="143945" x="6680200" y="2616200"/>
          <p14:tracePt t="143962" x="6870700" y="2673350"/>
          <p14:tracePt t="143978" x="7080250" y="2717800"/>
          <p14:tracePt t="143995" x="7283450" y="2736850"/>
          <p14:tracePt t="144012" x="7454900" y="2749550"/>
          <p14:tracePt t="144029" x="7632700" y="2749550"/>
          <p14:tracePt t="144047" x="7753350" y="2749550"/>
          <p14:tracePt t="144062" x="7829550" y="2749550"/>
          <p14:tracePt t="144079" x="7867650" y="2743200"/>
          <p14:tracePt t="144095" x="7931150" y="2730500"/>
          <p14:tracePt t="144112" x="7969250" y="2705100"/>
          <p14:tracePt t="144128" x="8013700" y="2686050"/>
          <p14:tracePt t="144145" x="8051800" y="2673350"/>
          <p14:tracePt t="144162" x="8064500" y="2660650"/>
          <p14:tracePt t="144179" x="8089900" y="2647950"/>
          <p14:tracePt t="144195" x="8134350" y="2609850"/>
          <p14:tracePt t="144212" x="8178800" y="2590800"/>
          <p14:tracePt t="144229" x="8274050" y="2520950"/>
          <p14:tracePt t="144246" x="8318500" y="2476500"/>
          <p14:tracePt t="144263" x="8375650" y="2451100"/>
          <p14:tracePt t="144279" x="8420100" y="2413000"/>
          <p14:tracePt t="144295" x="8464550" y="2393950"/>
          <p14:tracePt t="144311" x="8496300" y="2368550"/>
          <p14:tracePt t="144328" x="8521700" y="2349500"/>
          <p14:tracePt t="144345" x="8534400" y="2343150"/>
          <p14:tracePt t="144362" x="8540750" y="2336800"/>
          <p14:tracePt t="144379" x="8566150" y="2324100"/>
          <p14:tracePt t="144396" x="8572500" y="2324100"/>
          <p14:tracePt t="144486" x="8578850" y="2324100"/>
          <p14:tracePt t="144494" x="8585200" y="2381250"/>
          <p14:tracePt t="144512" x="8591550" y="2425700"/>
          <p14:tracePt t="144512" x="8604250" y="2508250"/>
          <p14:tracePt t="144529" x="8610600" y="2609850"/>
          <p14:tracePt t="144546" x="8610600" y="2730500"/>
          <p14:tracePt t="144562" x="8610600" y="2889250"/>
          <p14:tracePt t="144579" x="8566150" y="3092450"/>
          <p14:tracePt t="144596" x="8432800" y="3276600"/>
          <p14:tracePt t="144612" x="8331200" y="3416300"/>
          <p14:tracePt t="144612" x="8267700" y="3492500"/>
          <p14:tracePt t="144630" x="8140700" y="3619500"/>
          <p14:tracePt t="144646" x="8051800" y="3733800"/>
          <p14:tracePt t="144663" x="7937500" y="3835400"/>
          <p14:tracePt t="144679" x="7861300" y="3879850"/>
          <p14:tracePt t="144696" x="7791450" y="3962400"/>
          <p14:tracePt t="144714" x="7734300" y="4013200"/>
          <p14:tracePt t="144729" x="7677150" y="4051300"/>
          <p14:tracePt t="144746" x="7620000" y="4095750"/>
          <p14:tracePt t="144763" x="7556500" y="4140200"/>
          <p14:tracePt t="144780" x="7442200" y="4165600"/>
          <p14:tracePt t="144796" x="7334250" y="4241800"/>
          <p14:tracePt t="144813" x="7226300" y="4318000"/>
          <p14:tracePt t="144830" x="7137400" y="4387850"/>
          <p14:tracePt t="144846" x="7092950" y="4432300"/>
          <p14:tracePt t="144863" x="7067550" y="4451350"/>
          <p14:tracePt t="144880" x="7023100" y="4502150"/>
          <p14:tracePt t="144896" x="6991350" y="4527550"/>
          <p14:tracePt t="144913" x="6915150" y="4603750"/>
          <p14:tracePt t="144931" x="6819900" y="4711700"/>
          <p14:tracePt t="144946" x="6756400" y="4800600"/>
          <p14:tracePt t="144964" x="6673850" y="4908550"/>
          <p14:tracePt t="144980" x="6610350" y="4978400"/>
          <p14:tracePt t="144997" x="6559550" y="5054600"/>
          <p14:tracePt t="145013" x="6477000" y="5168900"/>
          <p14:tracePt t="145030" x="6407150" y="5270500"/>
          <p14:tracePt t="145047" x="6324600" y="5365750"/>
          <p14:tracePt t="145063" x="6273800" y="5454650"/>
          <p14:tracePt t="145080" x="6248400" y="5505450"/>
          <p14:tracePt t="145097" x="6235700" y="5537200"/>
          <p14:tracePt t="145113" x="6197600" y="5594350"/>
          <p14:tracePt t="145130" x="6159500" y="5670550"/>
          <p14:tracePt t="145147" x="6121400" y="5746750"/>
          <p14:tracePt t="145164" x="6089650" y="5797550"/>
          <p14:tracePt t="145180" x="6070600" y="5829300"/>
          <p14:tracePt t="145197" x="6070600" y="5835650"/>
          <p14:tracePt t="145214" x="6070600" y="5842000"/>
          <p14:tracePt t="145230" x="6070600" y="5861050"/>
          <p14:tracePt t="145247" x="6070600" y="5899150"/>
          <p14:tracePt t="145264" x="6070600" y="5918200"/>
          <p14:tracePt t="145280" x="6070600" y="5937250"/>
          <p14:tracePt t="145297" x="6064250" y="5949950"/>
          <p14:tracePt t="145350" x="6064250" y="5956300"/>
          <p14:tracePt t="145358" x="6064250" y="5969000"/>
          <p14:tracePt t="145366" x="6064250" y="5975350"/>
          <p14:tracePt t="145374" x="6064250" y="6000750"/>
          <p14:tracePt t="145382" x="6064250" y="6026150"/>
          <p14:tracePt t="145397" x="6064250" y="6076950"/>
          <p14:tracePt t="145415" x="6064250" y="6083300"/>
          <p14:tracePt t="145599" x="6064250" y="6089650"/>
          <p14:tracePt t="145606" x="6064250" y="6115050"/>
          <p14:tracePt t="145614" x="6064250" y="6159500"/>
          <p14:tracePt t="145631" x="6064250" y="6172200"/>
          <p14:tracePt t="145631" x="6064250" y="6191250"/>
          <p14:tracePt t="145648" x="6064250" y="6210300"/>
          <p14:tracePt t="145664" x="6064250" y="6242050"/>
          <p14:tracePt t="145854" x="6064250" y="6248400"/>
          <p14:tracePt t="145863" x="6070600" y="6248400"/>
          <p14:tracePt t="145863" x="6096000" y="6242050"/>
          <p14:tracePt t="145881" x="6121400" y="6229350"/>
          <p14:tracePt t="145882" x="6210300" y="6216650"/>
          <p14:tracePt t="145898" x="6299200" y="6216650"/>
          <p14:tracePt t="145915" x="6451600" y="6216650"/>
          <p14:tracePt t="145931" x="6692900" y="6216650"/>
          <p14:tracePt t="145931" x="6870700" y="6216650"/>
          <p14:tracePt t="145964" x="7023100" y="6216650"/>
          <p14:tracePt t="145965" x="7359650" y="6216650"/>
          <p14:tracePt t="145982" x="7683500" y="6216650"/>
          <p14:tracePt t="145998" x="7727950" y="6216650"/>
          <p14:tracePt t="146054" x="7740650" y="6223000"/>
          <p14:tracePt t="146151" x="7740650" y="6248400"/>
          <p14:tracePt t="146151" x="7740650" y="6254750"/>
          <p14:tracePt t="146165" x="7753350" y="6267450"/>
          <p14:tracePt t="146262" x="7759700" y="6273800"/>
          <p14:tracePt t="146270" x="7766050" y="6286500"/>
          <p14:tracePt t="146278" x="7778750" y="6292850"/>
          <p14:tracePt t="146286" x="7823200" y="6337300"/>
          <p14:tracePt t="146299" x="7905750" y="6362700"/>
          <p14:tracePt t="146315" x="7988300" y="6375400"/>
          <p14:tracePt t="146332" x="8039100" y="6375400"/>
          <p14:tracePt t="146349" x="8064500" y="6375400"/>
          <p14:tracePt t="146365" x="8147050" y="6311900"/>
          <p14:tracePt t="146382" x="8280400" y="6140450"/>
          <p14:tracePt t="146399" x="8375650" y="5886450"/>
          <p14:tracePt t="146416" x="8534400" y="5511800"/>
          <p14:tracePt t="146432" x="8680450" y="5276850"/>
          <p14:tracePt t="146448" x="8775700" y="5111750"/>
          <p14:tracePt t="146465" x="8851900" y="4908550"/>
          <p14:tracePt t="146482" x="8915400" y="4718050"/>
          <p14:tracePt t="146498" x="8947150" y="4546600"/>
          <p14:tracePt t="146514" x="8978900" y="4381500"/>
          <p14:tracePt t="146531" x="8985250" y="4260850"/>
          <p14:tracePt t="146548" x="8991600" y="4133850"/>
          <p14:tracePt t="146565" x="8991600" y="3994150"/>
          <p14:tracePt t="146583" x="8991600" y="3917950"/>
          <p14:tracePt t="146599" x="8991600" y="3867150"/>
          <p14:tracePt t="146616" x="8991600" y="3816350"/>
          <p14:tracePt t="146633" x="8991600" y="3803650"/>
          <p14:tracePt t="146650" x="8991600" y="3790950"/>
          <p14:tracePt t="146667" x="8991600" y="3771900"/>
          <p14:tracePt t="146684" x="8978900" y="3721100"/>
          <p14:tracePt t="146700" x="8953500" y="3683000"/>
          <p14:tracePt t="146717" x="8940800" y="3657600"/>
          <p14:tracePt t="146734" x="8940800" y="3651250"/>
          <p14:tracePt t="146832" x="8934450" y="3651250"/>
          <p14:tracePt t="146842" x="8902700" y="3651250"/>
          <p14:tracePt t="146847" x="8845550" y="3625850"/>
          <p14:tracePt t="146855" x="8775700" y="3619500"/>
          <p14:tracePt t="146867" x="8667750" y="3613150"/>
          <p14:tracePt t="146884" x="8566150" y="3600450"/>
          <p14:tracePt t="146901" x="8534400" y="3600450"/>
          <p14:tracePt t="146918" x="8515350" y="3600450"/>
          <p14:tracePt t="146934" x="8509000" y="3594100"/>
          <p14:tracePt t="146952" x="8483600" y="3581400"/>
          <p14:tracePt t="146967" x="8458200" y="3575050"/>
          <p14:tracePt t="146984" x="8451850" y="3575050"/>
          <p14:tracePt t="14722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Liquid cation exchanger and chelating agents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3505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Metal ion exchanged into organic phase, ion transfer in aqueous phase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Use of organic soluble acid 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/>
              <a:t>i.e., alkyl phosphinic acid (R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PO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H)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Can be controlled by acidity 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May form aggregates or micelles</a:t>
            </a:r>
          </a:p>
          <a:p>
            <a:r>
              <a:rPr lang="en-US" sz="3600" dirty="0" smtClean="0"/>
              <a:t>Thenoyltrifluoroacetone (TTA)</a:t>
            </a:r>
          </a:p>
          <a:p>
            <a:pPr lvl="1"/>
            <a:r>
              <a:rPr lang="en-US" sz="3600" dirty="0" smtClean="0"/>
              <a:t>M</a:t>
            </a:r>
            <a:r>
              <a:rPr lang="en-US" sz="3600" baseline="30000" dirty="0" smtClean="0"/>
              <a:t>z+</a:t>
            </a:r>
            <a:r>
              <a:rPr lang="en-US" sz="3600" baseline="-25000" dirty="0" smtClean="0"/>
              <a:t>(aq)</a:t>
            </a:r>
            <a:r>
              <a:rPr lang="en-US" sz="3600" baseline="30000" dirty="0" smtClean="0"/>
              <a:t> 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+ zHTTA</a:t>
            </a:r>
            <a:r>
              <a:rPr lang="en-US" sz="3600" baseline="-25000" dirty="0" smtClean="0"/>
              <a:t>(org)</a:t>
            </a:r>
            <a:r>
              <a:rPr lang="en-US" sz="3600" dirty="0" smtClean="0"/>
              <a:t> &lt;--&gt;M(TTA)</a:t>
            </a:r>
            <a:r>
              <a:rPr lang="en-US" sz="3600" baseline="-25000" dirty="0" smtClean="0"/>
              <a:t>z(org)</a:t>
            </a:r>
            <a:r>
              <a:rPr lang="en-US" sz="3600" dirty="0" smtClean="0"/>
              <a:t> + H</a:t>
            </a:r>
            <a:r>
              <a:rPr lang="en-US" sz="3600" baseline="30000" dirty="0" smtClean="0"/>
              <a:t>+</a:t>
            </a:r>
            <a:r>
              <a:rPr lang="en-US" sz="3600" baseline="-25000" dirty="0" smtClean="0"/>
              <a:t>(aq)</a:t>
            </a:r>
            <a:endParaRPr lang="en-US" sz="3600" dirty="0" smtClean="0"/>
          </a:p>
          <a:p>
            <a:pPr lvl="1"/>
            <a:r>
              <a:rPr lang="en-US" sz="3600" dirty="0" smtClean="0"/>
              <a:t>What is the equilibrium constant?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2794000" y="1295400"/>
          <a:ext cx="34496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8" name="Equation" r:id="rId6" imgW="1701720" imgH="241200" progId="Equation.3">
                  <p:embed/>
                </p:oleObj>
              </mc:Choice>
              <mc:Fallback>
                <p:oleObj name="Equation" r:id="rId6" imgW="170172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0" y="1295400"/>
                        <a:ext cx="34496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4ED6A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0600" y="4953000"/>
            <a:ext cx="7123113" cy="1687513"/>
            <a:chOff x="624" y="2832"/>
            <a:chExt cx="4487" cy="1063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209" y="3504"/>
              <a:ext cx="487" cy="286"/>
            </a:xfrm>
            <a:prstGeom prst="rect">
              <a:avLst/>
            </a:prstGeom>
            <a:solidFill>
              <a:srgbClr val="EBFB9D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0" dirty="0"/>
                <a:t>Keto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601" y="3609"/>
              <a:ext cx="476" cy="286"/>
            </a:xfrm>
            <a:prstGeom prst="rect">
              <a:avLst/>
            </a:prstGeom>
            <a:solidFill>
              <a:srgbClr val="EBFB9D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0" dirty="0"/>
                <a:t>Enol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80" y="3552"/>
              <a:ext cx="732" cy="286"/>
            </a:xfrm>
            <a:prstGeom prst="rect">
              <a:avLst/>
            </a:prstGeom>
            <a:solidFill>
              <a:srgbClr val="EBFB9D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0" dirty="0"/>
                <a:t>Hydrate</a:t>
              </a:r>
            </a:p>
          </p:txBody>
        </p:sp>
        <p:pic>
          <p:nvPicPr>
            <p:cNvPr id="9" name="Picture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4" y="2832"/>
              <a:ext cx="4487" cy="648"/>
            </a:xfrm>
            <a:prstGeom prst="rect">
              <a:avLst/>
            </a:prstGeom>
            <a:solidFill>
              <a:srgbClr val="EBFB9D"/>
            </a:solidFill>
            <a:ln w="12700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28"/>
    </mc:Choice>
    <mc:Fallback xmlns="">
      <p:transition spd="slow" advTm="11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8" x="4616450" y="1358900"/>
          <p14:tracePt t="3786" x="4616450" y="1346200"/>
          <p14:tracePt t="3794" x="4610100" y="1339850"/>
          <p14:tracePt t="3802" x="4591050" y="1308100"/>
          <p14:tracePt t="3819" x="4572000" y="1289050"/>
          <p14:tracePt t="3820" x="4508500" y="1250950"/>
          <p14:tracePt t="3836" x="4400550" y="1206500"/>
          <p14:tracePt t="3853" x="4279900" y="1168400"/>
          <p14:tracePt t="3870" x="4108450" y="1123950"/>
          <p14:tracePt t="3886" x="3956050" y="1098550"/>
          <p14:tracePt t="3903" x="3854450" y="1079500"/>
          <p14:tracePt t="3920" x="3803650" y="1066800"/>
          <p14:tracePt t="3936" x="3784600" y="1066800"/>
          <p14:tracePt t="3954" x="3759200" y="1035050"/>
          <p14:tracePt t="3971" x="3733800" y="1028700"/>
          <p14:tracePt t="3987" x="3714750" y="1022350"/>
          <p14:tracePt t="4003" x="3663950" y="996950"/>
          <p14:tracePt t="4020" x="3587750" y="984250"/>
          <p14:tracePt t="4036" x="3429000" y="946150"/>
          <p14:tracePt t="4054" x="3295650" y="914400"/>
          <p14:tracePt t="4070" x="3206750" y="908050"/>
          <p14:tracePt t="4088" x="3111500" y="895350"/>
          <p14:tracePt t="4105" x="3060700" y="882650"/>
          <p14:tracePt t="4121" x="3041650" y="869950"/>
          <p14:tracePt t="4138" x="2990850" y="850900"/>
          <p14:tracePt t="4154" x="2819400" y="774700"/>
          <p14:tracePt t="4172" x="2660650" y="723900"/>
          <p14:tracePt t="4188" x="2501900" y="660400"/>
          <p14:tracePt t="4204" x="2336800" y="603250"/>
          <p14:tracePt t="4221" x="2228850" y="571500"/>
          <p14:tracePt t="4238" x="2133600" y="520700"/>
          <p14:tracePt t="4255" x="2101850" y="508000"/>
          <p14:tracePt t="4271" x="2070100" y="501650"/>
          <p14:tracePt t="4288" x="2025650" y="482600"/>
          <p14:tracePt t="4305" x="1987550" y="482600"/>
          <p14:tracePt t="4322" x="1936750" y="482600"/>
          <p14:tracePt t="4338" x="1911350" y="482600"/>
          <p14:tracePt t="4338" x="1892300" y="482600"/>
          <p14:tracePt t="4356" x="1841500" y="482600"/>
          <p14:tracePt t="4371" x="1809750" y="482600"/>
          <p14:tracePt t="4388" x="1765300" y="482600"/>
          <p14:tracePt t="4405" x="1752600" y="482600"/>
          <p14:tracePt t="4421" x="1739900" y="482600"/>
          <p14:tracePt t="4475" x="1733550" y="482600"/>
          <p14:tracePt t="4483" x="1733550" y="469900"/>
          <p14:tracePt t="4491" x="1739900" y="457200"/>
          <p14:tracePt t="4505" x="1746250" y="450850"/>
          <p14:tracePt t="4505" x="1765300" y="444500"/>
          <p14:tracePt t="4522" x="1797050" y="412750"/>
          <p14:tracePt t="4522" x="1809750" y="406400"/>
          <p14:tracePt t="4540" x="1816100" y="393700"/>
          <p14:tracePt t="4556" x="1854200" y="381000"/>
          <p14:tracePt t="4572" x="1924050" y="349250"/>
          <p14:tracePt t="4589" x="2051050" y="311150"/>
          <p14:tracePt t="4605" x="2178050" y="298450"/>
          <p14:tracePt t="4622" x="2374900" y="266700"/>
          <p14:tracePt t="4638" x="2508250" y="247650"/>
          <p14:tracePt t="4655" x="2673350" y="222250"/>
          <p14:tracePt t="4672" x="2819400" y="196850"/>
          <p14:tracePt t="4688" x="2990850" y="177800"/>
          <p14:tracePt t="4705" x="3155950" y="158750"/>
          <p14:tracePt t="4722" x="3429000" y="146050"/>
          <p14:tracePt t="4740" x="3594100" y="120650"/>
          <p14:tracePt t="4755" x="3740150" y="82550"/>
          <p14:tracePt t="4772" x="3848100" y="76200"/>
          <p14:tracePt t="4788" x="3892550" y="63500"/>
          <p14:tracePt t="4806" x="3898900" y="63500"/>
          <p14:tracePt t="4876" x="3911600" y="57150"/>
          <p14:tracePt t="4885" x="3917950" y="57150"/>
          <p14:tracePt t="4892" x="3943350" y="57150"/>
          <p14:tracePt t="4893" x="3956050" y="57150"/>
          <p14:tracePt t="4907" x="3994150" y="57150"/>
          <p14:tracePt t="4924" x="4051300" y="57150"/>
          <p14:tracePt t="4940" x="4171950" y="76200"/>
          <p14:tracePt t="4957" x="4235450" y="114300"/>
          <p14:tracePt t="4975" x="4267200" y="114300"/>
          <p14:tracePt t="4990" x="4298950" y="114300"/>
          <p14:tracePt t="5007" x="4318000" y="114300"/>
          <p14:tracePt t="5023" x="4375150" y="114300"/>
          <p14:tracePt t="5040" x="4476750" y="114300"/>
          <p14:tracePt t="5057" x="4686300" y="101600"/>
          <p14:tracePt t="5074" x="4991100" y="63500"/>
          <p14:tracePt t="5090" x="5219700" y="38100"/>
          <p14:tracePt t="5107" x="5448300" y="19050"/>
          <p14:tracePt t="5125" x="5575300" y="0"/>
          <p14:tracePt t="5141" x="5626100" y="0"/>
          <p14:tracePt t="5157" x="5683250" y="0"/>
          <p14:tracePt t="5174" x="5734050" y="0"/>
          <p14:tracePt t="5191" x="5835650" y="0"/>
          <p14:tracePt t="5207" x="5994400" y="0"/>
          <p14:tracePt t="5224" x="6261100" y="101600"/>
          <p14:tracePt t="5240" x="6667500" y="311150"/>
          <p14:tracePt t="5257" x="6978650" y="463550"/>
          <p14:tracePt t="5274" x="7150100" y="514350"/>
          <p14:tracePt t="5290" x="7232650" y="514350"/>
          <p14:tracePt t="5307" x="7264400" y="514350"/>
          <p14:tracePt t="5325" x="7270750" y="514350"/>
          <p14:tracePt t="5396" x="7277100" y="514350"/>
          <p14:tracePt t="5404" x="7283450" y="520700"/>
          <p14:tracePt t="5420" x="7283450" y="527050"/>
          <p14:tracePt t="5423" x="7296150" y="533400"/>
          <p14:tracePt t="5441" x="7302500" y="533400"/>
          <p14:tracePt t="5442" x="7327900" y="539750"/>
          <p14:tracePt t="5458" x="7334250" y="546100"/>
          <p14:tracePt t="5474" x="7372350" y="558800"/>
          <p14:tracePt t="5491" x="7372350" y="577850"/>
          <p14:tracePt t="5508" x="7372350" y="596900"/>
          <p14:tracePt t="5525" x="7372350" y="635000"/>
          <p14:tracePt t="5541" x="7321550" y="704850"/>
          <p14:tracePt t="5557" x="7296150" y="742950"/>
          <p14:tracePt t="5574" x="7283450" y="768350"/>
          <p14:tracePt t="5591" x="7270750" y="793750"/>
          <p14:tracePt t="5608" x="7245350" y="819150"/>
          <p14:tracePt t="5624" x="7226300" y="831850"/>
          <p14:tracePt t="5641" x="7188200" y="844550"/>
          <p14:tracePt t="5658" x="7112000" y="863600"/>
          <p14:tracePt t="5675" x="7029450" y="895350"/>
          <p14:tracePt t="5691" x="6953250" y="901700"/>
          <p14:tracePt t="5708" x="6711950" y="920750"/>
          <p14:tracePt t="5725" x="6508750" y="908050"/>
          <p14:tracePt t="5741" x="6286500" y="857250"/>
          <p14:tracePt t="5758" x="6102350" y="831850"/>
          <p14:tracePt t="5775" x="5969000" y="812800"/>
          <p14:tracePt t="5792" x="5892800" y="812800"/>
          <p14:tracePt t="5808" x="5842000" y="812800"/>
          <p14:tracePt t="5825" x="5740400" y="819150"/>
          <p14:tracePt t="5841" x="5657850" y="838200"/>
          <p14:tracePt t="5858" x="5568950" y="844550"/>
          <p14:tracePt t="5875" x="5454650" y="876300"/>
          <p14:tracePt t="5892" x="5308600" y="889000"/>
          <p14:tracePt t="5909" x="5207000" y="889000"/>
          <p14:tracePt t="5925" x="5099050" y="889000"/>
          <p14:tracePt t="5942" x="4978400" y="889000"/>
          <p14:tracePt t="5958" x="4889500" y="889000"/>
          <p14:tracePt t="5975" x="4794250" y="889000"/>
          <p14:tracePt t="5992" x="4743450" y="889000"/>
          <p14:tracePt t="6009" x="4711700" y="889000"/>
          <p14:tracePt t="6025" x="4699000" y="889000"/>
          <p14:tracePt t="6076" x="4692650" y="882650"/>
          <p14:tracePt t="6125" x="4692650" y="876300"/>
          <p14:tracePt t="6134" x="4692650" y="869950"/>
          <p14:tracePt t="6142" x="4692650" y="863600"/>
          <p14:tracePt t="6148" x="4692650" y="800100"/>
          <p14:tracePt t="6159" x="4692650" y="768350"/>
          <p14:tracePt t="6175" x="4692650" y="755650"/>
          <p14:tracePt t="6192" x="4692650" y="749300"/>
          <p14:tracePt t="6268" x="4686300" y="742950"/>
          <p14:tracePt t="6276" x="4654550" y="742950"/>
          <p14:tracePt t="6284" x="4591050" y="742950"/>
          <p14:tracePt t="6292" x="4457700" y="717550"/>
          <p14:tracePt t="6309" x="4381500" y="711200"/>
          <p14:tracePt t="6310" x="4216400" y="692150"/>
          <p14:tracePt t="6325" x="4108450" y="692150"/>
          <p14:tracePt t="6342" x="4032250" y="692150"/>
          <p14:tracePt t="6359" x="4006850" y="692150"/>
          <p14:tracePt t="6376" x="4000500" y="692150"/>
          <p14:tracePt t="6392" x="3994150" y="692150"/>
          <p14:tracePt t="6409" x="3975100" y="692150"/>
          <p14:tracePt t="6426" x="3962400" y="704850"/>
          <p14:tracePt t="6442" x="3943350" y="723900"/>
          <p14:tracePt t="6459" x="3930650" y="736600"/>
          <p14:tracePt t="6476" x="3924300" y="749300"/>
          <p14:tracePt t="6476" x="3917950" y="774700"/>
          <p14:tracePt t="6493" x="3917950" y="787400"/>
          <p14:tracePt t="6509" x="3917950" y="806450"/>
          <p14:tracePt t="6526" x="3917950" y="825500"/>
          <p14:tracePt t="6543" x="3924300" y="850900"/>
          <p14:tracePt t="6559" x="3937000" y="876300"/>
          <p14:tracePt t="6577" x="3975100" y="914400"/>
          <p14:tracePt t="6593" x="4013200" y="933450"/>
          <p14:tracePt t="6611" x="4038600" y="958850"/>
          <p14:tracePt t="6626" x="4044950" y="965200"/>
          <p14:tracePt t="6643" x="4064000" y="977900"/>
          <p14:tracePt t="6659" x="4089400" y="990600"/>
          <p14:tracePt t="6676" x="4152900" y="1022350"/>
          <p14:tracePt t="6693" x="4222750" y="1035050"/>
          <p14:tracePt t="6709" x="4343400" y="1035050"/>
          <p14:tracePt t="6726" x="4445000" y="1041400"/>
          <p14:tracePt t="6743" x="4552950" y="1041400"/>
          <p14:tracePt t="6760" x="4629150" y="1041400"/>
          <p14:tracePt t="6776" x="4686300" y="1041400"/>
          <p14:tracePt t="6793" x="4743450" y="1041400"/>
          <p14:tracePt t="6810" x="4813300" y="1035050"/>
          <p14:tracePt t="6826" x="4870450" y="1016000"/>
          <p14:tracePt t="6843" x="4991100" y="984250"/>
          <p14:tracePt t="6861" x="5016500" y="971550"/>
          <p14:tracePt t="6877" x="5137150" y="920750"/>
          <p14:tracePt t="6893" x="5187950" y="876300"/>
          <p14:tracePt t="6910" x="5219700" y="857250"/>
          <p14:tracePt t="6927" x="5245100" y="819150"/>
          <p14:tracePt t="6943" x="5270500" y="793750"/>
          <p14:tracePt t="6960" x="5302250" y="762000"/>
          <p14:tracePt t="6977" x="5340350" y="692150"/>
          <p14:tracePt t="6995" x="5372100" y="641350"/>
          <p14:tracePt t="7010" x="5391150" y="577850"/>
          <p14:tracePt t="7027" x="5391150" y="552450"/>
          <p14:tracePt t="7027" x="5391150" y="539750"/>
          <p14:tracePt t="7044" x="5391150" y="533400"/>
          <p14:tracePt t="7060" x="5384800" y="482600"/>
          <p14:tracePt t="7077" x="5365750" y="469900"/>
          <p14:tracePt t="7094" x="5308600" y="444500"/>
          <p14:tracePt t="7110" x="5232400" y="431800"/>
          <p14:tracePt t="7127" x="5099050" y="412750"/>
          <p14:tracePt t="7144" x="4940300" y="381000"/>
          <p14:tracePt t="7161" x="4781550" y="381000"/>
          <p14:tracePt t="7177" x="4629150" y="381000"/>
          <p14:tracePt t="7194" x="4495800" y="387350"/>
          <p14:tracePt t="7210" x="4394200" y="406400"/>
          <p14:tracePt t="7227" x="4248150" y="444500"/>
          <p14:tracePt t="7244" x="4057650" y="495300"/>
          <p14:tracePt t="7261" x="3981450" y="539750"/>
          <p14:tracePt t="7277" x="3911600" y="584200"/>
          <p14:tracePt t="7294" x="3848100" y="647700"/>
          <p14:tracePt t="7310" x="3816350" y="698500"/>
          <p14:tracePt t="7329" x="3784600" y="762000"/>
          <p14:tracePt t="7344" x="3765550" y="857250"/>
          <p14:tracePt t="7361" x="3759200" y="908050"/>
          <p14:tracePt t="7377" x="3746500" y="952500"/>
          <p14:tracePt t="7394" x="3733800" y="1041400"/>
          <p14:tracePt t="7411" x="3733800" y="1079500"/>
          <p14:tracePt t="7428" x="3733800" y="1200150"/>
          <p14:tracePt t="7445" x="3733800" y="1289050"/>
          <p14:tracePt t="7461" x="3733800" y="1352550"/>
          <p14:tracePt t="7479" x="3740150" y="1384300"/>
          <p14:tracePt t="7494" x="3752850" y="1397000"/>
          <p14:tracePt t="7511" x="3759200" y="1403350"/>
          <p14:tracePt t="7528" x="3778250" y="1416050"/>
          <p14:tracePt t="7544" x="3797300" y="1422400"/>
          <p14:tracePt t="7561" x="3854450" y="1466850"/>
          <p14:tracePt t="7578" x="3892550" y="1492250"/>
          <p14:tracePt t="7594" x="3962400" y="1524000"/>
          <p14:tracePt t="7611" x="4025900" y="1568450"/>
          <p14:tracePt t="7628" x="4095750" y="1593850"/>
          <p14:tracePt t="7645" x="4121150" y="1593850"/>
          <p14:tracePt t="7662" x="4127500" y="1593850"/>
          <p14:tracePt t="7678" x="4140200" y="1593850"/>
          <p14:tracePt t="7694" x="4152900" y="1543050"/>
          <p14:tracePt t="7711" x="4178300" y="1479550"/>
          <p14:tracePt t="7727" x="4197350" y="1358900"/>
          <p14:tracePt t="7743" x="4216400" y="1276350"/>
          <p14:tracePt t="7760" x="4216400" y="1244600"/>
          <p14:tracePt t="7777" x="4216400" y="1231900"/>
          <p14:tracePt t="7794" x="4216400" y="1200150"/>
          <p14:tracePt t="7811" x="4210050" y="1168400"/>
          <p14:tracePt t="7828" x="4133850" y="1098550"/>
          <p14:tracePt t="7845" x="4038600" y="1047750"/>
          <p14:tracePt t="7861" x="3937000" y="1022350"/>
          <p14:tracePt t="7878" x="3778250" y="965200"/>
          <p14:tracePt t="7895" x="3594100" y="933450"/>
          <p14:tracePt t="7912" x="3416300" y="908050"/>
          <p14:tracePt t="7928" x="3295650" y="882650"/>
          <p14:tracePt t="7945" x="3175000" y="882650"/>
          <p14:tracePt t="7962" x="3117850" y="882650"/>
          <p14:tracePt t="7978" x="3079750" y="882650"/>
          <p14:tracePt t="7995" x="3028950" y="889000"/>
          <p14:tracePt t="8012" x="2959100" y="939800"/>
          <p14:tracePt t="8029" x="2895600" y="965200"/>
          <p14:tracePt t="8046" x="2844800" y="990600"/>
          <p14:tracePt t="8062" x="2794000" y="1022350"/>
          <p14:tracePt t="8078" x="2730500" y="1073150"/>
          <p14:tracePt t="8096" x="2673350" y="1104900"/>
          <p14:tracePt t="8112" x="2635250" y="1143000"/>
          <p14:tracePt t="8128" x="2603500" y="1200150"/>
          <p14:tracePt t="8145" x="2584450" y="1257300"/>
          <p14:tracePt t="8162" x="2565400" y="1320800"/>
          <p14:tracePt t="8179" x="2559050" y="1371600"/>
          <p14:tracePt t="8195" x="2559050" y="1447800"/>
          <p14:tracePt t="8213" x="2559050" y="1479550"/>
          <p14:tracePt t="8229" x="2559050" y="1530350"/>
          <p14:tracePt t="8245" x="2578100" y="1562100"/>
          <p14:tracePt t="8262" x="2603500" y="1606550"/>
          <p14:tracePt t="8278" x="2622550" y="1644650"/>
          <p14:tracePt t="8295" x="2667000" y="1689100"/>
          <p14:tracePt t="8312" x="2692400" y="1727200"/>
          <p14:tracePt t="8329" x="2705100" y="1752600"/>
          <p14:tracePt t="8346" x="2774950" y="1778000"/>
          <p14:tracePt t="8362" x="2844800" y="1797050"/>
          <p14:tracePt t="8379" x="2933700" y="1822450"/>
          <p14:tracePt t="8396" x="2959100" y="1828800"/>
          <p14:tracePt t="8412" x="3009900" y="1841500"/>
          <p14:tracePt t="8430" x="3054350" y="1847850"/>
          <p14:tracePt t="8447" x="3098800" y="1847850"/>
          <p14:tracePt t="8462" x="3155950" y="1847850"/>
          <p14:tracePt t="8479" x="3194050" y="1847850"/>
          <p14:tracePt t="8496" x="3225800" y="1847850"/>
          <p14:tracePt t="8513" x="3238500" y="1847850"/>
          <p14:tracePt t="8529" x="3270250" y="1778000"/>
          <p14:tracePt t="8546" x="3289300" y="1727200"/>
          <p14:tracePt t="8562" x="3302000" y="1695450"/>
          <p14:tracePt t="8579" x="3314700" y="1657350"/>
          <p14:tracePt t="8596" x="3327400" y="1587500"/>
          <p14:tracePt t="8629" x="3327400" y="1524000"/>
          <p14:tracePt t="8630" x="3327400" y="1466850"/>
          <p14:tracePt t="8646" x="3327400" y="1390650"/>
          <p14:tracePt t="8663" x="3327400" y="1320800"/>
          <p14:tracePt t="8679" x="3308350" y="1257300"/>
          <p14:tracePt t="8696" x="3302000" y="1231900"/>
          <p14:tracePt t="8713" x="3289300" y="1200150"/>
          <p14:tracePt t="8729" x="3257550" y="1174750"/>
          <p14:tracePt t="8746" x="3238500" y="1149350"/>
          <p14:tracePt t="8763" x="3213100" y="1130300"/>
          <p14:tracePt t="8780" x="3187700" y="1123950"/>
          <p14:tracePt t="8796" x="3168650" y="1123950"/>
          <p14:tracePt t="8813" x="3136900" y="1123950"/>
          <p14:tracePt t="8830" x="3105150" y="1123950"/>
          <p14:tracePt t="8846" x="3048000" y="1155700"/>
          <p14:tracePt t="8863" x="2978150" y="1206500"/>
          <p14:tracePt t="8880" x="2921000" y="1244600"/>
          <p14:tracePt t="8896" x="2876550" y="1314450"/>
          <p14:tracePt t="8913" x="2844800" y="1358900"/>
          <p14:tracePt t="8930" x="2819400" y="1422400"/>
          <p14:tracePt t="8947" x="2806700" y="1460500"/>
          <p14:tracePt t="8963" x="2781300" y="1498600"/>
          <p14:tracePt t="8980" x="2774950" y="1543050"/>
          <p14:tracePt t="8998" x="2774950" y="1574800"/>
          <p14:tracePt t="9014" x="2768600" y="1600200"/>
          <p14:tracePt t="9031" x="2768600" y="1638300"/>
          <p14:tracePt t="9047" x="2768600" y="1644650"/>
          <p14:tracePt t="9064" x="2768600" y="1663700"/>
          <p14:tracePt t="9080" x="2774950" y="1682750"/>
          <p14:tracePt t="9097" x="2800350" y="1701800"/>
          <p14:tracePt t="9115" x="2813050" y="1720850"/>
          <p14:tracePt t="9130" x="2838450" y="1733550"/>
          <p14:tracePt t="9148" x="2882900" y="1758950"/>
          <p14:tracePt t="9163" x="2978150" y="1790700"/>
          <p14:tracePt t="9163" x="3016250" y="1797050"/>
          <p14:tracePt t="9181" x="3067050" y="1822450"/>
          <p14:tracePt t="9197" x="3111500" y="1822450"/>
          <p14:tracePt t="9214" x="3149600" y="1822450"/>
          <p14:tracePt t="9230" x="3181350" y="1822450"/>
          <p14:tracePt t="9247" x="3200400" y="1803400"/>
          <p14:tracePt t="9264" x="3219450" y="1752600"/>
          <p14:tracePt t="9280" x="3232150" y="1670050"/>
          <p14:tracePt t="9297" x="3257550" y="1619250"/>
          <p14:tracePt t="9314" x="3289300" y="1536700"/>
          <p14:tracePt t="9331" x="3295650" y="1435100"/>
          <p14:tracePt t="9347" x="3302000" y="1390650"/>
          <p14:tracePt t="9364" x="3302000" y="1282700"/>
          <p14:tracePt t="9381" x="3282950" y="1162050"/>
          <p14:tracePt t="9397" x="3251200" y="1098550"/>
          <p14:tracePt t="9414" x="3232150" y="1054100"/>
          <p14:tracePt t="9431" x="3187700" y="971550"/>
          <p14:tracePt t="9448" x="3155950" y="927100"/>
          <p14:tracePt t="9464" x="3111500" y="895350"/>
          <p14:tracePt t="9481" x="3073400" y="869950"/>
          <p14:tracePt t="9497" x="3035300" y="869950"/>
          <p14:tracePt t="9514" x="3003550" y="869950"/>
          <p14:tracePt t="9531" x="2952750" y="889000"/>
          <p14:tracePt t="9548" x="2851150" y="996950"/>
          <p14:tracePt t="9564" x="2794000" y="1104900"/>
          <p14:tracePt t="9581" x="2768600" y="1206500"/>
          <p14:tracePt t="9598" x="2762250" y="1320800"/>
          <p14:tracePt t="9614" x="2755900" y="1358900"/>
          <p14:tracePt t="9631" x="2755900" y="1384300"/>
          <p14:tracePt t="9648" x="2749550" y="1409700"/>
          <p14:tracePt t="9664" x="2749550" y="1428750"/>
          <p14:tracePt t="9681" x="2743200" y="1454150"/>
          <p14:tracePt t="9698" x="2743200" y="1485900"/>
          <p14:tracePt t="9714" x="2743200" y="1517650"/>
          <p14:tracePt t="9731" x="2749550" y="1549400"/>
          <p14:tracePt t="9748" x="2787650" y="1612900"/>
          <p14:tracePt t="9765" x="2813050" y="1638300"/>
          <p14:tracePt t="9781" x="2832100" y="1657350"/>
          <p14:tracePt t="9798" x="2870200" y="1689100"/>
          <p14:tracePt t="9815" x="2895600" y="1701800"/>
          <p14:tracePt t="9831" x="2940050" y="1720850"/>
          <p14:tracePt t="9848" x="3009900" y="1739900"/>
          <p14:tracePt t="9865" x="3111500" y="1771650"/>
          <p14:tracePt t="9882" x="3206750" y="1809750"/>
          <p14:tracePt t="9898" x="3263900" y="1841500"/>
          <p14:tracePt t="9915" x="3276600" y="1841500"/>
          <p14:tracePt t="9989" x="3289300" y="1847850"/>
          <p14:tracePt t="10022" x="3302000" y="1854200"/>
          <p14:tracePt t="10037" x="3321050" y="1854200"/>
          <p14:tracePt t="10045" x="3352800" y="1860550"/>
          <p14:tracePt t="10057" x="3378200" y="1860550"/>
          <p14:tracePt t="10058" x="3397250" y="1860550"/>
          <p14:tracePt t="10065" x="3460750" y="1860550"/>
          <p14:tracePt t="10083" x="3549650" y="1860550"/>
          <p14:tracePt t="10098" x="3651250" y="1860550"/>
          <p14:tracePt t="10115" x="3765550" y="1860550"/>
          <p14:tracePt t="10132" x="3879850" y="1860550"/>
          <p14:tracePt t="10150" x="3956050" y="1860550"/>
          <p14:tracePt t="10166" x="4000500" y="1860550"/>
          <p14:tracePt t="10182" x="4044950" y="1835150"/>
          <p14:tracePt t="10198" x="4064000" y="1809750"/>
          <p14:tracePt t="10215" x="4102100" y="1784350"/>
          <p14:tracePt t="10232" x="4127500" y="1758950"/>
          <p14:tracePt t="10249" x="4140200" y="1739900"/>
          <p14:tracePt t="10266" x="4159250" y="1701800"/>
          <p14:tracePt t="10282" x="4191000" y="1638300"/>
          <p14:tracePt t="10299" x="4210050" y="1587500"/>
          <p14:tracePt t="10315" x="4216400" y="1555750"/>
          <p14:tracePt t="10315" x="4229100" y="1536700"/>
          <p14:tracePt t="10333" x="4241800" y="1492250"/>
          <p14:tracePt t="10349" x="4248150" y="1460500"/>
          <p14:tracePt t="10365" x="4248150" y="1422400"/>
          <p14:tracePt t="10382" x="4248150" y="1371600"/>
          <p14:tracePt t="10399" x="4241800" y="1333500"/>
          <p14:tracePt t="10416" x="4229100" y="1308100"/>
          <p14:tracePt t="10432" x="4203700" y="1250950"/>
          <p14:tracePt t="10449" x="4140200" y="1187450"/>
          <p14:tracePt t="10466" x="4083050" y="1130300"/>
          <p14:tracePt t="10483" x="4038600" y="1111250"/>
          <p14:tracePt t="10499" x="3987800" y="1111250"/>
          <p14:tracePt t="10516" x="3848100" y="1111250"/>
          <p14:tracePt t="10534" x="3695700" y="1162050"/>
          <p14:tracePt t="10550" x="3543300" y="1238250"/>
          <p14:tracePt t="10567" x="3416300" y="1327150"/>
          <p14:tracePt t="10582" x="3346450" y="1384300"/>
          <p14:tracePt t="10599" x="3295650" y="1460500"/>
          <p14:tracePt t="10616" x="3276600" y="1504950"/>
          <p14:tracePt t="10633" x="3276600" y="1574800"/>
          <p14:tracePt t="10649" x="3276600" y="1638300"/>
          <p14:tracePt t="10666" x="3276600" y="1714500"/>
          <p14:tracePt t="10683" x="3276600" y="1752600"/>
          <p14:tracePt t="10700" x="3314700" y="1822450"/>
          <p14:tracePt t="10716" x="3365500" y="1898650"/>
          <p14:tracePt t="10733" x="3448050" y="1930400"/>
          <p14:tracePt t="10750" x="3556000" y="1949450"/>
          <p14:tracePt t="10766" x="3683000" y="1962150"/>
          <p14:tracePt t="10783" x="3797300" y="1962150"/>
          <p14:tracePt t="10799" x="3924300" y="1949450"/>
          <p14:tracePt t="10816" x="4038600" y="1911350"/>
          <p14:tracePt t="10833" x="4146550" y="1854200"/>
          <p14:tracePt t="10850" x="4229100" y="1790700"/>
          <p14:tracePt t="10866" x="4286250" y="1720850"/>
          <p14:tracePt t="10883" x="4305300" y="1638300"/>
          <p14:tracePt t="10902" x="4305300" y="1587500"/>
          <p14:tracePt t="10917" x="4305300" y="1530350"/>
          <p14:tracePt t="10933" x="4305300" y="1479550"/>
          <p14:tracePt t="10950" x="4298950" y="1428750"/>
          <p14:tracePt t="10967" x="4267200" y="1384300"/>
          <p14:tracePt t="10983" x="4241800" y="1346200"/>
          <p14:tracePt t="11000" x="4178300" y="1276350"/>
          <p14:tracePt t="11017" x="4121150" y="1244600"/>
          <p14:tracePt t="11033" x="4083050" y="1231900"/>
          <p14:tracePt t="11051" x="4044950" y="1225550"/>
          <p14:tracePt t="11067" x="4000500" y="1225550"/>
          <p14:tracePt t="11084" x="3943350" y="1244600"/>
          <p14:tracePt t="11101" x="3854450" y="1333500"/>
          <p14:tracePt t="11117" x="3803650" y="1397000"/>
          <p14:tracePt t="11133" x="3771900" y="1435100"/>
          <p14:tracePt t="11149" x="3771900" y="1460500"/>
          <p14:tracePt t="11166" x="3771900" y="1473200"/>
          <p14:tracePt t="11204" x="3771900" y="1479550"/>
          <p14:tracePt t="11212" x="3771900" y="1485900"/>
          <p14:tracePt t="11516" x="3771900" y="1492250"/>
          <p14:tracePt t="11532" x="3771900" y="1498600"/>
          <p14:tracePt t="11548" x="3771900" y="1511300"/>
          <p14:tracePt t="11556" x="3778250" y="1524000"/>
          <p14:tracePt t="11556" x="3784600" y="1543050"/>
          <p14:tracePt t="11572" x="3803650" y="1562100"/>
          <p14:tracePt t="11580" x="3810000" y="1562100"/>
          <p14:tracePt t="11588" x="3816350" y="1568450"/>
          <p14:tracePt t="11600" x="3829050" y="1581150"/>
          <p14:tracePt t="11652" x="3835400" y="1587500"/>
          <p14:tracePt t="11668" x="3835400" y="1593850"/>
          <p14:tracePt t="11676" x="3841750" y="1606550"/>
          <p14:tracePt t="11684" x="3841750" y="1625600"/>
          <p14:tracePt t="11700" x="3848100" y="1651000"/>
          <p14:tracePt t="11701" x="3854450" y="1670050"/>
          <p14:tracePt t="11718" x="3860800" y="1701800"/>
          <p14:tracePt t="11733" x="3867150" y="1714500"/>
          <p14:tracePt t="11750" x="3879850" y="1720850"/>
          <p14:tracePt t="11852" x="3886200" y="1720850"/>
          <p14:tracePt t="11876" x="3892550" y="1720850"/>
          <p14:tracePt t="11892" x="3898900" y="1720850"/>
          <p14:tracePt t="11900" x="3905250" y="1714500"/>
          <p14:tracePt t="11900" x="3917950" y="1701800"/>
          <p14:tracePt t="11917" x="3930650" y="1689100"/>
          <p14:tracePt t="11934" x="3937000" y="1689100"/>
          <p14:tracePt t="11950" x="3943350" y="1682750"/>
          <p14:tracePt t="11987" x="3949700" y="1670050"/>
          <p14:tracePt t="11988" x="3956050" y="1670050"/>
          <p14:tracePt t="12001" x="3962400" y="1644650"/>
          <p14:tracePt t="12017" x="3962400" y="1625600"/>
          <p14:tracePt t="12034" x="3975100" y="1606550"/>
          <p14:tracePt t="12051" x="3975100" y="1593850"/>
          <p14:tracePt t="12069" x="3987800" y="1581150"/>
          <p14:tracePt t="12107" x="3994150" y="1574800"/>
          <p14:tracePt t="12548" x="3994150" y="1568450"/>
          <p14:tracePt t="12548" x="0" y="0"/>
        </p14:tracePtLst>
        <p14:tracePtLst>
          <p14:tracePt t="18878" x="3619500" y="1403350"/>
          <p14:tracePt t="18916" x="3619500" y="1390650"/>
          <p14:tracePt t="18938" x="3619500" y="1384300"/>
          <p14:tracePt t="18940" x="3619500" y="1377950"/>
          <p14:tracePt t="18948" x="3619500" y="1365250"/>
          <p14:tracePt t="18964" x="3530600" y="1327150"/>
          <p14:tracePt t="18980" x="3416300" y="1301750"/>
          <p14:tracePt t="18996" x="3270250" y="1276350"/>
          <p14:tracePt t="18996" x="3225800" y="1270000"/>
          <p14:tracePt t="19013" x="3092450" y="1250950"/>
          <p14:tracePt t="19036" x="3009900" y="1231900"/>
          <p14:tracePt t="19045" x="2978150" y="1231900"/>
          <p14:tracePt t="19068" x="2959100" y="1231900"/>
          <p14:tracePt t="19095" x="2952750" y="1231900"/>
          <p14:tracePt t="19124" x="2946400" y="1231900"/>
          <p14:tracePt t="19138" x="2927350" y="1231900"/>
          <p14:tracePt t="19140" x="2921000" y="1231900"/>
          <p14:tracePt t="19148" x="2882900" y="1231900"/>
          <p14:tracePt t="19163" x="2832100" y="1231900"/>
          <p14:tracePt t="19180" x="2806700" y="1250950"/>
          <p14:tracePt t="19197" x="2781300" y="1282700"/>
          <p14:tracePt t="19220" x="2774950" y="1327150"/>
          <p14:tracePt t="19236" x="2768600" y="1384300"/>
          <p14:tracePt t="19246" x="2743200" y="1454150"/>
          <p14:tracePt t="19262" x="2736850" y="1492250"/>
          <p14:tracePt t="19279" x="2730500" y="1530350"/>
          <p14:tracePt t="19296" x="2730500" y="1549400"/>
          <p14:tracePt t="19313" x="2730500" y="1568450"/>
          <p14:tracePt t="19329" x="2730500" y="1600200"/>
          <p14:tracePt t="19346" x="2730500" y="1631950"/>
          <p14:tracePt t="19362" x="2743200" y="1676400"/>
          <p14:tracePt t="19379" x="2768600" y="1714500"/>
          <p14:tracePt t="19379" x="2774950" y="1739900"/>
          <p14:tracePt t="19397" x="2781300" y="1746250"/>
          <p14:tracePt t="19413" x="2787650" y="1752600"/>
          <p14:tracePt t="19429" x="2800350" y="1752600"/>
          <p14:tracePt t="19446" x="2844800" y="1752600"/>
          <p14:tracePt t="19463" x="2901950" y="1752600"/>
          <p14:tracePt t="19479" x="2990850" y="1746250"/>
          <p14:tracePt t="19496" x="3079750" y="1746250"/>
          <p14:tracePt t="19513" x="3175000" y="1733550"/>
          <p14:tracePt t="19529" x="3257550" y="1714500"/>
          <p14:tracePt t="19563" x="3327400" y="1695450"/>
          <p14:tracePt t="19564" x="3390900" y="1670050"/>
          <p14:tracePt t="19564" x="3416300" y="1651000"/>
          <p14:tracePt t="19581" x="3441700" y="1606550"/>
          <p14:tracePt t="19597" x="3454400" y="1581150"/>
          <p14:tracePt t="19613" x="3460750" y="1562100"/>
          <p14:tracePt t="19630" x="3473450" y="1536700"/>
          <p14:tracePt t="19646" x="3473450" y="1511300"/>
          <p14:tracePt t="19663" x="3473450" y="1473200"/>
          <p14:tracePt t="19680" x="3403600" y="1416050"/>
          <p14:tracePt t="19697" x="3308350" y="1358900"/>
          <p14:tracePt t="19713" x="3244850" y="1327150"/>
          <p14:tracePt t="19730" x="3168650" y="1314450"/>
          <p14:tracePt t="19747" x="3086100" y="1295400"/>
          <p14:tracePt t="19764" x="3022600" y="1295400"/>
          <p14:tracePt t="19781" x="2997200" y="1295400"/>
          <p14:tracePt t="19797" x="2978150" y="1295400"/>
          <p14:tracePt t="19813" x="2965450" y="1308100"/>
          <p14:tracePt t="19830" x="2965450" y="1327150"/>
          <p14:tracePt t="19847" x="2959100" y="1371600"/>
          <p14:tracePt t="19863" x="2959100" y="1416050"/>
          <p14:tracePt t="19880" x="2959100" y="1466850"/>
          <p14:tracePt t="19896" x="2959100" y="1504950"/>
          <p14:tracePt t="19914" x="2959100" y="1536700"/>
          <p14:tracePt t="19930" x="2959100" y="1587500"/>
          <p14:tracePt t="19947" x="2965450" y="1670050"/>
          <p14:tracePt t="19964" x="3009900" y="1746250"/>
          <p14:tracePt t="19981" x="3054350" y="1790700"/>
          <p14:tracePt t="19997" x="3092450" y="1816100"/>
          <p14:tracePt t="20014" x="3168650" y="1841500"/>
          <p14:tracePt t="20031" x="3225800" y="1854200"/>
          <p14:tracePt t="20047" x="3276600" y="1854200"/>
          <p14:tracePt t="20064" x="3333750" y="1854200"/>
          <p14:tracePt t="20080" x="3416300" y="1835150"/>
          <p14:tracePt t="20097" x="3486150" y="1790700"/>
          <p14:tracePt t="20114" x="3530600" y="1758950"/>
          <p14:tracePt t="20130" x="3568700" y="1727200"/>
          <p14:tracePt t="20147" x="3600450" y="1663700"/>
          <p14:tracePt t="20165" x="3613150" y="1619250"/>
          <p14:tracePt t="20181" x="3613150" y="1574800"/>
          <p14:tracePt t="20197" x="3613150" y="1504950"/>
          <p14:tracePt t="20214" x="3613150" y="1454150"/>
          <p14:tracePt t="20231" x="3606800" y="1397000"/>
          <p14:tracePt t="20247" x="3587750" y="1358900"/>
          <p14:tracePt t="20264" x="3568700" y="1327150"/>
          <p14:tracePt t="20280" x="3562350" y="1314450"/>
          <p14:tracePt t="20298" x="3549650" y="1308100"/>
          <p14:tracePt t="20314" x="3498850" y="1295400"/>
          <p14:tracePt t="20331" x="3403600" y="1295400"/>
          <p14:tracePt t="20347" x="3225800" y="1308100"/>
          <p14:tracePt t="20365" x="3105150" y="1365250"/>
          <p14:tracePt t="20381" x="2997200" y="1441450"/>
          <p14:tracePt t="20397" x="2959100" y="1473200"/>
          <p14:tracePt t="20416" x="2946400" y="1504950"/>
          <p14:tracePt t="20431" x="2946400" y="1543050"/>
          <p14:tracePt t="20448" x="2946400" y="1568450"/>
          <p14:tracePt t="20464" x="2946400" y="1600200"/>
          <p14:tracePt t="20481" x="2946400" y="1625600"/>
          <p14:tracePt t="20498" x="2952750" y="1631950"/>
          <p14:tracePt t="20515" x="2990850" y="1670050"/>
          <p14:tracePt t="20531" x="3194050" y="1746250"/>
          <p14:tracePt t="20549" x="3384550" y="1765300"/>
          <p14:tracePt t="20565" x="3600450" y="1797050"/>
          <p14:tracePt t="20581" x="3784600" y="1809750"/>
          <p14:tracePt t="20598" x="3949700" y="1816100"/>
          <p14:tracePt t="20615" x="4044950" y="1816100"/>
          <p14:tracePt t="20631" x="4127500" y="1816100"/>
          <p14:tracePt t="20648" x="4178300" y="1797050"/>
          <p14:tracePt t="20665" x="4229100" y="1771650"/>
          <p14:tracePt t="20681" x="4248150" y="1746250"/>
          <p14:tracePt t="20698" x="4248150" y="1739900"/>
          <p14:tracePt t="20715" x="4260850" y="1720850"/>
          <p14:tracePt t="20733" x="4260850" y="1701800"/>
          <p14:tracePt t="20749" x="4241800" y="1663700"/>
          <p14:tracePt t="20765" x="4197350" y="1625600"/>
          <p14:tracePt t="20781" x="4165600" y="1600200"/>
          <p14:tracePt t="20798" x="4114800" y="1581150"/>
          <p14:tracePt t="20815" x="4057650" y="1536700"/>
          <p14:tracePt t="20832" x="4019550" y="1517650"/>
          <p14:tracePt t="20849" x="3987800" y="1504950"/>
          <p14:tracePt t="20924" x="3981450" y="1504950"/>
          <p14:tracePt t="20932" x="3975100" y="1504950"/>
          <p14:tracePt t="20932" x="3968750" y="1530350"/>
          <p14:tracePt t="20948" x="3962400" y="1555750"/>
          <p14:tracePt t="20949" x="3962400" y="1600200"/>
          <p14:tracePt t="20965" x="3962400" y="1657350"/>
          <p14:tracePt t="20982" x="3962400" y="1701800"/>
          <p14:tracePt t="20999" x="3968750" y="1733550"/>
          <p14:tracePt t="21015" x="3987800" y="1752600"/>
          <p14:tracePt t="21032" x="3994150" y="1758950"/>
          <p14:tracePt t="21049" x="4006850" y="1765300"/>
          <p14:tracePt t="21065" x="4025900" y="1771650"/>
          <p14:tracePt t="21082" x="4057650" y="1771650"/>
          <p14:tracePt t="21099" x="4089400" y="1771650"/>
          <p14:tracePt t="21115" x="4191000" y="1720850"/>
          <p14:tracePt t="21133" x="4248150" y="1689100"/>
          <p14:tracePt t="21149" x="4254500" y="1676400"/>
          <p14:tracePt t="21165" x="4260850" y="1657350"/>
          <p14:tracePt t="21182" x="4267200" y="1644650"/>
          <p14:tracePt t="21199" x="4267200" y="1606550"/>
          <p14:tracePt t="21215" x="4267200" y="1587500"/>
          <p14:tracePt t="21234" x="4267200" y="1574800"/>
          <p14:tracePt t="21276" x="4267200" y="1568450"/>
          <p14:tracePt t="21285" x="4267200" y="1555750"/>
          <p14:tracePt t="21308" x="4260850" y="1555750"/>
          <p14:tracePt t="21325" x="4222750" y="1555750"/>
          <p14:tracePt t="21326" x="4197350" y="1555750"/>
          <p14:tracePt t="21332" x="4140200" y="1555750"/>
          <p14:tracePt t="21349" x="4076700" y="1581150"/>
          <p14:tracePt t="21366" x="4038600" y="1612900"/>
          <p14:tracePt t="21383" x="4013200" y="1644650"/>
          <p14:tracePt t="21399" x="4013200" y="1651000"/>
          <p14:tracePt t="21416" x="4006850" y="1676400"/>
          <p14:tracePt t="21433" x="4006850" y="1701800"/>
          <p14:tracePt t="21450" x="4006850" y="1739900"/>
          <p14:tracePt t="21466" x="4006850" y="1771650"/>
          <p14:tracePt t="21483" x="4006850" y="1784350"/>
          <p14:tracePt t="21499" x="4044950" y="1809750"/>
          <p14:tracePt t="21517" x="4064000" y="1809750"/>
          <p14:tracePt t="21533" x="4121150" y="1809750"/>
          <p14:tracePt t="21549" x="4171950" y="1790700"/>
          <p14:tracePt t="21567" x="4191000" y="1771650"/>
          <p14:tracePt t="21584" x="4216400" y="1752600"/>
          <p14:tracePt t="21600" x="4222750" y="1720850"/>
          <p14:tracePt t="21617" x="4222750" y="1682750"/>
          <p14:tracePt t="21634" x="4222750" y="1657350"/>
          <p14:tracePt t="21651" x="4222750" y="1619250"/>
          <p14:tracePt t="21667" x="4222750" y="1593850"/>
          <p14:tracePt t="21684" x="4222750" y="1562100"/>
          <p14:tracePt t="21718" x="4222750" y="1543050"/>
          <p14:tracePt t="21718" x="4216400" y="1524000"/>
          <p14:tracePt t="21734" x="4191000" y="1504950"/>
          <p14:tracePt t="21751" x="4171950" y="1498600"/>
          <p14:tracePt t="21767" x="4159250" y="1498600"/>
          <p14:tracePt t="21784" x="4133850" y="1498600"/>
          <p14:tracePt t="21801" x="4095750" y="1517650"/>
          <p14:tracePt t="21818" x="4051300" y="1581150"/>
          <p14:tracePt t="21834" x="4038600" y="1606550"/>
          <p14:tracePt t="21851" x="4032250" y="1644650"/>
          <p14:tracePt t="21868" x="4032250" y="1670050"/>
          <p14:tracePt t="21868" x="4032250" y="1682750"/>
          <p14:tracePt t="21886" x="4032250" y="1695450"/>
          <p14:tracePt t="21903" x="4032250" y="1708150"/>
          <p14:tracePt t="21919" x="4038600" y="1727200"/>
          <p14:tracePt t="21935" x="4057650" y="1733550"/>
          <p14:tracePt t="21951" x="4140200" y="1752600"/>
          <p14:tracePt t="21968" x="4203700" y="1752600"/>
          <p14:tracePt t="21985" x="4260850" y="1752600"/>
          <p14:tracePt t="22001" x="4298950" y="1746250"/>
          <p14:tracePt t="22018" x="4318000" y="1733550"/>
          <p14:tracePt t="22035" x="4318000" y="1720850"/>
          <p14:tracePt t="22051" x="4318000" y="1682750"/>
          <p14:tracePt t="22068" x="4318000" y="1638300"/>
          <p14:tracePt t="22068" x="4318000" y="1619250"/>
          <p14:tracePt t="22085" x="4318000" y="1600200"/>
          <p14:tracePt t="22101" x="4305300" y="1549400"/>
          <p14:tracePt t="22118" x="4286250" y="1511300"/>
          <p14:tracePt t="22135" x="4267200" y="1479550"/>
          <p14:tracePt t="22151" x="4241800" y="1454150"/>
          <p14:tracePt t="22168" x="4216400" y="1428750"/>
          <p14:tracePt t="22185" x="4171950" y="1422400"/>
          <p14:tracePt t="22203" x="4108450" y="1416050"/>
          <p14:tracePt t="22218" x="4038600" y="1416050"/>
          <p14:tracePt t="22235" x="3956050" y="1435100"/>
          <p14:tracePt t="22252" x="3892550" y="1466850"/>
          <p14:tracePt t="22269" x="3841750" y="1504950"/>
          <p14:tracePt t="22285" x="3822700" y="1530350"/>
          <p14:tracePt t="22302" x="3810000" y="1555750"/>
          <p14:tracePt t="22318" x="3803650" y="1581150"/>
          <p14:tracePt t="22335" x="3803650" y="1587500"/>
          <p14:tracePt t="22352" x="3803650" y="1612900"/>
          <p14:tracePt t="22368" x="3803650" y="1631950"/>
          <p14:tracePt t="22385" x="3803650" y="1651000"/>
          <p14:tracePt t="22402" x="3803650" y="1657350"/>
          <p14:tracePt t="22418" x="3803650" y="1676400"/>
          <p14:tracePt t="22435" x="3822700" y="1689100"/>
          <p14:tracePt t="22452" x="3854450" y="1689100"/>
          <p14:tracePt t="22469" x="3886200" y="1689100"/>
          <p14:tracePt t="22485" x="3930650" y="1689100"/>
          <p14:tracePt t="22503" x="3949700" y="1676400"/>
          <p14:tracePt t="22519" x="3968750" y="1644650"/>
          <p14:tracePt t="22535" x="3987800" y="1625600"/>
          <p14:tracePt t="22552" x="4000500" y="1593850"/>
          <p14:tracePt t="22569" x="4013200" y="1568450"/>
          <p14:tracePt t="22586" x="4013200" y="1530350"/>
          <p14:tracePt t="22602" x="4019550" y="1511300"/>
          <p14:tracePt t="22619" x="4019550" y="1498600"/>
          <p14:tracePt t="22636" x="4019550" y="1492250"/>
          <p14:tracePt t="22652" x="4019550" y="1479550"/>
          <p14:tracePt t="22669" x="4019550" y="1473200"/>
          <p14:tracePt t="22686" x="4019550" y="1460500"/>
          <p14:tracePt t="22702" x="4013200" y="1460500"/>
          <p14:tracePt t="22719" x="3981450" y="1492250"/>
          <p14:tracePt t="22736" x="3949700" y="1549400"/>
          <p14:tracePt t="22752" x="3930650" y="1600200"/>
          <p14:tracePt t="22769" x="3924300" y="1631950"/>
          <p14:tracePt t="22786" x="3924300" y="1670050"/>
          <p14:tracePt t="22803" x="3924300" y="1695450"/>
          <p14:tracePt t="22819" x="3924300" y="1733550"/>
          <p14:tracePt t="22836" x="3930650" y="1771650"/>
          <p14:tracePt t="22853" x="3937000" y="1778000"/>
          <p14:tracePt t="22870" x="3968750" y="1778000"/>
          <p14:tracePt t="22886" x="3987800" y="1778000"/>
          <p14:tracePt t="22903" x="4044950" y="1778000"/>
          <p14:tracePt t="22920" x="4095750" y="1733550"/>
          <p14:tracePt t="22936" x="4127500" y="1708150"/>
          <p14:tracePt t="22952" x="4140200" y="1689100"/>
          <p14:tracePt t="22969" x="4146550" y="1657350"/>
          <p14:tracePt t="22985" x="4146550" y="1625600"/>
          <p14:tracePt t="23002" x="4146550" y="1581150"/>
          <p14:tracePt t="23019" x="4146550" y="1543050"/>
          <p14:tracePt t="23035" x="4146550" y="1504950"/>
          <p14:tracePt t="23054" x="4146550" y="1479550"/>
          <p14:tracePt t="23070" x="4133850" y="1460500"/>
          <p14:tracePt t="23125" x="4121150" y="1460500"/>
          <p14:tracePt t="23133" x="4095750" y="1460500"/>
          <p14:tracePt t="23140" x="4057650" y="1460500"/>
          <p14:tracePt t="23153" x="3994150" y="1479550"/>
          <p14:tracePt t="23170" x="3949700" y="1517650"/>
          <p14:tracePt t="23186" x="3917950" y="1543050"/>
          <p14:tracePt t="23222" x="3917950" y="1549400"/>
          <p14:tracePt t="23429" x="3917950" y="1568450"/>
          <p14:tracePt t="23438" x="3943350" y="1600200"/>
          <p14:tracePt t="23454" x="3962400" y="1612900"/>
          <p14:tracePt t="23455" x="4006850" y="1644650"/>
          <p14:tracePt t="23470" x="4044950" y="1670050"/>
          <p14:tracePt t="23487" x="4083050" y="1689100"/>
          <p14:tracePt t="23504" x="4114800" y="1708150"/>
          <p14:tracePt t="23520" x="4165600" y="1727200"/>
          <p14:tracePt t="23537" x="4203700" y="1746250"/>
          <p14:tracePt t="23554" x="4248150" y="1752600"/>
          <p14:tracePt t="23571" x="4305300" y="1752600"/>
          <p14:tracePt t="23587" x="4394200" y="1758950"/>
          <p14:tracePt t="23604" x="4457700" y="1758950"/>
          <p14:tracePt t="23620" x="4559300" y="1758950"/>
          <p14:tracePt t="23620" x="4584700" y="1758950"/>
          <p14:tracePt t="23639" x="4622800" y="1758950"/>
          <p14:tracePt t="23654" x="4667250" y="1758950"/>
          <p14:tracePt t="23671" x="4699000" y="1758950"/>
          <p14:tracePt t="23687" x="4762500" y="1758950"/>
          <p14:tracePt t="23704" x="4800600" y="1758950"/>
          <p14:tracePt t="23721" x="4838700" y="1758950"/>
          <p14:tracePt t="23737" x="4864100" y="1752600"/>
          <p14:tracePt t="23755" x="4883150" y="1739900"/>
          <p14:tracePt t="23770" x="4889500" y="1727200"/>
          <p14:tracePt t="23787" x="4908550" y="1714500"/>
          <p14:tracePt t="23804" x="4927600" y="1676400"/>
          <p14:tracePt t="23821" x="4940300" y="1663700"/>
          <p14:tracePt t="23854" x="4940300" y="1651000"/>
          <p14:tracePt t="23855" x="4953000" y="1631950"/>
          <p14:tracePt t="23871" x="4953000" y="1619250"/>
          <p14:tracePt t="23888" x="4972050" y="1600200"/>
          <p14:tracePt t="23904" x="4978400" y="1587500"/>
          <p14:tracePt t="23921" x="4991100" y="1574800"/>
          <p14:tracePt t="23937" x="5003800" y="1562100"/>
          <p14:tracePt t="23954" x="5022850" y="1543050"/>
          <p14:tracePt t="23971" x="5048250" y="1530350"/>
          <p14:tracePt t="23988" x="5080000" y="1504950"/>
          <p14:tracePt t="24005" x="5105400" y="1492250"/>
          <p14:tracePt t="24005" x="5111750" y="1485900"/>
          <p14:tracePt t="24022" x="5143500" y="1473200"/>
          <p14:tracePt t="24039" x="5162550" y="1466850"/>
          <p14:tracePt t="24055" x="5194300" y="1454150"/>
          <p14:tracePt t="24071" x="5232400" y="1435100"/>
          <p14:tracePt t="24088" x="5257800" y="1422400"/>
          <p14:tracePt t="24104" x="5321300" y="1403350"/>
          <p14:tracePt t="24121" x="5372100" y="1390650"/>
          <p14:tracePt t="24138" x="5441950" y="1365250"/>
          <p14:tracePt t="24156" x="5530850" y="1365250"/>
          <p14:tracePt t="24172" x="5619750" y="1358900"/>
          <p14:tracePt t="24188" x="5721350" y="1352550"/>
          <p14:tracePt t="24188" x="5765800" y="1346200"/>
          <p14:tracePt t="24206" x="5822950" y="1346200"/>
          <p14:tracePt t="24222" x="5956300" y="1339850"/>
          <p14:tracePt t="24238" x="6026150" y="1333500"/>
          <p14:tracePt t="24255" x="6083300" y="1333500"/>
          <p14:tracePt t="24271" x="6115050" y="1333500"/>
          <p14:tracePt t="24288" x="6146800" y="1333500"/>
          <p14:tracePt t="24305" x="6178550" y="1333500"/>
          <p14:tracePt t="24322" x="6223000" y="1352550"/>
          <p14:tracePt t="24338" x="6254750" y="1371600"/>
          <p14:tracePt t="24355" x="6267450" y="1397000"/>
          <p14:tracePt t="24372" x="6299200" y="1441450"/>
          <p14:tracePt t="24389" x="6324600" y="1524000"/>
          <p14:tracePt t="24405" x="6362700" y="1663700"/>
          <p14:tracePt t="24422" x="6400800" y="1758950"/>
          <p14:tracePt t="24438" x="6413500" y="1828800"/>
          <p14:tracePt t="24455" x="6413500" y="1854200"/>
          <p14:tracePt t="24472" x="6413500" y="1879600"/>
          <p14:tracePt t="24489" x="6413500" y="1892300"/>
          <p14:tracePt t="24505" x="6413500" y="1911350"/>
          <p14:tracePt t="24522" x="6400800" y="1930400"/>
          <p14:tracePt t="24539" x="6381750" y="1949450"/>
          <p14:tracePt t="24555" x="6337300" y="1962150"/>
          <p14:tracePt t="24572" x="6235700" y="1962150"/>
          <p14:tracePt t="24589" x="6134100" y="1962150"/>
          <p14:tracePt t="24606" x="6057900" y="1949450"/>
          <p14:tracePt t="24622" x="5981700" y="1930400"/>
          <p14:tracePt t="24639" x="5937250" y="1905000"/>
          <p14:tracePt t="24657" x="5918200" y="1866900"/>
          <p14:tracePt t="24672" x="5905500" y="1841500"/>
          <p14:tracePt t="24689" x="5899150" y="1828800"/>
          <p14:tracePt t="24706" x="5886450" y="1809750"/>
          <p14:tracePt t="24722" x="5867400" y="1778000"/>
          <p14:tracePt t="24739" x="5835650" y="1739900"/>
          <p14:tracePt t="24756" x="5829300" y="1720850"/>
          <p14:tracePt t="24772" x="5810250" y="1670050"/>
          <p14:tracePt t="24789" x="5797550" y="1625600"/>
          <p14:tracePt t="24807" x="5797550" y="1593850"/>
          <p14:tracePt t="24822" x="5797550" y="1549400"/>
          <p14:tracePt t="24839" x="5797550" y="1517650"/>
          <p14:tracePt t="24856" x="5803900" y="1473200"/>
          <p14:tracePt t="24873" x="5835650" y="1435100"/>
          <p14:tracePt t="24889" x="5861050" y="1403350"/>
          <p14:tracePt t="24906" x="5873750" y="1384300"/>
          <p14:tracePt t="24923" x="5905500" y="1339850"/>
          <p14:tracePt t="24939" x="5930900" y="1314450"/>
          <p14:tracePt t="24956" x="5956300" y="1289050"/>
          <p14:tracePt t="24973" x="5975350" y="1270000"/>
          <p14:tracePt t="24991" x="6013450" y="1270000"/>
          <p14:tracePt t="25006" x="6038850" y="1270000"/>
          <p14:tracePt t="25023" x="6064250" y="1270000"/>
          <p14:tracePt t="25039" x="6102350" y="1282700"/>
          <p14:tracePt t="25056" x="6140450" y="1308100"/>
          <p14:tracePt t="25073" x="6210300" y="1352550"/>
          <p14:tracePt t="25089" x="6254750" y="1409700"/>
          <p14:tracePt t="25106" x="6286500" y="1441450"/>
          <p14:tracePt t="25123" x="6318250" y="1517650"/>
          <p14:tracePt t="25140" x="6337300" y="1562100"/>
          <p14:tracePt t="25156" x="6350000" y="1631950"/>
          <p14:tracePt t="25156" x="6356350" y="1657350"/>
          <p14:tracePt t="25174" x="6356350" y="1714500"/>
          <p14:tracePt t="25190" x="6356350" y="1765300"/>
          <p14:tracePt t="25206" x="6356350" y="1809750"/>
          <p14:tracePt t="25223" x="6356350" y="1860550"/>
          <p14:tracePt t="25240" x="6356350" y="1885950"/>
          <p14:tracePt t="25257" x="6343650" y="1917700"/>
          <p14:tracePt t="25273" x="6318250" y="1955800"/>
          <p14:tracePt t="25290" x="6280150" y="2000250"/>
          <p14:tracePt t="25306" x="6242050" y="2012950"/>
          <p14:tracePt t="25324" x="6197600" y="2025650"/>
          <p14:tracePt t="25340" x="6159500" y="2044700"/>
          <p14:tracePt t="25357" x="6108700" y="2044700"/>
          <p14:tracePt t="25375" x="5994400" y="2038350"/>
          <p14:tracePt t="25390" x="5905500" y="2006600"/>
          <p14:tracePt t="25407" x="5797550" y="1936750"/>
          <p14:tracePt t="25423" x="5676900" y="1873250"/>
          <p14:tracePt t="25440" x="5581650" y="1816100"/>
          <p14:tracePt t="25457" x="5518150" y="1758950"/>
          <p14:tracePt t="25474" x="5492750" y="1695450"/>
          <p14:tracePt t="25490" x="5441950" y="1606550"/>
          <p14:tracePt t="25507" x="5416550" y="1562100"/>
          <p14:tracePt t="25524" x="5403850" y="1511300"/>
          <p14:tracePt t="25541" x="5403850" y="1460500"/>
          <p14:tracePt t="25557" x="5403850" y="1384300"/>
          <p14:tracePt t="25574" x="5403850" y="1339850"/>
          <p14:tracePt t="25591" x="5416550" y="1308100"/>
          <p14:tracePt t="25607" x="5435600" y="1276350"/>
          <p14:tracePt t="25625" x="5473700" y="1250950"/>
          <p14:tracePt t="25640" x="5518150" y="1244600"/>
          <p14:tracePt t="25657" x="5588000" y="1244600"/>
          <p14:tracePt t="25674" x="5664200" y="1244600"/>
          <p14:tracePt t="25691" x="5759450" y="1244600"/>
          <p14:tracePt t="25707" x="5861050" y="1244600"/>
          <p14:tracePt t="25724" x="5949950" y="1244600"/>
          <p14:tracePt t="25741" x="6076950" y="1270000"/>
          <p14:tracePt t="25757" x="6134100" y="1276350"/>
          <p14:tracePt t="25776" x="6165850" y="1282700"/>
          <p14:tracePt t="25862" x="6165850" y="1301750"/>
          <p14:tracePt t="25870" x="6172200" y="1333500"/>
          <p14:tracePt t="25878" x="6191250" y="1358900"/>
          <p14:tracePt t="25891" x="6203950" y="1409700"/>
          <p14:tracePt t="25891" x="6229350" y="1466850"/>
          <p14:tracePt t="25894" x="6235700" y="1524000"/>
          <p14:tracePt t="25908" x="6267450" y="1638300"/>
          <p14:tracePt t="25924" x="6286500" y="1739900"/>
          <p14:tracePt t="25941" x="6286500" y="1822450"/>
          <p14:tracePt t="25959" x="6286500" y="1873250"/>
          <p14:tracePt t="25974" x="6286500" y="1905000"/>
          <p14:tracePt t="25991" x="6286500" y="1943100"/>
          <p14:tracePt t="26008" x="6273800" y="1974850"/>
          <p14:tracePt t="26024" x="6261100" y="2006600"/>
          <p14:tracePt t="26041" x="6235700" y="2032000"/>
          <p14:tracePt t="26058" x="6223000" y="2038350"/>
          <p14:tracePt t="26075" x="6197600" y="2038350"/>
          <p14:tracePt t="26091" x="6159500" y="2032000"/>
          <p14:tracePt t="26108" x="6089650" y="2000250"/>
          <p14:tracePt t="26125" x="5981700" y="1930400"/>
          <p14:tracePt t="26125" x="5911850" y="1892300"/>
          <p14:tracePt t="26142" x="5873750" y="1873250"/>
          <p14:tracePt t="26158" x="5822950" y="1835150"/>
          <p14:tracePt t="26175" x="5778500" y="1765300"/>
          <p14:tracePt t="26191" x="5740400" y="1701800"/>
          <p14:tracePt t="26208" x="5715000" y="1651000"/>
          <p14:tracePt t="26225" x="5695950" y="1600200"/>
          <p14:tracePt t="26241" x="5683250" y="1536700"/>
          <p14:tracePt t="26258" x="5670550" y="1479550"/>
          <p14:tracePt t="26275" x="5670550" y="1409700"/>
          <p14:tracePt t="26291" x="5670550" y="1365250"/>
          <p14:tracePt t="26308" x="5670550" y="1320800"/>
          <p14:tracePt t="26308" x="5670550" y="1295400"/>
          <p14:tracePt t="26326" x="5670550" y="1263650"/>
          <p14:tracePt t="26344" x="5689600" y="1219200"/>
          <p14:tracePt t="26358" x="5727700" y="1187450"/>
          <p14:tracePt t="26375" x="5791200" y="1149350"/>
          <p14:tracePt t="26392" x="5873750" y="1130300"/>
          <p14:tracePt t="26409" x="5975350" y="1111250"/>
          <p14:tracePt t="26425" x="6076950" y="1111250"/>
          <p14:tracePt t="26442" x="6172200" y="1111250"/>
          <p14:tracePt t="26458" x="6235700" y="1111250"/>
          <p14:tracePt t="26475" x="6273800" y="1111250"/>
          <p14:tracePt t="26510" x="6299200" y="1123950"/>
          <p14:tracePt t="26510" x="6330950" y="1149350"/>
          <p14:tracePt t="26526" x="6343650" y="1168400"/>
          <p14:tracePt t="26543" x="6381750" y="1231900"/>
          <p14:tracePt t="26559" x="6407150" y="1289050"/>
          <p14:tracePt t="26575" x="6419850" y="1358900"/>
          <p14:tracePt t="26592" x="6451600" y="1460500"/>
          <p14:tracePt t="26609" x="6483350" y="1568450"/>
          <p14:tracePt t="26626" x="6489700" y="1663700"/>
          <p14:tracePt t="26642" x="6489700" y="1733550"/>
          <p14:tracePt t="26659" x="6489700" y="1765300"/>
          <p14:tracePt t="26675" x="6457950" y="1860550"/>
          <p14:tracePt t="26692" x="6426200" y="1905000"/>
          <p14:tracePt t="26709" x="6343650" y="1974850"/>
          <p14:tracePt t="26726" x="6305550" y="1993900"/>
          <p14:tracePt t="26742" x="6210300" y="2019300"/>
          <p14:tracePt t="26759" x="6096000" y="2019300"/>
          <p14:tracePt t="26776" x="5949950" y="2019300"/>
          <p14:tracePt t="26793" x="5778500" y="2019300"/>
          <p14:tracePt t="26809" x="5626100" y="2000250"/>
          <p14:tracePt t="26826" x="5499100" y="1943100"/>
          <p14:tracePt t="26843" x="5441950" y="1898650"/>
          <p14:tracePt t="26859" x="5403850" y="1841500"/>
          <p14:tracePt t="26876" x="5397500" y="1790700"/>
          <p14:tracePt t="26893" x="5384800" y="1689100"/>
          <p14:tracePt t="26910" x="5378450" y="1644650"/>
          <p14:tracePt t="26927" x="5378450" y="1581150"/>
          <p14:tracePt t="26943" x="5378450" y="1530350"/>
          <p14:tracePt t="26959" x="5378450" y="1473200"/>
          <p14:tracePt t="26976" x="5378450" y="1435100"/>
          <p14:tracePt t="26992" x="5410200" y="1371600"/>
          <p14:tracePt t="27009" x="5441950" y="1327150"/>
          <p14:tracePt t="27026" x="5486400" y="1270000"/>
          <p14:tracePt t="27043" x="5518150" y="1231900"/>
          <p14:tracePt t="27060" x="5556250" y="1212850"/>
          <p14:tracePt t="27076" x="5607050" y="1200150"/>
          <p14:tracePt t="27093" x="5695950" y="1200150"/>
          <p14:tracePt t="27111" x="5753100" y="1200150"/>
          <p14:tracePt t="27126" x="5822950" y="1200150"/>
          <p14:tracePt t="27143" x="5905500" y="1219200"/>
          <p14:tracePt t="27160" x="5981700" y="1250950"/>
          <p14:tracePt t="27176" x="6064250" y="1314450"/>
          <p14:tracePt t="27193" x="6134100" y="1352550"/>
          <p14:tracePt t="27210" x="6178550" y="1397000"/>
          <p14:tracePt t="27226" x="6216650" y="1441450"/>
          <p14:tracePt t="27243" x="6235700" y="1485900"/>
          <p14:tracePt t="27243" x="6261100" y="1524000"/>
          <p14:tracePt t="27262" x="6267450" y="1555750"/>
          <p14:tracePt t="27276" x="6311900" y="1708150"/>
          <p14:tracePt t="27294" x="6330950" y="1809750"/>
          <p14:tracePt t="27310" x="6330950" y="1873250"/>
          <p14:tracePt t="27327" x="6330950" y="1930400"/>
          <p14:tracePt t="27343" x="6330950" y="1968500"/>
          <p14:tracePt t="27360" x="6330950" y="1987550"/>
          <p14:tracePt t="27377" x="6324600" y="2025650"/>
          <p14:tracePt t="27393" x="6305550" y="2044700"/>
          <p14:tracePt t="27411" x="6299200" y="2051050"/>
          <p14:tracePt t="27427" x="6286500" y="2063750"/>
          <p14:tracePt t="27462" x="6280150" y="2063750"/>
          <p14:tracePt t="27478" x="6267450" y="2063750"/>
          <p14:tracePt t="27478" x="6223000" y="2063750"/>
          <p14:tracePt t="27494" x="6127750" y="2032000"/>
          <p14:tracePt t="27510" x="6019800" y="1987550"/>
          <p14:tracePt t="27527" x="5956300" y="1930400"/>
          <p14:tracePt t="27544" x="5905500" y="1892300"/>
          <p14:tracePt t="27560" x="5861050" y="1816100"/>
          <p14:tracePt t="27577" x="5829300" y="1752600"/>
          <p14:tracePt t="27594" x="5797550" y="1695450"/>
          <p14:tracePt t="27610" x="5797550" y="1638300"/>
          <p14:tracePt t="27627" x="5791200" y="1581150"/>
          <p14:tracePt t="27644" x="5791200" y="1536700"/>
          <p14:tracePt t="27661" x="5791200" y="1460500"/>
          <p14:tracePt t="27677" x="5803900" y="1365250"/>
          <p14:tracePt t="27694" x="5810250" y="1333500"/>
          <p14:tracePt t="27711" x="5835650" y="1289050"/>
          <p14:tracePt t="27727" x="5861050" y="1257300"/>
          <p14:tracePt t="27744" x="5899150" y="1250950"/>
          <p14:tracePt t="27761" x="5956300" y="1238250"/>
          <p14:tracePt t="27778" x="6013450" y="1238250"/>
          <p14:tracePt t="27794" x="6064250" y="1231900"/>
          <p14:tracePt t="27811" x="6121400" y="1231900"/>
          <p14:tracePt t="27827" x="6165850" y="1231900"/>
          <p14:tracePt t="27844" x="6203950" y="1231900"/>
          <p14:tracePt t="27861" x="6229350" y="1231900"/>
          <p14:tracePt t="27878" x="6242050" y="1244600"/>
          <p14:tracePt t="27894" x="6254750" y="1295400"/>
          <p14:tracePt t="27911" x="6273800" y="1346200"/>
          <p14:tracePt t="27928" x="6292850" y="1416050"/>
          <p14:tracePt t="27944" x="6311900" y="1473200"/>
          <p14:tracePt t="27961" x="6318250" y="1530350"/>
          <p14:tracePt t="27978" x="6324600" y="1612900"/>
          <p14:tracePt t="27994" x="6324600" y="1657350"/>
          <p14:tracePt t="28011" x="6324600" y="1714500"/>
          <p14:tracePt t="28027" x="6324600" y="1752600"/>
          <p14:tracePt t="28044" x="6318250" y="1765300"/>
          <p14:tracePt t="28060" x="6280150" y="1803400"/>
          <p14:tracePt t="28060" x="6267450" y="1816100"/>
          <p14:tracePt t="28078" x="6235700" y="1841500"/>
          <p14:tracePt t="28094" x="6184900" y="1860550"/>
          <p14:tracePt t="28111" x="6121400" y="1860550"/>
          <p14:tracePt t="28127" x="6045200" y="1860550"/>
          <p14:tracePt t="28144" x="5937250" y="1822450"/>
          <p14:tracePt t="28161" x="5842000" y="1784350"/>
          <p14:tracePt t="28178" x="5778500" y="1739900"/>
          <p14:tracePt t="28195" x="5740400" y="1720850"/>
          <p14:tracePt t="28211" x="5727700" y="1708150"/>
          <p14:tracePt t="28228" x="5715000" y="1676400"/>
          <p14:tracePt t="28245" x="5702300" y="1593850"/>
          <p14:tracePt t="28263" x="5695950" y="1543050"/>
          <p14:tracePt t="28279" x="5695950" y="1479550"/>
          <p14:tracePt t="28295" x="5695950" y="1422400"/>
          <p14:tracePt t="28312" x="5695950" y="1358900"/>
          <p14:tracePt t="28328" x="5721350" y="1282700"/>
          <p14:tracePt t="28345" x="5772150" y="1225550"/>
          <p14:tracePt t="28362" x="5810250" y="1187450"/>
          <p14:tracePt t="28378" x="5848350" y="1174750"/>
          <p14:tracePt t="28395" x="5886450" y="1155700"/>
          <p14:tracePt t="28412" x="5911850" y="1155700"/>
          <p14:tracePt t="28428" x="6000750" y="1174750"/>
          <p14:tracePt t="28446" x="6045200" y="1193800"/>
          <p14:tracePt t="28462" x="6070600" y="1200150"/>
          <p14:tracePt t="28478" x="6096000" y="1219200"/>
          <p14:tracePt t="28495" x="6121400" y="1276350"/>
          <p14:tracePt t="28512" x="6146800" y="1320800"/>
          <p14:tracePt t="28529" x="6184900" y="1409700"/>
          <p14:tracePt t="28545" x="6223000" y="1498600"/>
          <p14:tracePt t="28562" x="6248400" y="1606550"/>
          <p14:tracePt t="28578" x="6273800" y="1708150"/>
          <p14:tracePt t="28595" x="6292850" y="1797050"/>
          <p14:tracePt t="28612" x="6299200" y="1828800"/>
          <p14:tracePt t="28612" x="6299200" y="1847850"/>
          <p14:tracePt t="28630" x="6299200" y="1866900"/>
          <p14:tracePt t="28646" x="6299200" y="1879600"/>
          <p14:tracePt t="28662" x="6299200" y="1898650"/>
          <p14:tracePt t="28679" x="6292850" y="1924050"/>
          <p14:tracePt t="28695" x="6292850" y="1930400"/>
          <p14:tracePt t="28712" x="6273800" y="1949450"/>
          <p14:tracePt t="28729" x="6242050" y="1962150"/>
          <p14:tracePt t="28746" x="6197600" y="1974850"/>
          <p14:tracePt t="28762" x="6153150" y="1974850"/>
          <p14:tracePt t="28779" x="6102350" y="1974850"/>
          <p14:tracePt t="28796" x="6038850" y="1955800"/>
          <p14:tracePt t="28813" x="5943600" y="1898650"/>
          <p14:tracePt t="28829" x="5803900" y="1771650"/>
          <p14:tracePt t="28846" x="5753100" y="1739900"/>
          <p14:tracePt t="28863" x="5708650" y="1682750"/>
          <p14:tracePt t="28879" x="5689600" y="1638300"/>
          <p14:tracePt t="28896" x="5676900" y="1587500"/>
          <p14:tracePt t="28912" x="5676900" y="1568450"/>
          <p14:tracePt t="28929" x="5676900" y="1536700"/>
          <p14:tracePt t="28946" x="5676900" y="1524000"/>
          <p14:tracePt t="28963" x="5676900" y="1485900"/>
          <p14:tracePt t="28979" x="5676900" y="1447800"/>
          <p14:tracePt t="28996" x="5683250" y="1403350"/>
          <p14:tracePt t="29013" x="5695950" y="1365250"/>
          <p14:tracePt t="29030" x="5727700" y="1339850"/>
          <p14:tracePt t="29046" x="5784850" y="1327150"/>
          <p14:tracePt t="29063" x="5848350" y="1308100"/>
          <p14:tracePt t="29079" x="5949950" y="1308100"/>
          <p14:tracePt t="29097" x="6013450" y="1308100"/>
          <p14:tracePt t="29113" x="6108700" y="1327150"/>
          <p14:tracePt t="29130" x="6159500" y="1339850"/>
          <p14:tracePt t="29146" x="6197600" y="1352550"/>
          <p14:tracePt t="29241" x="6203950" y="1358900"/>
          <p14:tracePt t="29247" x="6210300" y="1365250"/>
          <p14:tracePt t="29263" x="6216650" y="1377950"/>
          <p14:tracePt t="29264" x="6223000" y="1428750"/>
          <p14:tracePt t="29280" x="6229350" y="1479550"/>
          <p14:tracePt t="29297" x="6242050" y="1536700"/>
          <p14:tracePt t="29313" x="6242050" y="1587500"/>
          <p14:tracePt t="29330" x="6242050" y="1657350"/>
          <p14:tracePt t="29347" x="6242050" y="1727200"/>
          <p14:tracePt t="29363" x="6242050" y="1778000"/>
          <p14:tracePt t="29380" x="6242050" y="1797050"/>
          <p14:tracePt t="29397" x="6242050" y="1809750"/>
          <p14:tracePt t="29413" x="6242050" y="1822450"/>
          <p14:tracePt t="29430" x="6242050" y="1835150"/>
          <p14:tracePt t="29447" x="6235700" y="1841500"/>
          <p14:tracePt t="29487" x="6229350" y="1847850"/>
          <p14:tracePt t="29558" x="6223000" y="1847850"/>
          <p14:tracePt t="29566" x="6210300" y="1847850"/>
          <p14:tracePt t="29590" x="6203950" y="1835150"/>
          <p14:tracePt t="29613" x="6203950" y="1822450"/>
          <p14:tracePt t="29630" x="6184900" y="1816100"/>
          <p14:tracePt t="29638" x="6178550" y="1803400"/>
          <p14:tracePt t="29638" x="6159500" y="1797050"/>
          <p14:tracePt t="29656" x="6134100" y="1790700"/>
          <p14:tracePt t="29656" x="6108700" y="1784350"/>
          <p14:tracePt t="29664" x="6007100" y="1771650"/>
          <p14:tracePt t="29681" x="5880100" y="1765300"/>
          <p14:tracePt t="29697" x="5746750" y="1739900"/>
          <p14:tracePt t="29714" x="5664200" y="1739900"/>
          <p14:tracePt t="29731" x="5645150" y="1739900"/>
          <p14:tracePt t="29747" x="5638800" y="1739900"/>
          <p14:tracePt t="29870" x="5632450" y="1739900"/>
          <p14:tracePt t="29870" x="0" y="0"/>
        </p14:tracePtLst>
        <p14:tracePtLst>
          <p14:tracePt t="34385" x="2209800" y="2032000"/>
          <p14:tracePt t="34406" x="2209800" y="2025650"/>
          <p14:tracePt t="34414" x="2216150" y="2025650"/>
          <p14:tracePt t="34438" x="2222500" y="2025650"/>
          <p14:tracePt t="34630" x="2235200" y="2025650"/>
          <p14:tracePt t="34638" x="2273300" y="2032000"/>
          <p14:tracePt t="34648" x="2305050" y="2032000"/>
          <p14:tracePt t="34662" x="2400300" y="2032000"/>
          <p14:tracePt t="34678" x="2457450" y="2032000"/>
          <p14:tracePt t="34694" x="2508250" y="2032000"/>
          <p14:tracePt t="34710" x="2559050" y="2032000"/>
          <p14:tracePt t="34774" x="2565400" y="2032000"/>
          <p14:tracePt t="34774" x="2571750" y="2032000"/>
          <p14:tracePt t="34798" x="2584450" y="2044700"/>
          <p14:tracePt t="34815" x="2622550" y="2076450"/>
          <p14:tracePt t="34822" x="2628900" y="2082800"/>
          <p14:tracePt t="34823" x="2654300" y="2089150"/>
          <p14:tracePt t="34839" x="2717800" y="2108200"/>
          <p14:tracePt t="34855" x="2819400" y="2146300"/>
          <p14:tracePt t="34874" x="2946400" y="2197100"/>
          <p14:tracePt t="34889" x="3079750" y="2222500"/>
          <p14:tracePt t="34906" x="3225800" y="2247900"/>
          <p14:tracePt t="34922" x="3346450" y="2247900"/>
          <p14:tracePt t="34939" x="3441700" y="2247900"/>
          <p14:tracePt t="34956" x="3498850" y="2209800"/>
          <p14:tracePt t="34973" x="3524250" y="2197100"/>
          <p14:tracePt t="34989" x="3536950" y="2184400"/>
          <p14:tracePt t="34989" x="3543300" y="2178050"/>
          <p14:tracePt t="35006" x="3556000" y="2165350"/>
          <p14:tracePt t="35024" x="3556000" y="2152650"/>
          <p14:tracePt t="35039" x="3581400" y="2114550"/>
          <p14:tracePt t="35056" x="3594100" y="2070100"/>
          <p14:tracePt t="35094" x="3594100" y="2063750"/>
          <p14:tracePt t="35106" x="3600450" y="2057400"/>
          <p14:tracePt t="35110" x="3606800" y="2012950"/>
          <p14:tracePt t="35123" x="3625850" y="1981200"/>
          <p14:tracePt t="35139" x="3638550" y="1943100"/>
          <p14:tracePt t="35156" x="3663950" y="1879600"/>
          <p14:tracePt t="35173" x="3683000" y="1841500"/>
          <p14:tracePt t="35189" x="3721100" y="1758950"/>
          <p14:tracePt t="35207" x="3765550" y="1701800"/>
          <p14:tracePt t="35223" x="3790950" y="1638300"/>
          <p14:tracePt t="35240" x="3803650" y="1612900"/>
          <p14:tracePt t="35256" x="3810000" y="1574800"/>
          <p14:tracePt t="35273" x="3810000" y="1549400"/>
          <p14:tracePt t="35289" x="3810000" y="1530350"/>
          <p14:tracePt t="35306" x="3803650" y="1511300"/>
          <p14:tracePt t="35323" x="3797300" y="1498600"/>
          <p14:tracePt t="35340" x="3784600" y="1485900"/>
          <p14:tracePt t="35356" x="3771900" y="1479550"/>
          <p14:tracePt t="35373" x="3683000" y="1454150"/>
          <p14:tracePt t="35391" x="3568700" y="1409700"/>
          <p14:tracePt t="35407" x="3435350" y="1390650"/>
          <p14:tracePt t="35423" x="3340100" y="1352550"/>
          <p14:tracePt t="35440" x="3295650" y="1352550"/>
          <p14:tracePt t="35457" x="3251200" y="1352550"/>
          <p14:tracePt t="35473" x="3232150" y="1352550"/>
          <p14:tracePt t="35490" x="3200400" y="1352550"/>
          <p14:tracePt t="35507" x="3155950" y="1390650"/>
          <p14:tracePt t="35523" x="3117850" y="1416050"/>
          <p14:tracePt t="35540" x="3079750" y="1473200"/>
          <p14:tracePt t="35557" x="3054350" y="1504950"/>
          <p14:tracePt t="35574" x="3035300" y="1587500"/>
          <p14:tracePt t="35591" x="3041650" y="1651000"/>
          <p14:tracePt t="35607" x="3092450" y="1708150"/>
          <p14:tracePt t="35623" x="3149600" y="1739900"/>
          <p14:tracePt t="35640" x="3168650" y="1752600"/>
          <p14:tracePt t="35678" x="3175000" y="1758950"/>
          <p14:tracePt t="35691" x="3200400" y="1765300"/>
          <p14:tracePt t="35707" x="3225800" y="1765300"/>
          <p14:tracePt t="35708" x="3295650" y="1765300"/>
          <p14:tracePt t="35724" x="3365500" y="1765300"/>
          <p14:tracePt t="35740" x="3486150" y="1765300"/>
          <p14:tracePt t="35757" x="3594100" y="1765300"/>
          <p14:tracePt t="35774" x="3778250" y="1765300"/>
          <p14:tracePt t="35790" x="3848100" y="1765300"/>
          <p14:tracePt t="35807" x="3917950" y="1746250"/>
          <p14:tracePt t="35824" x="3956050" y="1720850"/>
          <p14:tracePt t="35841" x="3975100" y="1689100"/>
          <p14:tracePt t="35857" x="3987800" y="1663700"/>
          <p14:tracePt t="35874" x="3987800" y="1606550"/>
          <p14:tracePt t="35891" x="3994150" y="1562100"/>
          <p14:tracePt t="35908" x="3994150" y="1524000"/>
          <p14:tracePt t="35924" x="3994150" y="1504950"/>
          <p14:tracePt t="35941" x="3994150" y="1466850"/>
          <p14:tracePt t="35957" x="4006850" y="1422400"/>
          <p14:tracePt t="35975" x="4019550" y="1409700"/>
          <p14:tracePt t="35992" x="4019550" y="1390650"/>
          <p14:tracePt t="36007" x="4019550" y="1384300"/>
          <p14:tracePt t="36024" x="4019550" y="1377950"/>
          <p14:tracePt t="36079" x="4019550" y="1371600"/>
          <p14:tracePt t="36102" x="4013200" y="1365250"/>
          <p14:tracePt t="36102" x="3987800" y="1365250"/>
          <p14:tracePt t="36118" x="3956050" y="1365250"/>
          <p14:tracePt t="36126" x="3930650" y="1365250"/>
          <p14:tracePt t="36134" x="3898900" y="1365250"/>
          <p14:tracePt t="36141" x="3829050" y="1365250"/>
          <p14:tracePt t="36158" x="3670300" y="1397000"/>
          <p14:tracePt t="36175" x="3575050" y="1447800"/>
          <p14:tracePt t="36191" x="3511550" y="1473200"/>
          <p14:tracePt t="36208" x="3479800" y="1511300"/>
          <p14:tracePt t="36224" x="3467100" y="1543050"/>
          <p14:tracePt t="36241" x="3467100" y="1562100"/>
          <p14:tracePt t="36258" x="3479800" y="1574800"/>
          <p14:tracePt t="36275" x="3511550" y="1600200"/>
          <p14:tracePt t="36291" x="3568700" y="1625600"/>
          <p14:tracePt t="36308" x="3638550" y="1651000"/>
          <p14:tracePt t="36325" x="3733800" y="1670050"/>
          <p14:tracePt t="36341" x="3917950" y="1689100"/>
          <p14:tracePt t="36359" x="4032250" y="1695450"/>
          <p14:tracePt t="36375" x="4152900" y="1701800"/>
          <p14:tracePt t="36391" x="4260850" y="1701800"/>
          <p14:tracePt t="36408" x="4387850" y="1701800"/>
          <p14:tracePt t="36425" x="4502150" y="1695450"/>
          <p14:tracePt t="36442" x="4622800" y="1676400"/>
          <p14:tracePt t="36458" x="4692650" y="1663700"/>
          <p14:tracePt t="36475" x="4749800" y="1638300"/>
          <p14:tracePt t="36491" x="4768850" y="1625600"/>
          <p14:tracePt t="36508" x="4781550" y="1606550"/>
          <p14:tracePt t="36525" x="4781550" y="1562100"/>
          <p14:tracePt t="36543" x="4781550" y="1517650"/>
          <p14:tracePt t="36559" x="4781550" y="1492250"/>
          <p14:tracePt t="36575" x="4794250" y="1460500"/>
          <p14:tracePt t="36591" x="4813300" y="1422400"/>
          <p14:tracePt t="36609" x="4813300" y="1416050"/>
          <p14:tracePt t="36625" x="4813300" y="1403350"/>
          <p14:tracePt t="36715" x="4781550" y="1403350"/>
          <p14:tracePt t="36726" x="4756150" y="1403350"/>
          <p14:tracePt t="36734" x="4705350" y="1409700"/>
          <p14:tracePt t="36742" x="4578350" y="1460500"/>
          <p14:tracePt t="36751" x="4521200" y="1492250"/>
          <p14:tracePt t="36759" x="4451350" y="1555750"/>
          <p14:tracePt t="36775" x="4413250" y="1619250"/>
          <p14:tracePt t="36792" x="4413250" y="1657350"/>
          <p14:tracePt t="36809" x="4419600" y="1708150"/>
          <p14:tracePt t="36825" x="4445000" y="1752600"/>
          <p14:tracePt t="36842" x="4464050" y="1771650"/>
          <p14:tracePt t="36859" x="4489450" y="1816100"/>
          <p14:tracePt t="36876" x="4527550" y="1854200"/>
          <p14:tracePt t="36892" x="4597400" y="1892300"/>
          <p14:tracePt t="36909" x="4673600" y="1898650"/>
          <p14:tracePt t="36909" x="4724400" y="1917700"/>
          <p14:tracePt t="36927" x="4864100" y="1917700"/>
          <p14:tracePt t="36943" x="4959350" y="1917700"/>
          <p14:tracePt t="36960" x="5086350" y="1892300"/>
          <p14:tracePt t="36976" x="5162550" y="1860550"/>
          <p14:tracePt t="36992" x="5226050" y="1809750"/>
          <p14:tracePt t="37009" x="5295900" y="1739900"/>
          <p14:tracePt t="37026" x="5353050" y="1689100"/>
          <p14:tracePt t="37042" x="5391150" y="1644650"/>
          <p14:tracePt t="37060" x="5403850" y="1600200"/>
          <p14:tracePt t="37076" x="5403850" y="1562100"/>
          <p14:tracePt t="37093" x="5403850" y="1517650"/>
          <p14:tracePt t="37109" x="5397500" y="1454150"/>
          <p14:tracePt t="37126" x="5378450" y="1435100"/>
          <p14:tracePt t="37143" x="5359400" y="1403350"/>
          <p14:tracePt t="37159" x="5327650" y="1371600"/>
          <p14:tracePt t="37176" x="5251450" y="1339850"/>
          <p14:tracePt t="37193" x="5213350" y="1333500"/>
          <p14:tracePt t="37209" x="5143500" y="1314450"/>
          <p14:tracePt t="37226" x="5041900" y="1301750"/>
          <p14:tracePt t="37243" x="4921250" y="1301750"/>
          <p14:tracePt t="37259" x="4832350" y="1301750"/>
          <p14:tracePt t="37276" x="4768850" y="1301750"/>
          <p14:tracePt t="37293" x="4718050" y="1352550"/>
          <p14:tracePt t="37311" x="4718050" y="1371600"/>
          <p14:tracePt t="37325" x="4705350" y="1460500"/>
          <p14:tracePt t="37342" x="4705350" y="1524000"/>
          <p14:tracePt t="37359" x="4705350" y="1612900"/>
          <p14:tracePt t="37375" x="4711700" y="1727200"/>
          <p14:tracePt t="37393" x="4737100" y="1847850"/>
          <p14:tracePt t="37409" x="4800600" y="1955800"/>
          <p14:tracePt t="37426" x="4864100" y="2025650"/>
          <p14:tracePt t="37443" x="4908550" y="2070100"/>
          <p14:tracePt t="37459" x="4953000" y="2089150"/>
          <p14:tracePt t="37476" x="5029200" y="2101850"/>
          <p14:tracePt t="37493" x="5105400" y="2101850"/>
          <p14:tracePt t="37509" x="5207000" y="2038350"/>
          <p14:tracePt t="37526" x="5276850" y="1962150"/>
          <p14:tracePt t="37544" x="5359400" y="1885950"/>
          <p14:tracePt t="37560" x="5403850" y="1797050"/>
          <p14:tracePt t="37577" x="5429250" y="1708150"/>
          <p14:tracePt t="37593" x="5448300" y="1644650"/>
          <p14:tracePt t="37610" x="5448300" y="1593850"/>
          <p14:tracePt t="37628" x="5448300" y="1536700"/>
          <p14:tracePt t="37643" x="5448300" y="1466850"/>
          <p14:tracePt t="37660" x="5448300" y="1409700"/>
          <p14:tracePt t="37677" x="5429250" y="1377950"/>
          <p14:tracePt t="37677" x="5410200" y="1358900"/>
          <p14:tracePt t="37695" x="5397500" y="1346200"/>
          <p14:tracePt t="37710" x="5302250" y="1301750"/>
          <p14:tracePt t="37727" x="5207000" y="1295400"/>
          <p14:tracePt t="37743" x="5111750" y="1295400"/>
          <p14:tracePt t="37760" x="5041900" y="1295400"/>
          <p14:tracePt t="37777" x="4991100" y="1314450"/>
          <p14:tracePt t="37794" x="4921250" y="1371600"/>
          <p14:tracePt t="37811" x="4864100" y="1428750"/>
          <p14:tracePt t="37827" x="4806950" y="1517650"/>
          <p14:tracePt t="37844" x="4794250" y="1568450"/>
          <p14:tracePt t="37860" x="4794250" y="1631950"/>
          <p14:tracePt t="37860" x="4794250" y="1651000"/>
          <p14:tracePt t="37879" x="4794250" y="1670050"/>
          <p14:tracePt t="37894" x="4787900" y="1727200"/>
          <p14:tracePt t="37911" x="4775200" y="1771650"/>
          <p14:tracePt t="37927" x="4768850" y="1803400"/>
          <p14:tracePt t="37944" x="4762500" y="1828800"/>
          <p14:tracePt t="37961" x="4743450" y="1873250"/>
          <p14:tracePt t="37977" x="4730750" y="1892300"/>
          <p14:tracePt t="37994" x="4718050" y="1917700"/>
          <p14:tracePt t="38011" x="4711700" y="1930400"/>
          <p14:tracePt t="38028" x="4699000" y="1949450"/>
          <p14:tracePt t="38044" x="4692650" y="1949450"/>
          <p14:tracePt t="38061" x="4686300" y="1955800"/>
          <p14:tracePt t="38126" x="4679950" y="1955800"/>
          <p14:tracePt t="38137" x="4673600" y="1962150"/>
          <p14:tracePt t="38138" x="4667250" y="1968500"/>
          <p14:tracePt t="38145" x="4667250" y="1974850"/>
          <p14:tracePt t="38161" x="4635500" y="1987550"/>
          <p14:tracePt t="38178" x="4610100" y="1987550"/>
          <p14:tracePt t="38194" x="4578350" y="1993900"/>
          <p14:tracePt t="38211" x="4533900" y="2000250"/>
          <p14:tracePt t="38228" x="4464050" y="2006600"/>
          <p14:tracePt t="38244" x="4375150" y="2019300"/>
          <p14:tracePt t="38262" x="4267200" y="2019300"/>
          <p14:tracePt t="38278" x="4140200" y="2038350"/>
          <p14:tracePt t="38294" x="4108450" y="2038350"/>
          <p14:tracePt t="38519" x="4102100" y="2032000"/>
          <p14:tracePt t="38542" x="4070350" y="2032000"/>
          <p14:tracePt t="38550" x="4044950" y="2032000"/>
          <p14:tracePt t="38558" x="4000500" y="2032000"/>
          <p14:tracePt t="38578" x="3892550" y="2038350"/>
          <p14:tracePt t="38579" x="3752850" y="2038350"/>
          <p14:tracePt t="38611" x="3619500" y="2038350"/>
          <p14:tracePt t="38612" x="3575050" y="2044700"/>
          <p14:tracePt t="38711" x="3568700" y="2044700"/>
          <p14:tracePt t="38715" x="3562350" y="2044700"/>
          <p14:tracePt t="38728" x="3556000" y="2032000"/>
          <p14:tracePt t="38729" x="3549650" y="2000250"/>
          <p14:tracePt t="38745" x="3530600" y="1962150"/>
          <p14:tracePt t="38762" x="3524250" y="1930400"/>
          <p14:tracePt t="38779" x="3511550" y="1917700"/>
          <p14:tracePt t="38795" x="3498850" y="1898650"/>
          <p14:tracePt t="38812" x="3473450" y="1873250"/>
          <p14:tracePt t="38870" x="3473450" y="1854200"/>
          <p14:tracePt t="38879" x="3473450" y="1835150"/>
          <p14:tracePt t="38888" x="3473450" y="1822450"/>
          <p14:tracePt t="38895" x="3473450" y="1816100"/>
          <p14:tracePt t="38912" x="3473450" y="1797050"/>
          <p14:tracePt t="38929" x="3473450" y="1771650"/>
          <p14:tracePt t="38946" x="3505200" y="1708150"/>
          <p14:tracePt t="38963" x="3543300" y="1644650"/>
          <p14:tracePt t="38979" x="3600450" y="1568450"/>
          <p14:tracePt t="38996" x="3632200" y="1504950"/>
          <p14:tracePt t="39012" x="3657600" y="1466850"/>
          <p14:tracePt t="39029" x="3702050" y="1390650"/>
          <p14:tracePt t="39048" x="3733800" y="1365250"/>
          <p14:tracePt t="39064" x="3746500" y="1346200"/>
          <p14:tracePt t="39168" x="3746500" y="1358900"/>
          <p14:tracePt t="39176" x="3746500" y="1371600"/>
          <p14:tracePt t="39191" x="3746500" y="1397000"/>
          <p14:tracePt t="39207" x="3746500" y="1403350"/>
          <p14:tracePt t="39207" x="3746500" y="1416050"/>
          <p14:tracePt t="39239" x="3746500" y="1422400"/>
          <p14:tracePt t="39247" x="3746500" y="1435100"/>
          <p14:tracePt t="39264" x="3746500" y="1441450"/>
          <p14:tracePt t="39520" x="3746500" y="1454150"/>
          <p14:tracePt t="39528" x="3752850" y="1479550"/>
          <p14:tracePt t="39533" x="3790950" y="1530350"/>
          <p14:tracePt t="39548" x="3892550" y="1612900"/>
          <p14:tracePt t="39565" x="4057650" y="1695450"/>
          <p14:tracePt t="39581" x="4197350" y="1746250"/>
          <p14:tracePt t="39598" x="4375150" y="1784350"/>
          <p14:tracePt t="39614" x="4527550" y="1816100"/>
          <p14:tracePt t="39631" x="4648200" y="1822450"/>
          <p14:tracePt t="39649" x="4654550" y="1822450"/>
          <p14:tracePt t="39688" x="4667250" y="1822450"/>
          <p14:tracePt t="39698" x="4679950" y="1822450"/>
          <p14:tracePt t="39703" x="4724400" y="1822450"/>
          <p14:tracePt t="39715" x="4806950" y="1822450"/>
          <p14:tracePt t="39731" x="4876800" y="1835150"/>
          <p14:tracePt t="39748" x="4940300" y="1854200"/>
          <p14:tracePt t="39764" x="4959350" y="1860550"/>
          <p14:tracePt t="39831" x="4965700" y="1860550"/>
          <p14:tracePt t="39847" x="4965700" y="1873250"/>
          <p14:tracePt t="39849" x="4965700" y="1879600"/>
          <p14:tracePt t="39872" x="4965700" y="1892300"/>
          <p14:tracePt t="39879" x="4965700" y="1917700"/>
          <p14:tracePt t="39887" x="4965700" y="1943100"/>
          <p14:tracePt t="39899" x="4965700" y="1974850"/>
          <p14:tracePt t="39915" x="4953000" y="2012950"/>
          <p14:tracePt t="39932" x="4940300" y="2032000"/>
          <p14:tracePt t="39948" x="4933950" y="2051050"/>
          <p14:tracePt t="39965" x="4921250" y="2076450"/>
          <p14:tracePt t="39982" x="4908550" y="2095500"/>
          <p14:tracePt t="39999" x="4908550" y="2114550"/>
          <p14:tracePt t="40016" x="4908550" y="2127250"/>
          <p14:tracePt t="40224" x="4914900" y="2127250"/>
          <p14:tracePt t="40256" x="4933950" y="2127250"/>
          <p14:tracePt t="40264" x="4953000" y="2127250"/>
          <p14:tracePt t="40272" x="4965700" y="2127250"/>
          <p14:tracePt t="40280" x="4991100" y="2127250"/>
          <p14:tracePt t="40283" x="5035550" y="2127250"/>
          <p14:tracePt t="40299" x="5080000" y="2127250"/>
          <p14:tracePt t="40316" x="5175250" y="2127250"/>
          <p14:tracePt t="40332" x="5359400" y="2127250"/>
          <p14:tracePt t="40349" x="5568950" y="2127250"/>
          <p14:tracePt t="40365" x="5765800" y="2101850"/>
          <p14:tracePt t="40382" x="5937250" y="2076450"/>
          <p14:tracePt t="40399" x="6051550" y="2057400"/>
          <p14:tracePt t="40416" x="6070600" y="2057400"/>
          <p14:tracePt t="40512" x="6083300" y="2057400"/>
          <p14:tracePt t="40520" x="6102350" y="2063750"/>
          <p14:tracePt t="40527" x="6121400" y="2063750"/>
          <p14:tracePt t="40532" x="6184900" y="2070100"/>
          <p14:tracePt t="40549" x="6286500" y="2089150"/>
          <p14:tracePt t="40566" x="6394450" y="2095500"/>
          <p14:tracePt t="40582" x="6521450" y="2101850"/>
          <p14:tracePt t="40600" x="6546850" y="2101850"/>
          <p14:tracePt t="40617" x="6553200" y="2101850"/>
          <p14:tracePt t="40671" x="6572250" y="2108200"/>
          <p14:tracePt t="40682" x="6578600" y="2114550"/>
          <p14:tracePt t="40699" x="6597650" y="2127250"/>
          <p14:tracePt t="40700" x="6654800" y="2152650"/>
          <p14:tracePt t="40716" x="6692900" y="2165350"/>
          <p14:tracePt t="40733" x="6762750" y="2171700"/>
          <p14:tracePt t="40750" x="6826250" y="2190750"/>
          <p14:tracePt t="40766" x="6870700" y="2190750"/>
          <p14:tracePt t="40784" x="6883400" y="2190750"/>
          <p14:tracePt t="40799" x="6889750" y="2190750"/>
          <p14:tracePt t="40871" x="6896100" y="2197100"/>
          <p14:tracePt t="40880" x="6896100" y="2203450"/>
          <p14:tracePt t="40888" x="6877050" y="2228850"/>
          <p14:tracePt t="40900" x="6851650" y="2254250"/>
          <p14:tracePt t="40916" x="6813550" y="2279650"/>
          <p14:tracePt t="40933" x="6769100" y="2298700"/>
          <p14:tracePt t="40950" x="6667500" y="2330450"/>
          <p14:tracePt t="40966" x="6407150" y="2330450"/>
          <p14:tracePt t="40984" x="6191250" y="2330450"/>
          <p14:tracePt t="41000" x="5886450" y="2330450"/>
          <p14:tracePt t="41017" x="5619750" y="2330450"/>
          <p14:tracePt t="41033" x="5334000" y="2311400"/>
          <p14:tracePt t="41050" x="5207000" y="2311400"/>
          <p14:tracePt t="41067" x="5187950" y="2305050"/>
          <p14:tracePt t="41136" x="5175250" y="2305050"/>
          <p14:tracePt t="41152" x="5162550" y="2305050"/>
          <p14:tracePt t="41152" x="5118100" y="2298700"/>
          <p14:tracePt t="41167" x="5105400" y="2298700"/>
          <p14:tracePt t="41176" x="5086350" y="2298700"/>
          <p14:tracePt t="41184" x="5048250" y="2292350"/>
          <p14:tracePt t="41200" x="5016500" y="2292350"/>
          <p14:tracePt t="41201" x="4946650" y="2273300"/>
          <p14:tracePt t="41217" x="4857750" y="2266950"/>
          <p14:tracePt t="41234" x="4768850" y="2254250"/>
          <p14:tracePt t="41251" x="4699000" y="2247900"/>
          <p14:tracePt t="41267" x="4667250" y="2228850"/>
          <p14:tracePt t="41283" x="4660900" y="2228850"/>
          <p14:tracePt t="41359" x="4654550" y="2222500"/>
          <p14:tracePt t="41368" x="4635500" y="2222500"/>
          <p14:tracePt t="41384" x="4622800" y="2222500"/>
          <p14:tracePt t="41385" x="4591050" y="2216150"/>
          <p14:tracePt t="41401" x="4578350" y="2209800"/>
          <p14:tracePt t="41599" x="4572000" y="2209800"/>
          <p14:tracePt t="41624" x="4572000" y="2203450"/>
          <p14:tracePt t="41639" x="4584700" y="2197100"/>
          <p14:tracePt t="41650" x="4610100" y="2190750"/>
          <p14:tracePt t="41668" x="4673600" y="2190750"/>
          <p14:tracePt t="41668" x="4991100" y="2190750"/>
          <p14:tracePt t="41685" x="5549900" y="2209800"/>
          <p14:tracePt t="41701" x="6432550" y="2209800"/>
          <p14:tracePt t="41718" x="7137400" y="2209800"/>
          <p14:tracePt t="41734" x="7550150" y="2222500"/>
          <p14:tracePt t="41751" x="7569200" y="2222500"/>
          <p14:tracePt t="41904" x="7575550" y="2222500"/>
          <p14:tracePt t="41912" x="7588250" y="2222500"/>
          <p14:tracePt t="41919" x="7613650" y="2222500"/>
          <p14:tracePt t="41936" x="7632700" y="2222500"/>
          <p14:tracePt t="41936" x="7664450" y="2222500"/>
          <p14:tracePt t="41953" x="7677150" y="2222500"/>
          <p14:tracePt t="41968" x="7677150" y="2203450"/>
          <p14:tracePt t="41985" x="7677150" y="2184400"/>
          <p14:tracePt t="42001" x="7677150" y="2139950"/>
          <p14:tracePt t="42019" x="7639050" y="2076450"/>
          <p14:tracePt t="42035" x="7454900" y="1968500"/>
          <p14:tracePt t="42052" x="7137400" y="1822450"/>
          <p14:tracePt t="42070" x="6731000" y="1670050"/>
          <p14:tracePt t="42085" x="6419850" y="1530350"/>
          <p14:tracePt t="42102" x="6242050" y="1466850"/>
          <p14:tracePt t="42118" x="6102350" y="1422400"/>
          <p14:tracePt t="42137" x="6083300" y="1416050"/>
          <p14:tracePt t="42184" x="6070600" y="1416050"/>
          <p14:tracePt t="42194" x="6045200" y="1416050"/>
          <p14:tracePt t="42195" x="6007100" y="1416050"/>
          <p14:tracePt t="42202" x="5905500" y="1416050"/>
          <p14:tracePt t="42219" x="5791200" y="1435100"/>
          <p14:tracePt t="42235" x="5695950" y="1447800"/>
          <p14:tracePt t="42252" x="5562600" y="1466850"/>
          <p14:tracePt t="42269" x="5473700" y="1473200"/>
          <p14:tracePt t="42286" x="5467350" y="1473200"/>
          <p14:tracePt t="42302" x="5480050" y="1517650"/>
          <p14:tracePt t="42319" x="5626100" y="1549400"/>
          <p14:tracePt t="42336" x="5753100" y="1593850"/>
          <p14:tracePt t="42352" x="5810250" y="1606550"/>
          <p14:tracePt t="42369" x="5861050" y="1606550"/>
          <p14:tracePt t="42385" x="5880100" y="1606550"/>
          <p14:tracePt t="42472" x="5886450" y="1606550"/>
          <p14:tracePt t="42487" x="5892800" y="1606550"/>
          <p14:tracePt t="42512" x="5905500" y="1606550"/>
          <p14:tracePt t="42704" x="5911850" y="1606550"/>
          <p14:tracePt t="42712" x="5911850" y="1612900"/>
          <p14:tracePt t="42720" x="5911850" y="1631950"/>
          <p14:tracePt t="42721" x="5905500" y="1657350"/>
          <p14:tracePt t="42736" x="5886450" y="1708150"/>
          <p14:tracePt t="42753" x="5873750" y="1720850"/>
          <p14:tracePt t="42769" x="5854700" y="1746250"/>
          <p14:tracePt t="42786" x="5810250" y="1809750"/>
          <p14:tracePt t="42803" x="5797550" y="1847850"/>
          <p14:tracePt t="42820" x="5772150" y="1879600"/>
          <p14:tracePt t="42836" x="5759450" y="1905000"/>
          <p14:tracePt t="42853" x="5746750" y="1924050"/>
          <p14:tracePt t="42870" x="5740400" y="1930400"/>
          <p14:tracePt t="42870" x="5740400" y="1943100"/>
          <p14:tracePt t="42888" x="5740400" y="1955800"/>
          <p14:tracePt t="42903" x="5740400" y="1962150"/>
          <p14:tracePt t="42920" x="5740400" y="1968500"/>
          <p14:tracePt t="42936" x="5740400" y="1993900"/>
          <p14:tracePt t="42953" x="5740400" y="2006600"/>
          <p14:tracePt t="42970" x="5740400" y="2012950"/>
          <p14:tracePt t="43017" x="5740400" y="2019300"/>
          <p14:tracePt t="43048" x="5740400" y="2025650"/>
          <p14:tracePt t="43056" x="5740400" y="2038350"/>
          <p14:tracePt t="43072" x="5740400" y="2051050"/>
          <p14:tracePt t="43144" x="5740400" y="2057400"/>
          <p14:tracePt t="43152" x="5740400" y="2070100"/>
          <p14:tracePt t="43251" x="0" y="0"/>
        </p14:tracePtLst>
        <p14:tracePtLst>
          <p14:tracePt t="46150" x="4102100" y="2749550"/>
          <p14:tracePt t="46159" x="4114800" y="2749550"/>
          <p14:tracePt t="46168" x="4121150" y="2749550"/>
          <p14:tracePt t="46200" x="4127500" y="2749550"/>
          <p14:tracePt t="46208" x="4133850" y="2749550"/>
          <p14:tracePt t="46225" x="4171950" y="2749550"/>
          <p14:tracePt t="46234" x="4184650" y="2749550"/>
          <p14:tracePt t="46248" x="4197350" y="2749550"/>
          <p14:tracePt t="46263" x="4203700" y="2749550"/>
          <p14:tracePt t="46281" x="4222750" y="2749550"/>
          <p14:tracePt t="46304" x="4241800" y="2749550"/>
          <p14:tracePt t="46311" x="4260850" y="2749550"/>
          <p14:tracePt t="46328" x="4298950" y="2755900"/>
          <p14:tracePt t="46344" x="4394200" y="2774950"/>
          <p14:tracePt t="46360" x="4591050" y="2774950"/>
          <p14:tracePt t="46383" x="4711700" y="2774950"/>
          <p14:tracePt t="46392" x="4832350" y="2774950"/>
          <p14:tracePt t="46416" x="4902200" y="2787650"/>
          <p14:tracePt t="46426" x="5003800" y="2794000"/>
          <p14:tracePt t="46448" x="5060950" y="2794000"/>
          <p14:tracePt t="46464" x="5092700" y="2794000"/>
          <p14:tracePt t="46487" x="5105400" y="2787650"/>
          <p14:tracePt t="46504" x="5111750" y="2787650"/>
          <p14:tracePt t="46519" x="5111750" y="2781300"/>
          <p14:tracePt t="46544" x="5111750" y="2768600"/>
          <p14:tracePt t="46549" x="5111750" y="2755900"/>
          <p14:tracePt t="46549" x="5099050" y="2743200"/>
          <p14:tracePt t="46560" x="5060950" y="2711450"/>
          <p14:tracePt t="46576" x="4953000" y="2667000"/>
          <p14:tracePt t="46592" x="4845050" y="2597150"/>
          <p14:tracePt t="46609" x="4718050" y="2533650"/>
          <p14:tracePt t="46626" x="4591050" y="2495550"/>
          <p14:tracePt t="46643" x="4470400" y="2463800"/>
          <p14:tracePt t="46659" x="4330700" y="2432050"/>
          <p14:tracePt t="46676" x="4178300" y="2393950"/>
          <p14:tracePt t="46693" x="4044950" y="2381250"/>
          <p14:tracePt t="46709" x="3937000" y="2368550"/>
          <p14:tracePt t="46726" x="3803650" y="2362200"/>
          <p14:tracePt t="46743" x="3651250" y="2362200"/>
          <p14:tracePt t="46761" x="3505200" y="2362200"/>
          <p14:tracePt t="46776" x="3397250" y="2362200"/>
          <p14:tracePt t="46793" x="3257550" y="2374900"/>
          <p14:tracePt t="46809" x="3143250" y="2387600"/>
          <p14:tracePt t="46826" x="3022600" y="2406650"/>
          <p14:tracePt t="46843" x="2914650" y="2438400"/>
          <p14:tracePt t="46859" x="2825750" y="2470150"/>
          <p14:tracePt t="46876" x="2711450" y="2501900"/>
          <p14:tracePt t="46893" x="2635250" y="2520950"/>
          <p14:tracePt t="46910" x="2571750" y="2552700"/>
          <p14:tracePt t="46926" x="2514600" y="2571750"/>
          <p14:tracePt t="46975" x="2508250" y="2578100"/>
          <p14:tracePt t="46983" x="2508250" y="2590800"/>
          <p14:tracePt t="46996" x="2508250" y="2597150"/>
          <p14:tracePt t="47002" x="2508250" y="2616200"/>
          <p14:tracePt t="47010" x="2508250" y="2647950"/>
          <p14:tracePt t="47026" x="2508250" y="2686050"/>
          <p14:tracePt t="47043" x="2508250" y="2717800"/>
          <p14:tracePt t="47061" x="2520950" y="2755900"/>
          <p14:tracePt t="47077" x="2540000" y="2787650"/>
          <p14:tracePt t="47094" x="2552700" y="2806700"/>
          <p14:tracePt t="47110" x="2571750" y="2825750"/>
          <p14:tracePt t="47127" x="2609850" y="2863850"/>
          <p14:tracePt t="47144" x="2641600" y="2882900"/>
          <p14:tracePt t="47160" x="2686050" y="2921000"/>
          <p14:tracePt t="47177" x="2749550" y="2959100"/>
          <p14:tracePt t="47193" x="2876550" y="2997200"/>
          <p14:tracePt t="47210" x="3009900" y="3035300"/>
          <p14:tracePt t="47227" x="3175000" y="3060700"/>
          <p14:tracePt t="47244" x="3359150" y="3079750"/>
          <p14:tracePt t="47260" x="3536950" y="3111500"/>
          <p14:tracePt t="47277" x="3733800" y="3130550"/>
          <p14:tracePt t="47294" x="3886200" y="3155950"/>
          <p14:tracePt t="47311" x="4114800" y="3175000"/>
          <p14:tracePt t="47329" x="4286250" y="3175000"/>
          <p14:tracePt t="47344" x="4419600" y="3162300"/>
          <p14:tracePt t="47360" x="4552950" y="3130550"/>
          <p14:tracePt t="47377" x="4648200" y="3124200"/>
          <p14:tracePt t="47393" x="4775200" y="3105150"/>
          <p14:tracePt t="47409" x="4895850" y="3105150"/>
          <p14:tracePt t="47426" x="5029200" y="3105150"/>
          <p14:tracePt t="47444" x="5168900" y="3105150"/>
          <p14:tracePt t="47460" x="5308600" y="3105150"/>
          <p14:tracePt t="47477" x="5416550" y="3105150"/>
          <p14:tracePt t="47494" x="5524500" y="3067050"/>
          <p14:tracePt t="47510" x="5588000" y="3048000"/>
          <p14:tracePt t="47510" x="5600700" y="3041650"/>
          <p14:tracePt t="47527" x="5632450" y="3035300"/>
          <p14:tracePt t="47543" x="5651500" y="3028950"/>
          <p14:tracePt t="47560" x="5708650" y="3009900"/>
          <p14:tracePt t="47576" x="5765800" y="2984500"/>
          <p14:tracePt t="47593" x="5778500" y="2965450"/>
          <p14:tracePt t="47611" x="5797550" y="2952750"/>
          <p14:tracePt t="47627" x="5797550" y="2933700"/>
          <p14:tracePt t="47644" x="5797550" y="2895600"/>
          <p14:tracePt t="47661" x="5791200" y="2857500"/>
          <p14:tracePt t="47678" x="5734050" y="2768600"/>
          <p14:tracePt t="47694" x="5676900" y="2705100"/>
          <p14:tracePt t="47694" x="5638800" y="2673350"/>
          <p14:tracePt t="47712" x="5556250" y="2597150"/>
          <p14:tracePt t="47728" x="5441950" y="2540000"/>
          <p14:tracePt t="47745" x="5283200" y="2470150"/>
          <p14:tracePt t="47761" x="5105400" y="2425700"/>
          <p14:tracePt t="47778" x="4914900" y="2368550"/>
          <p14:tracePt t="47795" x="4667250" y="2311400"/>
          <p14:tracePt t="47811" x="4400550" y="2286000"/>
          <p14:tracePt t="47828" x="4171950" y="2266950"/>
          <p14:tracePt t="47844" x="3987800" y="2247900"/>
          <p14:tracePt t="47861" x="3778250" y="2222500"/>
          <p14:tracePt t="47878" x="3575050" y="2222500"/>
          <p14:tracePt t="47895" x="3346450" y="2222500"/>
          <p14:tracePt t="47912" x="3060700" y="2222500"/>
          <p14:tracePt t="47929" x="2908300" y="2266950"/>
          <p14:tracePt t="47945" x="2825750" y="2305050"/>
          <p14:tracePt t="47961" x="2736850" y="2368550"/>
          <p14:tracePt t="47978" x="2647950" y="2425700"/>
          <p14:tracePt t="47994" x="2552700" y="2482850"/>
          <p14:tracePt t="48011" x="2476500" y="2527300"/>
          <p14:tracePt t="48028" x="2444750" y="2552700"/>
          <p14:tracePt t="48045" x="2419350" y="2603500"/>
          <p14:tracePt t="48062" x="2400300" y="2628900"/>
          <p14:tracePt t="48079" x="2393950" y="2673350"/>
          <p14:tracePt t="48095" x="2381250" y="2711450"/>
          <p14:tracePt t="48112" x="2374900" y="2749550"/>
          <p14:tracePt t="48128" x="2368550" y="2755900"/>
          <p14:tracePt t="48145" x="2368550" y="2768600"/>
          <p14:tracePt t="48162" x="2368550" y="2787650"/>
          <p14:tracePt t="48178" x="2387600" y="2806700"/>
          <p14:tracePt t="48195" x="2413000" y="2832100"/>
          <p14:tracePt t="48212" x="2451100" y="2863850"/>
          <p14:tracePt t="48228" x="2495550" y="2889250"/>
          <p14:tracePt t="48245" x="2565400" y="2921000"/>
          <p14:tracePt t="48262" x="2679700" y="2952750"/>
          <p14:tracePt t="48279" x="2882900" y="3022600"/>
          <p14:tracePt t="48297" x="2997200" y="3041650"/>
          <p14:tracePt t="48312" x="3105150" y="3067050"/>
          <p14:tracePt t="48329" x="3232150" y="3098800"/>
          <p14:tracePt t="48345" x="3378200" y="3124200"/>
          <p14:tracePt t="48362" x="3505200" y="3136900"/>
          <p14:tracePt t="48379" x="3651250" y="3162300"/>
          <p14:tracePt t="48396" x="3790950" y="3162300"/>
          <p14:tracePt t="48412" x="3943350" y="3162300"/>
          <p14:tracePt t="48429" x="4089400" y="3162300"/>
          <p14:tracePt t="48445" x="4216400" y="3162300"/>
          <p14:tracePt t="48462" x="4324350" y="3168650"/>
          <p14:tracePt t="48479" x="4432300" y="3175000"/>
          <p14:tracePt t="48496" x="4457700" y="3175000"/>
          <p14:tracePt t="48512" x="4489450" y="3175000"/>
          <p14:tracePt t="48529" x="4521200" y="3175000"/>
          <p14:tracePt t="48545" x="4552950" y="3175000"/>
          <p14:tracePt t="48562" x="4603750" y="3162300"/>
          <p14:tracePt t="48578" x="4654550" y="3155950"/>
          <p14:tracePt t="48595" x="4737100" y="3149600"/>
          <p14:tracePt t="48612" x="4794250" y="3149600"/>
          <p14:tracePt t="48628" x="4857750" y="3149600"/>
          <p14:tracePt t="48645" x="4914900" y="3149600"/>
          <p14:tracePt t="48662" x="4946650" y="3149600"/>
          <p14:tracePt t="48678" x="4972050" y="3149600"/>
          <p14:tracePt t="48695" x="5048250" y="3149600"/>
          <p14:tracePt t="48713" x="5105400" y="3130550"/>
          <p14:tracePt t="48729" x="5156200" y="3117850"/>
          <p14:tracePt t="48746" x="5200650" y="3117850"/>
          <p14:tracePt t="48763" x="5257800" y="3117850"/>
          <p14:tracePt t="48779" x="5308600" y="3117850"/>
          <p14:tracePt t="48796" x="5353050" y="3117850"/>
          <p14:tracePt t="48813" x="5384800" y="3117850"/>
          <p14:tracePt t="48829" x="5410200" y="3117850"/>
          <p14:tracePt t="48864" x="5422900" y="3117850"/>
          <p14:tracePt t="48865" x="5429250" y="3111500"/>
          <p14:tracePt t="48865" x="5435600" y="3111500"/>
          <p14:tracePt t="48881" x="5454650" y="3105150"/>
          <p14:tracePt t="48896" x="5473700" y="3098800"/>
          <p14:tracePt t="48913" x="5492750" y="3092450"/>
          <p14:tracePt t="48930" x="5524500" y="3092450"/>
          <p14:tracePt t="48946" x="5581650" y="3092450"/>
          <p14:tracePt t="48963" x="5664200" y="3092450"/>
          <p14:tracePt t="48980" x="5715000" y="3092450"/>
          <p14:tracePt t="48996" x="5753100" y="3092450"/>
          <p14:tracePt t="49013" x="5791200" y="3092450"/>
          <p14:tracePt t="49030" x="5848350" y="3092450"/>
          <p14:tracePt t="49046" x="5880100" y="3092450"/>
          <p14:tracePt t="49063" x="5930900" y="3092450"/>
          <p14:tracePt t="49080" x="5975350" y="3092450"/>
          <p14:tracePt t="49097" x="6019800" y="3092450"/>
          <p14:tracePt t="49115" x="6070600" y="3092450"/>
          <p14:tracePt t="49130" x="6108700" y="3092450"/>
          <p14:tracePt t="49147" x="6146800" y="3092450"/>
          <p14:tracePt t="49163" x="6197600" y="3092450"/>
          <p14:tracePt t="49180" x="6248400" y="3086100"/>
          <p14:tracePt t="49196" x="6318250" y="3067050"/>
          <p14:tracePt t="49213" x="6394450" y="3041650"/>
          <p14:tracePt t="49230" x="6508750" y="3028950"/>
          <p14:tracePt t="49248" x="6572250" y="3003550"/>
          <p14:tracePt t="49265" x="6610350" y="2952750"/>
          <p14:tracePt t="49281" x="6642100" y="2870200"/>
          <p14:tracePt t="49297" x="6654800" y="2806700"/>
          <p14:tracePt t="49314" x="6667500" y="2749550"/>
          <p14:tracePt t="49330" x="6673850" y="2698750"/>
          <p14:tracePt t="49347" x="6673850" y="2647950"/>
          <p14:tracePt t="49364" x="6673850" y="2584450"/>
          <p14:tracePt t="49380" x="6673850" y="2540000"/>
          <p14:tracePt t="49397" x="6654800" y="2508250"/>
          <p14:tracePt t="49414" x="6623050" y="2451100"/>
          <p14:tracePt t="49430" x="6508750" y="2381250"/>
          <p14:tracePt t="49448" x="6438900" y="2349500"/>
          <p14:tracePt t="49464" x="6172200" y="2292350"/>
          <p14:tracePt t="49481" x="6007100" y="2279650"/>
          <p14:tracePt t="49497" x="5892800" y="2279650"/>
          <p14:tracePt t="49514" x="5772150" y="2279650"/>
          <p14:tracePt t="49531" x="5670550" y="2292350"/>
          <p14:tracePt t="49547" x="5530850" y="2362200"/>
          <p14:tracePt t="49564" x="5359400" y="2444750"/>
          <p14:tracePt t="49581" x="5181600" y="2508250"/>
          <p14:tracePt t="49597" x="5010150" y="2584450"/>
          <p14:tracePt t="49614" x="4883150" y="2660650"/>
          <p14:tracePt t="49631" x="4787900" y="2717800"/>
          <p14:tracePt t="49631" x="4737100" y="2749550"/>
          <p14:tracePt t="49649" x="4705350" y="2813050"/>
          <p14:tracePt t="49665" x="4699000" y="2876550"/>
          <p14:tracePt t="49681" x="4699000" y="2959100"/>
          <p14:tracePt t="49698" x="4724400" y="3035300"/>
          <p14:tracePt t="49714" x="4787900" y="3111500"/>
          <p14:tracePt t="49731" x="4813300" y="3149600"/>
          <p14:tracePt t="49747" x="4832350" y="3162300"/>
          <p14:tracePt t="49765" x="4876800" y="3194050"/>
          <p14:tracePt t="49781" x="4940300" y="3225800"/>
          <p14:tracePt t="49798" x="5035550" y="3263900"/>
          <p14:tracePt t="49814" x="5111750" y="3295650"/>
          <p14:tracePt t="49831" x="5283200" y="3333750"/>
          <p14:tracePt t="49849" x="5416550" y="3359150"/>
          <p14:tracePt t="49864" x="5556250" y="3365500"/>
          <p14:tracePt t="49881" x="5651500" y="3365500"/>
          <p14:tracePt t="49898" x="5740400" y="3327400"/>
          <p14:tracePt t="49915" x="5803900" y="3282950"/>
          <p14:tracePt t="49931" x="5861050" y="3213100"/>
          <p14:tracePt t="49948" x="5918200" y="3155950"/>
          <p14:tracePt t="49965" x="5949950" y="3111500"/>
          <p14:tracePt t="49981" x="5975350" y="3060700"/>
          <p14:tracePt t="49998" x="6026150" y="2984500"/>
          <p14:tracePt t="50015" x="6032500" y="2940050"/>
          <p14:tracePt t="50032" x="6064250" y="2863850"/>
          <p14:tracePt t="50048" x="6083300" y="2819400"/>
          <p14:tracePt t="50065" x="6096000" y="2774950"/>
          <p14:tracePt t="50083" x="6096000" y="2768600"/>
          <p14:tracePt t="50098" x="6096000" y="2762250"/>
          <p14:tracePt t="50115" x="6096000" y="2736850"/>
          <p14:tracePt t="50131" x="6096000" y="2730500"/>
          <p14:tracePt t="50148" x="6076950" y="2698750"/>
          <p14:tracePt t="50165" x="6045200" y="2667000"/>
          <p14:tracePt t="50182" x="5994400" y="2622550"/>
          <p14:tracePt t="50198" x="5899150" y="2552700"/>
          <p14:tracePt t="50216" x="5835650" y="2533650"/>
          <p14:tracePt t="50233" x="5810250" y="2527300"/>
          <p14:tracePt t="50249" x="5778500" y="2527300"/>
          <p14:tracePt t="50265" x="5753100" y="2527300"/>
          <p14:tracePt t="50281" x="5708650" y="2552700"/>
          <p14:tracePt t="50299" x="5657850" y="2622550"/>
          <p14:tracePt t="50315" x="5626100" y="2673350"/>
          <p14:tracePt t="50332" x="5594350" y="2743200"/>
          <p14:tracePt t="50349" x="5575300" y="2774950"/>
          <p14:tracePt t="50424" x="5588000" y="2768600"/>
          <p14:tracePt t="50432" x="5600700" y="2717800"/>
          <p14:tracePt t="50449" x="5600700" y="2705100"/>
          <p14:tracePt t="50449" x="5607050" y="2679700"/>
          <p14:tracePt t="50465" x="5613400" y="2660650"/>
          <p14:tracePt t="50482" x="5619750" y="2635250"/>
          <p14:tracePt t="50499" x="5619750" y="2616200"/>
          <p14:tracePt t="50616" x="5619750" y="2622550"/>
          <p14:tracePt t="50624" x="5619750" y="2641600"/>
          <p14:tracePt t="50631" x="5619750" y="2667000"/>
          <p14:tracePt t="50649" x="5626100" y="2679700"/>
          <p14:tracePt t="50704" x="5626100" y="2660650"/>
          <p14:tracePt t="50712" x="5626100" y="2654300"/>
          <p14:tracePt t="50712" x="5626100" y="2641600"/>
          <p14:tracePt t="50728" x="5626100" y="2622550"/>
          <p14:tracePt t="50736" x="5626100" y="2609850"/>
          <p14:tracePt t="50744" x="5626100" y="2603500"/>
          <p14:tracePt t="50744" x="5626100" y="2590800"/>
          <p14:tracePt t="50752" x="5626100" y="2578100"/>
          <p14:tracePt t="50766" x="5619750" y="2527300"/>
          <p14:tracePt t="50783" x="5619750" y="2495550"/>
          <p14:tracePt t="50800" x="5607050" y="2476500"/>
          <p14:tracePt t="50817" x="5607050" y="2425700"/>
          <p14:tracePt t="50833" x="5568950" y="2349500"/>
          <p14:tracePt t="50849" x="5524500" y="2279650"/>
          <p14:tracePt t="50866" x="5505450" y="2254250"/>
          <p14:tracePt t="50883" x="5499100" y="2235200"/>
          <p14:tracePt t="50900" x="5486400" y="2228850"/>
          <p14:tracePt t="50916" x="5480050" y="2216150"/>
          <p14:tracePt t="50933" x="5461000" y="2184400"/>
          <p14:tracePt t="50950" x="5429250" y="2165350"/>
          <p14:tracePt t="50966" x="5403850" y="2139950"/>
          <p14:tracePt t="50983" x="5391150" y="2127250"/>
          <p14:tracePt t="51001" x="5384800" y="2120900"/>
          <p14:tracePt t="51064" x="5378450" y="2108200"/>
          <p14:tracePt t="51072" x="5359400" y="2095500"/>
          <p14:tracePt t="51072" x="5340350" y="2076450"/>
          <p14:tracePt t="51088" x="5321300" y="2076450"/>
          <p14:tracePt t="51099" x="5308600" y="2076450"/>
          <p14:tracePt t="51104" x="5276850" y="2057400"/>
          <p14:tracePt t="51117" x="5257800" y="2051050"/>
          <p14:tracePt t="51133" x="5245100" y="2051050"/>
          <p14:tracePt t="51150" x="5200650" y="2051050"/>
          <p14:tracePt t="51167" x="5149850" y="2063750"/>
          <p14:tracePt t="51184" x="5060950" y="2120900"/>
          <p14:tracePt t="51201" x="5022850" y="2146300"/>
          <p14:tracePt t="51217" x="5003800" y="2165350"/>
          <p14:tracePt t="51234" x="4984750" y="2190750"/>
          <p14:tracePt t="51250" x="4984750" y="2241550"/>
          <p14:tracePt t="51267" x="4972050" y="2305050"/>
          <p14:tracePt t="51283" x="4972050" y="2438400"/>
          <p14:tracePt t="51300" x="4946650" y="2616200"/>
          <p14:tracePt t="51317" x="4927600" y="2768600"/>
          <p14:tracePt t="51334" x="4921250" y="2921000"/>
          <p14:tracePt t="51350" x="4921250" y="3054350"/>
          <p14:tracePt t="51367" x="4921250" y="3130550"/>
          <p14:tracePt t="51367" x="4921250" y="3162300"/>
          <p14:tracePt t="51385" x="4908550" y="3225800"/>
          <p14:tracePt t="51400" x="4895850" y="3295650"/>
          <p14:tracePt t="51417" x="4889500" y="3365500"/>
          <p14:tracePt t="51433" x="4883150" y="3467100"/>
          <p14:tracePt t="51450" x="4876800" y="3600450"/>
          <p14:tracePt t="51467" x="4876800" y="3746500"/>
          <p14:tracePt t="51484" x="4876800" y="3835400"/>
          <p14:tracePt t="51500" x="4876800" y="3873500"/>
          <p14:tracePt t="51517" x="4876800" y="3943350"/>
          <p14:tracePt t="51534" x="4876800" y="4013200"/>
          <p14:tracePt t="51551" x="4876800" y="4095750"/>
          <p14:tracePt t="51567" x="4870450" y="4165600"/>
          <p14:tracePt t="51567" x="4857750" y="4203700"/>
          <p14:tracePt t="51585" x="4826000" y="4305300"/>
          <p14:tracePt t="51601" x="4775200" y="4432300"/>
          <p14:tracePt t="51617" x="4730750" y="4502150"/>
          <p14:tracePt t="51634" x="4699000" y="4572000"/>
          <p14:tracePt t="51651" x="4679950" y="4597400"/>
          <p14:tracePt t="51712" x="4667250" y="4591050"/>
          <p14:tracePt t="51727" x="4667250" y="4578350"/>
          <p14:tracePt t="51728" x="4654550" y="4533900"/>
          <p14:tracePt t="51734" x="4635500" y="4495800"/>
          <p14:tracePt t="51751" x="4584700" y="4387850"/>
          <p14:tracePt t="51767" x="4540250" y="4286250"/>
          <p14:tracePt t="51785" x="4508500" y="4254500"/>
          <p14:tracePt t="51801" x="4483100" y="4248150"/>
          <p14:tracePt t="51818" x="4464050" y="4248150"/>
          <p14:tracePt t="51834" x="4451350" y="4248150"/>
          <p14:tracePt t="51851" x="4432300" y="4248150"/>
          <p14:tracePt t="51868" x="4349750" y="4248150"/>
          <p14:tracePt t="51884" x="4203700" y="4248150"/>
          <p14:tracePt t="51901" x="4083050" y="4248150"/>
          <p14:tracePt t="51918" x="3956050" y="4235450"/>
          <p14:tracePt t="51935" x="3829050" y="4210050"/>
          <p14:tracePt t="51951" x="3625850" y="4146550"/>
          <p14:tracePt t="51969" x="3460750" y="4095750"/>
          <p14:tracePt t="51985" x="3263900" y="4057650"/>
          <p14:tracePt t="52001" x="3048000" y="4025900"/>
          <p14:tracePt t="52019" x="2787650" y="3994150"/>
          <p14:tracePt t="52035" x="2571750" y="3968750"/>
          <p14:tracePt t="52052" x="2406650" y="3949700"/>
          <p14:tracePt t="52068" x="2298700" y="3949700"/>
          <p14:tracePt t="52085" x="2216150" y="3949700"/>
          <p14:tracePt t="52101" x="2133600" y="3968750"/>
          <p14:tracePt t="52118" x="2089150" y="4006850"/>
          <p14:tracePt t="52135" x="2044700" y="4038600"/>
          <p14:tracePt t="52135" x="2012950" y="4057650"/>
          <p14:tracePt t="52153" x="1987550" y="4089400"/>
          <p14:tracePt t="52169" x="1905000" y="4159250"/>
          <p14:tracePt t="52185" x="1822450" y="4197350"/>
          <p14:tracePt t="52202" x="1746250" y="4222750"/>
          <p14:tracePt t="52218" x="1651000" y="4279900"/>
          <p14:tracePt t="52235" x="1593850" y="4324350"/>
          <p14:tracePt t="52252" x="1530350" y="4406900"/>
          <p14:tracePt t="52269" x="1524000" y="4451350"/>
          <p14:tracePt t="52285" x="1517650" y="4521200"/>
          <p14:tracePt t="52302" x="1511300" y="4552950"/>
          <p14:tracePt t="52318" x="1511300" y="4648200"/>
          <p14:tracePt t="52335" x="1511300" y="4737100"/>
          <p14:tracePt t="52353" x="1511300" y="4794250"/>
          <p14:tracePt t="52369" x="1524000" y="4845050"/>
          <p14:tracePt t="52385" x="1549400" y="4927600"/>
          <p14:tracePt t="52402" x="1587500" y="5003800"/>
          <p14:tracePt t="52419" x="1606550" y="5035550"/>
          <p14:tracePt t="52435" x="1619250" y="5086350"/>
          <p14:tracePt t="52452" x="1631950" y="5105400"/>
          <p14:tracePt t="52469" x="1644650" y="5118100"/>
          <p14:tracePt t="52485" x="1663700" y="5137150"/>
          <p14:tracePt t="52502" x="1701800" y="5175250"/>
          <p14:tracePt t="52519" x="1765300" y="5226050"/>
          <p14:tracePt t="52536" x="1924050" y="5359400"/>
          <p14:tracePt t="52553" x="2057400" y="5429250"/>
          <p14:tracePt t="52569" x="2203450" y="5499100"/>
          <p14:tracePt t="52585" x="2336800" y="5549900"/>
          <p14:tracePt t="52603" x="2444750" y="5607050"/>
          <p14:tracePt t="52619" x="2584450" y="5657850"/>
          <p14:tracePt t="52635" x="2660650" y="5695950"/>
          <p14:tracePt t="52653" x="2762250" y="5740400"/>
          <p14:tracePt t="52669" x="2921000" y="5784850"/>
          <p14:tracePt t="52686" x="3086100" y="5829300"/>
          <p14:tracePt t="52702" x="3282950" y="5848350"/>
          <p14:tracePt t="52719" x="3594100" y="5854700"/>
          <p14:tracePt t="52737" x="3822700" y="5797550"/>
          <p14:tracePt t="52753" x="3981450" y="5746750"/>
          <p14:tracePt t="52769" x="4146550" y="5702300"/>
          <p14:tracePt t="52786" x="4324350" y="5676900"/>
          <p14:tracePt t="52802" x="4464050" y="5638800"/>
          <p14:tracePt t="52819" x="4603750" y="5562600"/>
          <p14:tracePt t="52836" x="4660900" y="5454650"/>
          <p14:tracePt t="52853" x="4660900" y="5365750"/>
          <p14:tracePt t="52869" x="4648200" y="5295900"/>
          <p14:tracePt t="52886" x="4641850" y="5270500"/>
          <p14:tracePt t="52903" x="4641850" y="5232400"/>
          <p14:tracePt t="52919" x="4692650" y="5118100"/>
          <p14:tracePt t="52937" x="4756150" y="5003800"/>
          <p14:tracePt t="52953" x="4768850" y="4940300"/>
          <p14:tracePt t="52969" x="4775200" y="4883150"/>
          <p14:tracePt t="52987" x="4756150" y="4813300"/>
          <p14:tracePt t="53003" x="4724400" y="4768850"/>
          <p14:tracePt t="53020" x="4673600" y="4648200"/>
          <p14:tracePt t="53036" x="4603750" y="4552950"/>
          <p14:tracePt t="53053" x="4533900" y="4445000"/>
          <p14:tracePt t="53070" x="4483100" y="4356100"/>
          <p14:tracePt t="53087" x="4451350" y="4305300"/>
          <p14:tracePt t="53103" x="4419600" y="4254500"/>
          <p14:tracePt t="53121" x="4349750" y="4191000"/>
          <p14:tracePt t="53138" x="4292600" y="4152900"/>
          <p14:tracePt t="53153" x="4229100" y="4114800"/>
          <p14:tracePt t="53170" x="4171950" y="4089400"/>
          <p14:tracePt t="53187" x="4064000" y="4032250"/>
          <p14:tracePt t="53204" x="3968750" y="3975100"/>
          <p14:tracePt t="53220" x="3867150" y="3905250"/>
          <p14:tracePt t="53237" x="3752850" y="3854450"/>
          <p14:tracePt t="53253" x="3613150" y="3765550"/>
          <p14:tracePt t="53270" x="3467100" y="3740150"/>
          <p14:tracePt t="53286" x="3378200" y="3740150"/>
          <p14:tracePt t="53303" x="3263900" y="3740150"/>
          <p14:tracePt t="53321" x="3225800" y="3746500"/>
          <p14:tracePt t="53337" x="3187700" y="3790950"/>
          <p14:tracePt t="53354" x="3168650" y="3816350"/>
          <p14:tracePt t="53370" x="3143250" y="3873500"/>
          <p14:tracePt t="53387" x="3111500" y="3905250"/>
          <p14:tracePt t="53404" x="3105150" y="3911600"/>
          <p14:tracePt t="53420" x="3105150" y="3917950"/>
          <p14:tracePt t="53437" x="3105150" y="3930650"/>
          <p14:tracePt t="53454" x="3111500" y="3930650"/>
          <p14:tracePt t="53472" x="3130550" y="3937000"/>
          <p14:tracePt t="53487" x="3194050" y="3943350"/>
          <p14:tracePt t="53504" x="3276600" y="3962400"/>
          <p14:tracePt t="53520" x="3371850" y="3994150"/>
          <p14:tracePt t="53537" x="3473450" y="4019550"/>
          <p14:tracePt t="53554" x="3575050" y="4038600"/>
          <p14:tracePt t="53571" x="3689350" y="4057650"/>
          <p14:tracePt t="53587" x="3702050" y="4057650"/>
          <p14:tracePt t="53760" x="3714750" y="4057650"/>
          <p14:tracePt t="53784" x="3721100" y="4057650"/>
          <p14:tracePt t="53800" x="3727450" y="4057650"/>
          <p14:tracePt t="53805" x="3733800" y="4057650"/>
          <p14:tracePt t="53820" x="3746500" y="4057650"/>
          <p14:tracePt t="53821" x="3759200" y="4057650"/>
          <p14:tracePt t="53837" x="3803650" y="4057650"/>
          <p14:tracePt t="53854" x="3860800" y="4064000"/>
          <p14:tracePt t="53871" x="3994150" y="4064000"/>
          <p14:tracePt t="53888" x="4044950" y="4064000"/>
          <p14:tracePt t="53904" x="4121150" y="4064000"/>
          <p14:tracePt t="53921" x="4152900" y="4064000"/>
          <p14:tracePt t="54096" x="4159250" y="4064000"/>
          <p14:tracePt t="54114" x="4171950" y="4070350"/>
          <p14:tracePt t="54114" x="4178300" y="4076700"/>
          <p14:tracePt t="54121" x="4210050" y="4102100"/>
          <p14:tracePt t="54138" x="4260850" y="4102100"/>
          <p14:tracePt t="54155" x="4286250" y="4102100"/>
          <p14:tracePt t="54172" x="4311650" y="4108450"/>
          <p14:tracePt t="54188" x="4324350" y="4108450"/>
          <p14:tracePt t="54256" x="4330700" y="4108450"/>
          <p14:tracePt t="54280" x="4337050" y="4108450"/>
          <p14:tracePt t="54296" x="4343400" y="4108450"/>
          <p14:tracePt t="55010" x="4349750" y="4108450"/>
          <p14:tracePt t="55104" x="0" y="0"/>
        </p14:tracePtLst>
        <p14:tracePtLst>
          <p14:tracePt t="60503" x="2628900" y="5207000"/>
          <p14:tracePt t="60529" x="2635250" y="5207000"/>
          <p14:tracePt t="60722" x="2641600" y="5207000"/>
          <p14:tracePt t="60938" x="2635250" y="5200650"/>
          <p14:tracePt t="60953" x="2622550" y="5194300"/>
          <p14:tracePt t="60953" x="2616200" y="5187950"/>
          <p14:tracePt t="60970" x="2609850" y="5181600"/>
          <p14:tracePt t="60970" x="2597150" y="5168900"/>
          <p14:tracePt t="60984" x="2578100" y="5156200"/>
          <p14:tracePt t="61001" x="2546350" y="5118100"/>
          <p14:tracePt t="61017" x="2470150" y="5048250"/>
          <p14:tracePt t="61034" x="2387600" y="4991100"/>
          <p14:tracePt t="61051" x="2286000" y="4933950"/>
          <p14:tracePt t="61067" x="2165350" y="4895850"/>
          <p14:tracePt t="61084" x="2070100" y="4864100"/>
          <p14:tracePt t="61100" x="1981200" y="4864100"/>
          <p14:tracePt t="61117" x="1847850" y="4851400"/>
          <p14:tracePt t="61134" x="1752600" y="4845050"/>
          <p14:tracePt t="61151" x="1638300" y="4845050"/>
          <p14:tracePt t="61167" x="1562100" y="4845050"/>
          <p14:tracePt t="61184" x="1339850" y="4845050"/>
          <p14:tracePt t="61203" x="1212850" y="4845050"/>
          <p14:tracePt t="61218" x="1060450" y="4851400"/>
          <p14:tracePt t="61234" x="927100" y="4876800"/>
          <p14:tracePt t="61251" x="806450" y="4883150"/>
          <p14:tracePt t="61268" x="711200" y="4895850"/>
          <p14:tracePt t="61284" x="660400" y="4914900"/>
          <p14:tracePt t="61301" x="622300" y="4940300"/>
          <p14:tracePt t="61318" x="584200" y="4991100"/>
          <p14:tracePt t="61334" x="558800" y="5035550"/>
          <p14:tracePt t="61351" x="520700" y="5118100"/>
          <p14:tracePt t="61368" x="488950" y="5162550"/>
          <p14:tracePt t="61384" x="463550" y="5187950"/>
          <p14:tracePt t="61401" x="457200" y="5232400"/>
          <p14:tracePt t="61418" x="450850" y="5270500"/>
          <p14:tracePt t="61434" x="469900" y="5340350"/>
          <p14:tracePt t="61451" x="527050" y="5467350"/>
          <p14:tracePt t="61468" x="584200" y="5575300"/>
          <p14:tracePt t="61484" x="654050" y="5676900"/>
          <p14:tracePt t="61501" x="698500" y="5734050"/>
          <p14:tracePt t="61518" x="755650" y="5765800"/>
          <p14:tracePt t="61535" x="800100" y="5791200"/>
          <p14:tracePt t="61551" x="876300" y="5829300"/>
          <p14:tracePt t="61568" x="933450" y="5880100"/>
          <p14:tracePt t="61584" x="1066800" y="5943600"/>
          <p14:tracePt t="61602" x="1193800" y="6000750"/>
          <p14:tracePt t="61618" x="1289050" y="6038850"/>
          <p14:tracePt t="61635" x="1371600" y="6064250"/>
          <p14:tracePt t="61651" x="1473200" y="6064250"/>
          <p14:tracePt t="61668" x="1543050" y="6070600"/>
          <p14:tracePt t="61685" x="1631950" y="6083300"/>
          <p14:tracePt t="61701" x="1733550" y="6089650"/>
          <p14:tracePt t="61718" x="1854200" y="6089650"/>
          <p14:tracePt t="61735" x="1981200" y="6089650"/>
          <p14:tracePt t="61752" x="2089150" y="6026150"/>
          <p14:tracePt t="61768" x="2171700" y="5969000"/>
          <p14:tracePt t="61768" x="2197100" y="5962650"/>
          <p14:tracePt t="61786" x="2247900" y="5937250"/>
          <p14:tracePt t="61803" x="2311400" y="5924550"/>
          <p14:tracePt t="61818" x="2387600" y="5911850"/>
          <p14:tracePt t="61835" x="2495550" y="5842000"/>
          <p14:tracePt t="61852" x="2597150" y="5759450"/>
          <p14:tracePt t="61869" x="2679700" y="5670550"/>
          <p14:tracePt t="61885" x="2698750" y="5632450"/>
          <p14:tracePt t="61902" x="2711450" y="5588000"/>
          <p14:tracePt t="61918" x="2724150" y="5568950"/>
          <p14:tracePt t="61935" x="2730500" y="5518150"/>
          <p14:tracePt t="61952" x="2743200" y="5429250"/>
          <p14:tracePt t="61969" x="2743200" y="5302250"/>
          <p14:tracePt t="61986" x="2743200" y="5245100"/>
          <p14:tracePt t="62002" x="2743200" y="5213350"/>
          <p14:tracePt t="62019" x="2743200" y="5175250"/>
          <p14:tracePt t="62035" x="2730500" y="5124450"/>
          <p14:tracePt t="62052" x="2705100" y="5067300"/>
          <p14:tracePt t="62069" x="2692400" y="5022850"/>
          <p14:tracePt t="62085" x="2660650" y="4959350"/>
          <p14:tracePt t="62102" x="2628900" y="4914900"/>
          <p14:tracePt t="62119" x="2565400" y="4851400"/>
          <p14:tracePt t="62135" x="2527300" y="4819650"/>
          <p14:tracePt t="62152" x="2419350" y="4756150"/>
          <p14:tracePt t="62152" x="2374900" y="4737100"/>
          <p14:tracePt t="62170" x="2247900" y="4705350"/>
          <p14:tracePt t="62187" x="2108200" y="4692650"/>
          <p14:tracePt t="62203" x="1968500" y="4679950"/>
          <p14:tracePt t="62220" x="1809750" y="4673600"/>
          <p14:tracePt t="62236" x="1682750" y="4673600"/>
          <p14:tracePt t="62253" x="1574800" y="4718050"/>
          <p14:tracePt t="62269" x="1504950" y="4806950"/>
          <p14:tracePt t="62286" x="1422400" y="4914900"/>
          <p14:tracePt t="62302" x="1352550" y="5035550"/>
          <p14:tracePt t="62319" x="1308100" y="5168900"/>
          <p14:tracePt t="62336" x="1301750" y="5276850"/>
          <p14:tracePt t="62353" x="1327150" y="5448300"/>
          <p14:tracePt t="62370" x="1422400" y="5568950"/>
          <p14:tracePt t="62386" x="1517650" y="5708650"/>
          <p14:tracePt t="62403" x="1670050" y="5822950"/>
          <p14:tracePt t="62419" x="1816100" y="5930900"/>
          <p14:tracePt t="62436" x="1930400" y="5988050"/>
          <p14:tracePt t="62452" x="2032000" y="6083300"/>
          <p14:tracePt t="62469" x="2159000" y="6153150"/>
          <p14:tracePt t="62485" x="2305050" y="6223000"/>
          <p14:tracePt t="62503" x="2482850" y="6254750"/>
          <p14:tracePt t="62520" x="2654300" y="6254750"/>
          <p14:tracePt t="62536" x="2857500" y="6254750"/>
          <p14:tracePt t="62536" x="2946400" y="6254750"/>
          <p14:tracePt t="62554" x="3136900" y="6210300"/>
          <p14:tracePt t="62570" x="3238500" y="6178550"/>
          <p14:tracePt t="62586" x="3314700" y="6146800"/>
          <p14:tracePt t="62603" x="3378200" y="6108700"/>
          <p14:tracePt t="62619" x="3429000" y="6057900"/>
          <p14:tracePt t="62636" x="3492500" y="5956300"/>
          <p14:tracePt t="62653" x="3498850" y="5873750"/>
          <p14:tracePt t="62670" x="3498850" y="5784850"/>
          <p14:tracePt t="62686" x="3498850" y="5651500"/>
          <p14:tracePt t="62703" x="3479800" y="5549900"/>
          <p14:tracePt t="62720" x="3467100" y="5461000"/>
          <p14:tracePt t="62737" x="3429000" y="5283200"/>
          <p14:tracePt t="62755" x="3378200" y="5194300"/>
          <p14:tracePt t="62770" x="3302000" y="5105400"/>
          <p14:tracePt t="62787" x="3219450" y="5003800"/>
          <p14:tracePt t="62803" x="3117850" y="4883150"/>
          <p14:tracePt t="62820" x="2971800" y="4806950"/>
          <p14:tracePt t="62837" x="2813050" y="4737100"/>
          <p14:tracePt t="62854" x="2578100" y="4679950"/>
          <p14:tracePt t="62870" x="2279650" y="4622800"/>
          <p14:tracePt t="62887" x="2012950" y="4552950"/>
          <p14:tracePt t="62903" x="1822450" y="4533900"/>
          <p14:tracePt t="62920" x="1638300" y="4533900"/>
          <p14:tracePt t="62937" x="1435100" y="4591050"/>
          <p14:tracePt t="62954" x="1333500" y="4667250"/>
          <p14:tracePt t="62970" x="1250950" y="4756150"/>
          <p14:tracePt t="62987" x="1168400" y="4895850"/>
          <p14:tracePt t="63004" x="1117600" y="4997450"/>
          <p14:tracePt t="63020" x="1092200" y="5092700"/>
          <p14:tracePt t="63037" x="1085850" y="5194300"/>
          <p14:tracePt t="63054" x="1092200" y="5302250"/>
          <p14:tracePt t="63070" x="1130300" y="5378450"/>
          <p14:tracePt t="63089" x="1200150" y="5441950"/>
          <p14:tracePt t="63104" x="1320800" y="5562600"/>
          <p14:tracePt t="63121" x="1517650" y="5753100"/>
          <p14:tracePt t="63139" x="1663700" y="5905500"/>
          <p14:tracePt t="63154" x="1828800" y="5994400"/>
          <p14:tracePt t="63171" x="1993900" y="6083300"/>
          <p14:tracePt t="63187" x="2133600" y="6153150"/>
          <p14:tracePt t="63204" x="2286000" y="6159500"/>
          <p14:tracePt t="63221" x="2438400" y="6159500"/>
          <p14:tracePt t="63238" x="2540000" y="6146800"/>
          <p14:tracePt t="63254" x="2635250" y="6115050"/>
          <p14:tracePt t="63271" x="2717800" y="6083300"/>
          <p14:tracePt t="63287" x="2781300" y="6038850"/>
          <p14:tracePt t="63304" x="2832100" y="5988050"/>
          <p14:tracePt t="63321" x="2857500" y="5899150"/>
          <p14:tracePt t="63338" x="2857500" y="5822950"/>
          <p14:tracePt t="63355" x="2825750" y="5740400"/>
          <p14:tracePt t="63371" x="2806700" y="5664200"/>
          <p14:tracePt t="63388" x="2768600" y="5600700"/>
          <p14:tracePt t="63404" x="2762250" y="5588000"/>
          <p14:tracePt t="63421" x="2755900" y="5581650"/>
          <p14:tracePt t="63438" x="2743200" y="5568950"/>
          <p14:tracePt t="63454" x="2705100" y="5543550"/>
          <p14:tracePt t="63471" x="2641600" y="5530850"/>
          <p14:tracePt t="63488" x="2571750" y="5499100"/>
          <p14:tracePt t="63504" x="2476500" y="5473700"/>
          <p14:tracePt t="63521" x="2330450" y="5454650"/>
          <p14:tracePt t="63538" x="2254250" y="5448300"/>
          <p14:tracePt t="63555" x="2197100" y="5448300"/>
          <p14:tracePt t="63571" x="2139950" y="5448300"/>
          <p14:tracePt t="63588" x="2070100" y="5473700"/>
          <p14:tracePt t="63605" x="2012950" y="5549900"/>
          <p14:tracePt t="63621" x="1987550" y="5607050"/>
          <p14:tracePt t="63638" x="1981200" y="5651500"/>
          <p14:tracePt t="63655" x="1968500" y="5670550"/>
          <p14:tracePt t="63671" x="1968500" y="5676900"/>
          <p14:tracePt t="63688" x="1968500" y="5683250"/>
          <p14:tracePt t="63688" x="1968500" y="5689600"/>
          <p14:tracePt t="63706" x="1968500" y="5708650"/>
          <p14:tracePt t="63722" x="1974850" y="5734050"/>
          <p14:tracePt t="63738" x="1981200" y="5772150"/>
          <p14:tracePt t="63755" x="2000250" y="5810250"/>
          <p14:tracePt t="63771" x="2057400" y="5892800"/>
          <p14:tracePt t="63788" x="2146300" y="5937250"/>
          <p14:tracePt t="63805" x="2254250" y="5994400"/>
          <p14:tracePt t="63822" x="2343150" y="6007100"/>
          <p14:tracePt t="63838" x="2451100" y="6019800"/>
          <p14:tracePt t="63855" x="2584450" y="6019800"/>
          <p14:tracePt t="63872" x="2667000" y="6013450"/>
          <p14:tracePt t="63889" x="2730500" y="5969000"/>
          <p14:tracePt t="63889" x="2749550" y="5949950"/>
          <p14:tracePt t="63907" x="2762250" y="5930900"/>
          <p14:tracePt t="63922" x="2768600" y="5873750"/>
          <p14:tracePt t="63938" x="2768600" y="5759450"/>
          <p14:tracePt t="63954" x="2755900" y="5657850"/>
          <p14:tracePt t="63971" x="2724150" y="5543550"/>
          <p14:tracePt t="63988" x="2679700" y="5461000"/>
          <p14:tracePt t="64005" x="2641600" y="5391150"/>
          <p14:tracePt t="64021" x="2609850" y="5340350"/>
          <p14:tracePt t="64038" x="2590800" y="5321300"/>
          <p14:tracePt t="64081" x="2590800" y="5314950"/>
          <p14:tracePt t="64090" x="2571750" y="5308600"/>
          <p14:tracePt t="64091" x="2552700" y="5302250"/>
          <p14:tracePt t="64105" x="2425700" y="5295900"/>
          <p14:tracePt t="64122" x="2330450" y="5308600"/>
          <p14:tracePt t="64139" x="2197100" y="5359400"/>
          <p14:tracePt t="64155" x="2089150" y="5441950"/>
          <p14:tracePt t="64172" x="2019300" y="5511800"/>
          <p14:tracePt t="64189" x="1987550" y="5581650"/>
          <p14:tracePt t="64206" x="1981200" y="5645150"/>
          <p14:tracePt t="64222" x="1981200" y="5676900"/>
          <p14:tracePt t="64239" x="1993900" y="5708650"/>
          <p14:tracePt t="64256" x="2012950" y="5740400"/>
          <p14:tracePt t="64273" x="2051050" y="5765800"/>
          <p14:tracePt t="64289" x="2146300" y="5778500"/>
          <p14:tracePt t="64307" x="2222500" y="5778500"/>
          <p14:tracePt t="64322" x="2330450" y="5778500"/>
          <p14:tracePt t="64339" x="2476500" y="5778500"/>
          <p14:tracePt t="64356" x="2590800" y="5715000"/>
          <p14:tracePt t="64372" x="2686050" y="5632450"/>
          <p14:tracePt t="64389" x="2717800" y="5562600"/>
          <p14:tracePt t="64406" x="2724150" y="5511800"/>
          <p14:tracePt t="64423" x="2724150" y="5416550"/>
          <p14:tracePt t="64439" x="2724150" y="5340350"/>
          <p14:tracePt t="64456" x="2705100" y="5264150"/>
          <p14:tracePt t="64473" x="2641600" y="5181600"/>
          <p14:tracePt t="64490" x="2609850" y="5143500"/>
          <p14:tracePt t="64506" x="2559050" y="5099050"/>
          <p14:tracePt t="64523" x="2514600" y="5092700"/>
          <p14:tracePt t="64539" x="2425700" y="5086350"/>
          <p14:tracePt t="64556" x="2286000" y="5080000"/>
          <p14:tracePt t="64573" x="2108200" y="5080000"/>
          <p14:tracePt t="64589" x="1962150" y="5080000"/>
          <p14:tracePt t="64606" x="1854200" y="5099050"/>
          <p14:tracePt t="64623" x="1797050" y="5168900"/>
          <p14:tracePt t="64640" x="1758950" y="5232400"/>
          <p14:tracePt t="64656" x="1752600" y="5397500"/>
          <p14:tracePt t="64674" x="1752600" y="5524500"/>
          <p14:tracePt t="64690" x="1790700" y="5600700"/>
          <p14:tracePt t="64707" x="1860550" y="5683250"/>
          <p14:tracePt t="64723" x="1962150" y="5708650"/>
          <p14:tracePt t="64740" x="2082800" y="5753100"/>
          <p14:tracePt t="64756" x="2228850" y="5816600"/>
          <p14:tracePt t="64773" x="2381250" y="5848350"/>
          <p14:tracePt t="64790" x="2508250" y="5886450"/>
          <p14:tracePt t="64807" x="2641600" y="5892800"/>
          <p14:tracePt t="64824" x="2813050" y="5892800"/>
          <p14:tracePt t="64840" x="2965450" y="5835650"/>
          <p14:tracePt t="64858" x="3016250" y="5784850"/>
          <p14:tracePt t="64873" x="3041650" y="5721350"/>
          <p14:tracePt t="64891" x="3041650" y="5670550"/>
          <p14:tracePt t="64907" x="3041650" y="5619750"/>
          <p14:tracePt t="64923" x="3035300" y="5581650"/>
          <p14:tracePt t="64940" x="3016250" y="5537200"/>
          <p14:tracePt t="64957" x="3003550" y="5511800"/>
          <p14:tracePt t="64974" x="2978150" y="5486400"/>
          <p14:tracePt t="64990" x="2914650" y="5441950"/>
          <p14:tracePt t="65007" x="2863850" y="5429250"/>
          <p14:tracePt t="65025" x="2781300" y="5422900"/>
          <p14:tracePt t="65040" x="2724150" y="5422900"/>
          <p14:tracePt t="65057" x="2679700" y="5422900"/>
          <p14:tracePt t="65073" x="2628900" y="5422900"/>
          <p14:tracePt t="65090" x="2578100" y="5429250"/>
          <p14:tracePt t="65107" x="2540000" y="5454650"/>
          <p14:tracePt t="65124" x="2514600" y="5473700"/>
          <p14:tracePt t="65140" x="2476500" y="5505450"/>
          <p14:tracePt t="65157" x="2451100" y="5530850"/>
          <p14:tracePt t="65175" x="2438400" y="5556250"/>
          <p14:tracePt t="65191" x="2438400" y="5594350"/>
          <p14:tracePt t="65207" x="2438400" y="5619750"/>
          <p14:tracePt t="65291" x="2444750" y="5607050"/>
          <p14:tracePt t="65306" x="2451100" y="5594350"/>
          <p14:tracePt t="65314" x="2457450" y="5575300"/>
          <p14:tracePt t="65410" x="2457450" y="5568950"/>
          <p14:tracePt t="65417" x="2457450" y="5562600"/>
          <p14:tracePt t="65425" x="2432050" y="5556250"/>
          <p14:tracePt t="65426" x="2406650" y="5549900"/>
          <p14:tracePt t="65441" x="2381250" y="5537200"/>
          <p14:tracePt t="65458" x="2374900" y="5537200"/>
          <p14:tracePt t="65474" x="2368550" y="5537200"/>
          <p14:tracePt t="65658" x="2368550" y="5530850"/>
          <p14:tracePt t="65667" x="2368550" y="5524500"/>
          <p14:tracePt t="65675" x="2374900" y="5524500"/>
          <p14:tracePt t="65676" x="2400300" y="5511800"/>
          <p14:tracePt t="65692" x="2413000" y="5505450"/>
          <p14:tracePt t="65709" x="2457450" y="5480050"/>
          <p14:tracePt t="65726" x="2514600" y="5473700"/>
          <p14:tracePt t="65742" x="2565400" y="5473700"/>
          <p14:tracePt t="65759" x="2641600" y="5473700"/>
          <p14:tracePt t="65776" x="2686050" y="5492750"/>
          <p14:tracePt t="65793" x="2724150" y="5505450"/>
          <p14:tracePt t="65809" x="2781300" y="5530850"/>
          <p14:tracePt t="65827" x="2927350" y="5575300"/>
          <p14:tracePt t="65843" x="2978150" y="5600700"/>
          <p14:tracePt t="65859" x="2997200" y="5607050"/>
          <p14:tracePt t="65876" x="3009900" y="5607050"/>
          <p14:tracePt t="65893" x="3028950" y="5613400"/>
          <p14:tracePt t="65910" x="3041650" y="5619750"/>
          <p14:tracePt t="65926" x="3054350" y="5619750"/>
          <p14:tracePt t="65943" x="3060700" y="5619750"/>
          <p14:tracePt t="65959" x="3079750" y="5619750"/>
          <p14:tracePt t="66002" x="3086100" y="5607050"/>
          <p14:tracePt t="66019" x="3092450" y="5568950"/>
          <p14:tracePt t="66027" x="3092450" y="5543550"/>
          <p14:tracePt t="66028" x="3092450" y="5486400"/>
          <p14:tracePt t="66043" x="3092450" y="5454650"/>
          <p14:tracePt t="66060" x="3092450" y="5416550"/>
          <p14:tracePt t="66076" x="3067050" y="5391150"/>
          <p14:tracePt t="66093" x="3041650" y="5372100"/>
          <p14:tracePt t="66110" x="2959100" y="5321300"/>
          <p14:tracePt t="66126" x="2882900" y="5283200"/>
          <p14:tracePt t="66144" x="2755900" y="5219700"/>
          <p14:tracePt t="66160" x="2673350" y="5194300"/>
          <p14:tracePt t="66177" x="2584450" y="5168900"/>
          <p14:tracePt t="66193" x="2476500" y="5143500"/>
          <p14:tracePt t="66210" x="2387600" y="5137150"/>
          <p14:tracePt t="66227" x="2235200" y="5137150"/>
          <p14:tracePt t="66243" x="2146300" y="5137150"/>
          <p14:tracePt t="66260" x="2012950" y="5156200"/>
          <p14:tracePt t="66276" x="1917700" y="5194300"/>
          <p14:tracePt t="66293" x="1860550" y="5245100"/>
          <p14:tracePt t="66310" x="1816100" y="5314950"/>
          <p14:tracePt t="66327" x="1784350" y="5353050"/>
          <p14:tracePt t="66344" x="1765300" y="5365750"/>
          <p14:tracePt t="66360" x="1752600" y="5384800"/>
          <p14:tracePt t="66377" x="1752600" y="5391150"/>
          <p14:tracePt t="66394" x="1746250" y="5410200"/>
          <p14:tracePt t="66411" x="1739900" y="5422900"/>
          <p14:tracePt t="66443" x="1739900" y="5435600"/>
          <p14:tracePt t="66444" x="1739900" y="5454650"/>
          <p14:tracePt t="66460" x="1739900" y="5473700"/>
          <p14:tracePt t="66499" x="1739900" y="5480050"/>
          <p14:tracePt t="66519" x="1765300" y="5480050"/>
          <p14:tracePt t="66520" x="1797050" y="5480050"/>
          <p14:tracePt t="66527" x="1917700" y="5480050"/>
          <p14:tracePt t="66544" x="2025650" y="5480050"/>
          <p14:tracePt t="66560" x="2127250" y="5486400"/>
          <p14:tracePt t="66577" x="2241550" y="5511800"/>
          <p14:tracePt t="66593" x="2324100" y="5530850"/>
          <p14:tracePt t="66610" x="2387600" y="5543550"/>
          <p14:tracePt t="66628" x="2413000" y="5543550"/>
          <p14:tracePt t="66644" x="2432050" y="5543550"/>
          <p14:tracePt t="66660" x="2470150" y="5543550"/>
          <p14:tracePt t="66677" x="2489200" y="5543550"/>
          <p14:tracePt t="66694" x="2501900" y="5543550"/>
          <p14:tracePt t="66711" x="2520950" y="5537200"/>
          <p14:tracePt t="66727" x="2527300" y="5524500"/>
          <p14:tracePt t="66744" x="2540000" y="5505450"/>
          <p14:tracePt t="66761" x="2546350" y="5499100"/>
          <p14:tracePt t="66803" x="2546350" y="5486400"/>
          <p14:tracePt t="66811" x="2546350" y="5461000"/>
          <p14:tracePt t="66828" x="2546350" y="5448300"/>
          <p14:tracePt t="66828" x="2546350" y="5422900"/>
          <p14:tracePt t="66845" x="2546350" y="5410200"/>
          <p14:tracePt t="66861" x="2546350" y="5391150"/>
          <p14:tracePt t="66878" x="2546350" y="5378450"/>
          <p14:tracePt t="66894" x="2533650" y="5372100"/>
          <p14:tracePt t="66911" x="2514600" y="5353050"/>
          <p14:tracePt t="66928" x="2501900" y="5346700"/>
          <p14:tracePt t="66944" x="2482850" y="5340350"/>
          <p14:tracePt t="66963" x="2444750" y="5340350"/>
          <p14:tracePt t="66978" x="2400300" y="5340350"/>
          <p14:tracePt t="66995" x="2336800" y="5340350"/>
          <p14:tracePt t="67011" x="2247900" y="5340350"/>
          <p14:tracePt t="67028" x="2171700" y="5340350"/>
          <p14:tracePt t="67044" x="2114550" y="5340350"/>
          <p14:tracePt t="67061" x="2051050" y="5353050"/>
          <p14:tracePt t="67078" x="2032000" y="5365750"/>
          <p14:tracePt t="67094" x="1987550" y="5384800"/>
          <p14:tracePt t="67113" x="1943100" y="5429250"/>
          <p14:tracePt t="67128" x="1917700" y="5467350"/>
          <p14:tracePt t="67145" x="1905000" y="5524500"/>
          <p14:tracePt t="67161" x="1898650" y="5556250"/>
          <p14:tracePt t="67178" x="1898650" y="5575300"/>
          <p14:tracePt t="67195" x="1898650" y="5581650"/>
          <p14:tracePt t="67212" x="1898650" y="5607050"/>
          <p14:tracePt t="67228" x="1917700" y="5632450"/>
          <p14:tracePt t="67245" x="1981200" y="5676900"/>
          <p14:tracePt t="67262" x="2063750" y="5689600"/>
          <p14:tracePt t="67278" x="2152650" y="5695950"/>
          <p14:tracePt t="67295" x="2305050" y="5721350"/>
          <p14:tracePt t="67312" x="2470150" y="5721350"/>
          <p14:tracePt t="67329" x="2628900" y="5708650"/>
          <p14:tracePt t="67345" x="2717800" y="5664200"/>
          <p14:tracePt t="67362" x="2781300" y="5619750"/>
          <p14:tracePt t="67378" x="2838450" y="5524500"/>
          <p14:tracePt t="67396" x="2857500" y="5480050"/>
          <p14:tracePt t="67412" x="2857500" y="5441950"/>
          <p14:tracePt t="67428" x="2857500" y="5416550"/>
          <p14:tracePt t="67445" x="2857500" y="5365750"/>
          <p14:tracePt t="67462" x="2851150" y="5314950"/>
          <p14:tracePt t="67478" x="2832100" y="5276850"/>
          <p14:tracePt t="67495" x="2813050" y="5245100"/>
          <p14:tracePt t="67512" x="2781300" y="5207000"/>
          <p14:tracePt t="67529" x="2711450" y="5168900"/>
          <p14:tracePt t="67546" x="2559050" y="5149850"/>
          <p14:tracePt t="67562" x="2311400" y="5130800"/>
          <p14:tracePt t="67580" x="2101850" y="5130800"/>
          <p14:tracePt t="67595" x="1930400" y="5137150"/>
          <p14:tracePt t="67612" x="1822450" y="5194300"/>
          <p14:tracePt t="67629" x="1758950" y="5238750"/>
          <p14:tracePt t="67645" x="1727200" y="5264150"/>
          <p14:tracePt t="67662" x="1708150" y="5289550"/>
          <p14:tracePt t="67679" x="1701800" y="5295900"/>
          <p14:tracePt t="67868" x="1701800" y="5308600"/>
          <p14:tracePt t="67875" x="1708150" y="5327650"/>
          <p14:tracePt t="67883" x="1714500" y="5340350"/>
          <p14:tracePt t="67891" x="1727200" y="5346700"/>
          <p14:tracePt t="67899" x="1790700" y="5416550"/>
          <p14:tracePt t="67913" x="1835150" y="5448300"/>
          <p14:tracePt t="67929" x="1866900" y="5467350"/>
          <p14:tracePt t="67946" x="1892300" y="5492750"/>
          <p14:tracePt t="67965" x="1905000" y="5518150"/>
          <p14:tracePt t="67980" x="1930400" y="5537200"/>
          <p14:tracePt t="67996" x="1943100" y="5556250"/>
          <p14:tracePt t="68013" x="1962150" y="5588000"/>
          <p14:tracePt t="68030" x="2000250" y="5613400"/>
          <p14:tracePt t="68046" x="2038350" y="5651500"/>
          <p14:tracePt t="68063" x="2076450" y="5676900"/>
          <p14:tracePt t="68081" x="2108200" y="5695950"/>
          <p14:tracePt t="68096" x="2133600" y="5715000"/>
          <p14:tracePt t="68113" x="2159000" y="5734050"/>
          <p14:tracePt t="68130" x="2209800" y="5753100"/>
          <p14:tracePt t="68147" x="2311400" y="5772150"/>
          <p14:tracePt t="68164" x="2374900" y="5772150"/>
          <p14:tracePt t="68180" x="2451100" y="5772150"/>
          <p14:tracePt t="68196" x="2578100" y="5708650"/>
          <p14:tracePt t="68213" x="2698750" y="5651500"/>
          <p14:tracePt t="68230" x="2806700" y="5581650"/>
          <p14:tracePt t="68246" x="2863850" y="5530850"/>
          <p14:tracePt t="68263" x="2889250" y="5511800"/>
          <p14:tracePt t="68280" x="2895600" y="5499100"/>
          <p14:tracePt t="68297" x="2895600" y="5486400"/>
          <p14:tracePt t="68313" x="2901950" y="5454650"/>
          <p14:tracePt t="68330" x="2940050" y="5359400"/>
          <p14:tracePt t="68348" x="2959100" y="5308600"/>
          <p14:tracePt t="68364" x="2971800" y="5289550"/>
          <p14:tracePt t="68380" x="2984500" y="5270500"/>
          <p14:tracePt t="68397" x="2990850" y="5238750"/>
          <p14:tracePt t="68414" x="3009900" y="5200650"/>
          <p14:tracePt t="68430" x="3022600" y="5168900"/>
          <p14:tracePt t="68447" x="3028950" y="5156200"/>
          <p14:tracePt t="68491" x="3035300" y="5149850"/>
          <p14:tracePt t="68507" x="3054350" y="5149850"/>
          <p14:tracePt t="68515" x="3111500" y="5149850"/>
          <p14:tracePt t="68515" x="3155950" y="5149850"/>
          <p14:tracePt t="68530" x="3346450" y="5200650"/>
          <p14:tracePt t="68548" x="3606800" y="5238750"/>
          <p14:tracePt t="68564" x="4019550" y="5327650"/>
          <p14:tracePt t="68580" x="4349750" y="5372100"/>
          <p14:tracePt t="68597" x="4883150" y="5441950"/>
          <p14:tracePt t="68614" x="5238750" y="5505450"/>
          <p14:tracePt t="68630" x="5435600" y="5511800"/>
          <p14:tracePt t="68647" x="5467350" y="5511800"/>
          <p14:tracePt t="68664" x="5473700" y="5511800"/>
          <p14:tracePt t="68699" x="5480050" y="5518150"/>
          <p14:tracePt t="68700" x="5492750" y="5530850"/>
          <p14:tracePt t="68714" x="5638800" y="5575300"/>
          <p14:tracePt t="68731" x="5810250" y="5613400"/>
          <p14:tracePt t="68747" x="6032500" y="5670550"/>
          <p14:tracePt t="68764" x="6311900" y="5734050"/>
          <p14:tracePt t="68781" x="6578600" y="5759450"/>
          <p14:tracePt t="68797" x="6762750" y="5784850"/>
          <p14:tracePt t="68814" x="6832600" y="5797550"/>
          <p14:tracePt t="68831" x="6858000" y="5797550"/>
          <p14:tracePt t="68848" x="6877050" y="5784850"/>
          <p14:tracePt t="68864" x="6921500" y="5765800"/>
          <p14:tracePt t="68882" x="7004050" y="5708650"/>
          <p14:tracePt t="68897" x="7124700" y="5645150"/>
          <p14:tracePt t="68914" x="7270750" y="5607050"/>
          <p14:tracePt t="68932" x="7308850" y="5594350"/>
          <p14:tracePt t="68948" x="7315200" y="5588000"/>
          <p14:tracePt t="68965" x="7321550" y="5581650"/>
          <p14:tracePt t="68981" x="7346950" y="5575300"/>
          <p14:tracePt t="68998" x="7353300" y="5562600"/>
          <p14:tracePt t="69014" x="7385050" y="5543550"/>
          <p14:tracePt t="69031" x="7435850" y="5511800"/>
          <p14:tracePt t="69049" x="7480300" y="5467350"/>
          <p14:tracePt t="69064" x="7531100" y="5397500"/>
          <p14:tracePt t="69081" x="7556500" y="5359400"/>
          <p14:tracePt t="69098" x="7575550" y="5314950"/>
          <p14:tracePt t="69114" x="7581900" y="5257800"/>
          <p14:tracePt t="69131" x="7594600" y="5194300"/>
          <p14:tracePt t="69147" x="7594600" y="5181600"/>
          <p14:tracePt t="69164" x="7594600" y="5156200"/>
          <p14:tracePt t="69181" x="7575550" y="5118100"/>
          <p14:tracePt t="69198" x="7543800" y="5073650"/>
          <p14:tracePt t="69213" x="7454900" y="4997450"/>
          <p14:tracePt t="69230" x="7372350" y="4953000"/>
          <p14:tracePt t="69248" x="7226300" y="4908550"/>
          <p14:tracePt t="69265" x="7061200" y="4876800"/>
          <p14:tracePt t="69282" x="6883400" y="4838700"/>
          <p14:tracePt t="69282" x="6794500" y="4832350"/>
          <p14:tracePt t="69299" x="6610350" y="4813300"/>
          <p14:tracePt t="69316" x="6413500" y="4794250"/>
          <p14:tracePt t="69332" x="6191250" y="4794250"/>
          <p14:tracePt t="69349" x="5962650" y="4800600"/>
          <p14:tracePt t="69365" x="5651500" y="4876800"/>
          <p14:tracePt t="69382" x="5397500" y="4965700"/>
          <p14:tracePt t="69398" x="5149850" y="5092700"/>
          <p14:tracePt t="69415" x="4902200" y="5194300"/>
          <p14:tracePt t="69432" x="4654550" y="5302250"/>
          <p14:tracePt t="69448" x="4476750" y="5384800"/>
          <p14:tracePt t="69465" x="4356100" y="5467350"/>
          <p14:tracePt t="69482" x="4330700" y="5562600"/>
          <p14:tracePt t="69499" x="4324350" y="5746750"/>
          <p14:tracePt t="69515" x="4349750" y="5905500"/>
          <p14:tracePt t="69532" x="4400550" y="5981700"/>
          <p14:tracePt t="69549" x="4413250" y="5994400"/>
          <p14:tracePt t="69566" x="4432300" y="6007100"/>
          <p14:tracePt t="69582" x="4483100" y="6013450"/>
          <p14:tracePt t="69599" x="4572000" y="6032500"/>
          <p14:tracePt t="69615" x="4699000" y="6057900"/>
          <p14:tracePt t="69632" x="4800600" y="6064250"/>
          <p14:tracePt t="69649" x="4914900" y="6064250"/>
          <p14:tracePt t="69666" x="4997450" y="6051550"/>
          <p14:tracePt t="69682" x="5060950" y="5956300"/>
          <p14:tracePt t="69699" x="5111750" y="5848350"/>
          <p14:tracePt t="69715" x="5137150" y="5746750"/>
          <p14:tracePt t="69732" x="5137150" y="5702300"/>
          <p14:tracePt t="69749" x="5137150" y="5626100"/>
          <p14:tracePt t="69766" x="5137150" y="5549900"/>
          <p14:tracePt t="69782" x="5111750" y="5461000"/>
          <p14:tracePt t="69799" x="5092700" y="5391150"/>
          <p14:tracePt t="69816" x="5073650" y="5340350"/>
          <p14:tracePt t="69832" x="5041900" y="5264150"/>
          <p14:tracePt t="69849" x="4972050" y="5175250"/>
          <p14:tracePt t="69866" x="4838700" y="5041900"/>
          <p14:tracePt t="69884" x="4756150" y="5003800"/>
          <p14:tracePt t="69900" x="4673600" y="4991100"/>
          <p14:tracePt t="69916" x="4578350" y="4991100"/>
          <p14:tracePt t="69933" x="4508500" y="4991100"/>
          <p14:tracePt t="69949" x="4438650" y="5067300"/>
          <p14:tracePt t="69966" x="4406900" y="5149850"/>
          <p14:tracePt t="69982" x="4356100" y="5270500"/>
          <p14:tracePt t="69999" x="4349750" y="5365750"/>
          <p14:tracePt t="70015" x="4349750" y="5480050"/>
          <p14:tracePt t="70032" x="4362450" y="5568950"/>
          <p14:tracePt t="70049" x="4381500" y="5619750"/>
          <p14:tracePt t="70066" x="4438650" y="5715000"/>
          <p14:tracePt t="70084" x="4476750" y="5759450"/>
          <p14:tracePt t="70100" x="4508500" y="5778500"/>
          <p14:tracePt t="70116" x="4533900" y="5784850"/>
          <p14:tracePt t="70133" x="4622800" y="5784850"/>
          <p14:tracePt t="70150" x="4699000" y="5784850"/>
          <p14:tracePt t="70167" x="4883150" y="5740400"/>
          <p14:tracePt t="70183" x="5041900" y="5683250"/>
          <p14:tracePt t="70200" x="5200650" y="5613400"/>
          <p14:tracePt t="70216" x="5276850" y="5568950"/>
          <p14:tracePt t="70233" x="5334000" y="5492750"/>
          <p14:tracePt t="70250" x="5334000" y="5461000"/>
          <p14:tracePt t="70266" x="5334000" y="5384800"/>
          <p14:tracePt t="70283" x="5327650" y="5295900"/>
          <p14:tracePt t="70300" x="5321300" y="5251450"/>
          <p14:tracePt t="70317" x="5302250" y="5213350"/>
          <p14:tracePt t="70333" x="5270500" y="5168900"/>
          <p14:tracePt t="70350" x="5257800" y="5143500"/>
          <p14:tracePt t="70367" x="5232400" y="5111750"/>
          <p14:tracePt t="70384" x="5168900" y="5086350"/>
          <p14:tracePt t="70400" x="5080000" y="5067300"/>
          <p14:tracePt t="70417" x="4965700" y="5067300"/>
          <p14:tracePt t="70433" x="4800600" y="5137150"/>
          <p14:tracePt t="70433" x="4718050" y="5187950"/>
          <p14:tracePt t="70451" x="4559300" y="5308600"/>
          <p14:tracePt t="70467" x="4483100" y="5435600"/>
          <p14:tracePt t="70484" x="4457700" y="5556250"/>
          <p14:tracePt t="70500" x="4457700" y="5708650"/>
          <p14:tracePt t="70517" x="4502150" y="5835650"/>
          <p14:tracePt t="70534" x="4546600" y="5911850"/>
          <p14:tracePt t="70550" x="4572000" y="5956300"/>
          <p14:tracePt t="70567" x="4616450" y="5975350"/>
          <p14:tracePt t="70584" x="4673600" y="5975350"/>
          <p14:tracePt t="70601" x="4794250" y="5956300"/>
          <p14:tracePt t="70617" x="4927600" y="5867400"/>
          <p14:tracePt t="70634" x="5041900" y="5810250"/>
          <p14:tracePt t="70650" x="5162550" y="5715000"/>
          <p14:tracePt t="70667" x="5207000" y="5638800"/>
          <p14:tracePt t="70684" x="5213350" y="5581650"/>
          <p14:tracePt t="70701" x="5213350" y="5499100"/>
          <p14:tracePt t="70717" x="5213350" y="5429250"/>
          <p14:tracePt t="70734" x="5213350" y="5308600"/>
          <p14:tracePt t="70751" x="5213350" y="5213350"/>
          <p14:tracePt t="70767" x="5187950" y="5118100"/>
          <p14:tracePt t="70785" x="5175250" y="5092700"/>
          <p14:tracePt t="70801" x="5162550" y="5073650"/>
          <p14:tracePt t="70817" x="5137150" y="5048250"/>
          <p14:tracePt t="70834" x="5060950" y="5029200"/>
          <p14:tracePt t="70852" x="4984750" y="5029200"/>
          <p14:tracePt t="70868" x="4845050" y="5080000"/>
          <p14:tracePt t="70884" x="4686300" y="5187950"/>
          <p14:tracePt t="70902" x="4514850" y="5334000"/>
          <p14:tracePt t="70917" x="4432300" y="5429250"/>
          <p14:tracePt t="70935" x="4406900" y="5511800"/>
          <p14:tracePt t="70951" x="4406900" y="5575300"/>
          <p14:tracePt t="70968" x="4419600" y="5638800"/>
          <p14:tracePt t="70984" x="4470400" y="5727700"/>
          <p14:tracePt t="71001" x="4521200" y="5784850"/>
          <p14:tracePt t="71018" x="4584700" y="5822950"/>
          <p14:tracePt t="71035" x="4673600" y="5829300"/>
          <p14:tracePt t="71051" x="4768850" y="5829300"/>
          <p14:tracePt t="71068" x="4914900" y="5803900"/>
          <p14:tracePt t="71084" x="5010150" y="5759450"/>
          <p14:tracePt t="71101" x="5092700" y="5715000"/>
          <p14:tracePt t="71118" x="5181600" y="5638800"/>
          <p14:tracePt t="71136" x="5238750" y="5556250"/>
          <p14:tracePt t="71151" x="5257800" y="5492750"/>
          <p14:tracePt t="71168" x="5257800" y="5429250"/>
          <p14:tracePt t="71185" x="5257800" y="5353050"/>
          <p14:tracePt t="71201" x="5245100" y="5289550"/>
          <p14:tracePt t="71218" x="5219700" y="5194300"/>
          <p14:tracePt t="71236" x="5213350" y="5175250"/>
          <p14:tracePt t="71251" x="5181600" y="5143500"/>
          <p14:tracePt t="71268" x="5175250" y="5124450"/>
          <p14:tracePt t="71285" x="5137150" y="5118100"/>
          <p14:tracePt t="71301" x="5092700" y="5118100"/>
          <p14:tracePt t="71318" x="5035550" y="5118100"/>
          <p14:tracePt t="71335" x="4984750" y="5130800"/>
          <p14:tracePt t="71352" x="4940300" y="5168900"/>
          <p14:tracePt t="71368" x="4889500" y="5219700"/>
          <p14:tracePt t="71385" x="4870450" y="5257800"/>
          <p14:tracePt t="71402" x="4864100" y="5289550"/>
          <p14:tracePt t="71419" x="4857750" y="5289550"/>
          <p14:tracePt t="71492" x="4864100" y="5276850"/>
          <p14:tracePt t="71500" x="4914900" y="5219700"/>
          <p14:tracePt t="71511" x="4921250" y="5200650"/>
          <p14:tracePt t="71518" x="4959350" y="5156200"/>
          <p14:tracePt t="71535" x="4997450" y="5099050"/>
          <p14:tracePt t="71552" x="5022850" y="5035550"/>
          <p14:tracePt t="71569" x="5035550" y="4997450"/>
          <p14:tracePt t="71585" x="5048250" y="4965700"/>
          <p14:tracePt t="71602" x="5048250" y="4946650"/>
          <p14:tracePt t="71699" x="5048250" y="4959350"/>
          <p14:tracePt t="71707" x="5048250" y="4984750"/>
          <p14:tracePt t="71714" x="5041900" y="5029200"/>
          <p14:tracePt t="71719" x="5003800" y="5162550"/>
          <p14:tracePt t="71735" x="4953000" y="5295900"/>
          <p14:tracePt t="71752" x="4946650" y="5397500"/>
          <p14:tracePt t="71769" x="4940300" y="5435600"/>
          <p14:tracePt t="71786" x="4940300" y="5441950"/>
          <p14:tracePt t="71899" x="4959350" y="5403850"/>
          <p14:tracePt t="71912" x="4984750" y="5365750"/>
          <p14:tracePt t="71913" x="4997450" y="5340350"/>
          <p14:tracePt t="71913" x="5029200" y="5289550"/>
          <p14:tracePt t="71925" x="5054600" y="5245100"/>
          <p14:tracePt t="71936" x="5073650" y="5207000"/>
          <p14:tracePt t="71954" x="5073650" y="5181600"/>
          <p14:tracePt t="71969" x="5073650" y="5175250"/>
          <p14:tracePt t="72074" x="5073650" y="5168900"/>
          <p14:tracePt t="72083" x="5073650" y="5162550"/>
          <p14:tracePt t="72091" x="5080000" y="5156200"/>
          <p14:tracePt t="72104" x="5080000" y="5143500"/>
          <p14:tracePt t="72139" x="5086350" y="5137150"/>
          <p14:tracePt t="72188" x="5086350" y="5143500"/>
          <p14:tracePt t="72195" x="5086350" y="5168900"/>
          <p14:tracePt t="72204" x="5080000" y="5194300"/>
          <p14:tracePt t="72204" x="5048250" y="5270500"/>
          <p14:tracePt t="72220" x="5048250" y="5283200"/>
          <p14:tracePt t="72236" x="5041900" y="5302250"/>
          <p14:tracePt t="72340" x="5041900" y="5295900"/>
          <p14:tracePt t="72348" x="5054600" y="5276850"/>
          <p14:tracePt t="72355" x="5073650" y="5257800"/>
          <p14:tracePt t="72370" x="5105400" y="5226050"/>
          <p14:tracePt t="72373" x="5124450" y="5194300"/>
          <p14:tracePt t="72387" x="5137150" y="5175250"/>
          <p14:tracePt t="72476" x="5137150" y="5181600"/>
          <p14:tracePt t="72483" x="5137150" y="5194300"/>
          <p14:tracePt t="72491" x="5137150" y="5200650"/>
          <p14:tracePt t="72540" x="5143500" y="5200650"/>
          <p14:tracePt t="72555" x="5143500" y="5187950"/>
          <p14:tracePt t="72555" x="5143500" y="5168900"/>
          <p14:tracePt t="72571" x="5143500" y="5162550"/>
          <p14:tracePt t="72643" x="5137150" y="5162550"/>
          <p14:tracePt t="72643" x="5124450" y="5175250"/>
          <p14:tracePt t="72663" x="5105400" y="5213350"/>
          <p14:tracePt t="72663" x="5092700" y="5226050"/>
          <p14:tracePt t="72670" x="5073650" y="5245100"/>
          <p14:tracePt t="72687" x="5073650" y="5251450"/>
          <p14:tracePt t="72795" x="5073650" y="5245100"/>
          <p14:tracePt t="72802" x="5067300" y="5226050"/>
          <p14:tracePt t="72972" x="5067300" y="5219700"/>
          <p14:tracePt t="72979" x="5067300" y="5213350"/>
          <p14:tracePt t="72987" x="5067300" y="5207000"/>
          <p14:tracePt t="72988" x="5080000" y="5194300"/>
          <p14:tracePt t="73004" x="5086350" y="5168900"/>
          <p14:tracePt t="73021" x="5105400" y="5137150"/>
          <p14:tracePt t="73038" x="5111750" y="5124450"/>
          <p14:tracePt t="73054" x="5111750" y="5118100"/>
          <p14:tracePt t="73139" x="5111750" y="5137150"/>
          <p14:tracePt t="73147" x="5111750" y="5149850"/>
          <p14:tracePt t="73155" x="5092700" y="5175250"/>
          <p14:tracePt t="73172" x="5086350" y="5187950"/>
          <p14:tracePt t="73172" x="5073650" y="5226050"/>
          <p14:tracePt t="73571" x="5073650" y="5213350"/>
          <p14:tracePt t="73588" x="5073650" y="5194300"/>
          <p14:tracePt t="73597" x="5080000" y="5181600"/>
          <p14:tracePt t="73598" x="5092700" y="5181600"/>
          <p14:tracePt t="73605" x="5099050" y="5175250"/>
          <p14:tracePt t="73779" x="5099050" y="5187950"/>
          <p14:tracePt t="73811" x="5099050" y="5194300"/>
          <p14:tracePt t="73836" x="5099050" y="5200650"/>
          <p14:tracePt t="73851" x="5099050" y="5207000"/>
          <p14:tracePt t="73868" x="5105400" y="5219700"/>
          <p14:tracePt t="73884" x="5118100" y="5219700"/>
          <p14:tracePt t="73898" x="5156200" y="5207000"/>
          <p14:tracePt t="73907" x="5162550" y="5194300"/>
          <p14:tracePt t="73907" x="5181600" y="5187950"/>
          <p14:tracePt t="73922" x="5213350" y="5162550"/>
          <p14:tracePt t="73922" x="5238750" y="5149850"/>
          <p14:tracePt t="73941" x="5257800" y="5111750"/>
          <p14:tracePt t="73957" x="5276850" y="5080000"/>
          <p14:tracePt t="73973" x="5289550" y="5035550"/>
          <p14:tracePt t="73989" x="5302250" y="4997450"/>
          <p14:tracePt t="74006" x="5302250" y="4984750"/>
          <p14:tracePt t="74024" x="5302250" y="4959350"/>
          <p14:tracePt t="74041" x="5302250" y="4921250"/>
          <p14:tracePt t="74057" x="5302250" y="4889500"/>
          <p14:tracePt t="74074" x="5302250" y="4851400"/>
          <p14:tracePt t="74090" x="5302250" y="4832350"/>
          <p14:tracePt t="74107" x="5308600" y="4806950"/>
          <p14:tracePt t="74181" x="5308600" y="4800600"/>
          <p14:tracePt t="74237" x="5314950" y="4800600"/>
          <p14:tracePt t="74244" x="5327650" y="4787900"/>
          <p14:tracePt t="74257" x="5334000" y="4787900"/>
          <p14:tracePt t="74257" x="5378450" y="4781550"/>
          <p14:tracePt t="74273" x="5429250" y="4768850"/>
          <p14:tracePt t="74291" x="5511800" y="4743450"/>
          <p14:tracePt t="74307" x="5607050" y="4705350"/>
          <p14:tracePt t="74324" x="5772150" y="4648200"/>
          <p14:tracePt t="74339" x="5861050" y="4616450"/>
          <p14:tracePt t="74356" x="5911850" y="4603750"/>
          <p14:tracePt t="74374" x="5918200" y="4603750"/>
          <p14:tracePt t="74460" x="5924550" y="4603750"/>
          <p14:tracePt t="74485" x="5924550" y="4616450"/>
          <p14:tracePt t="74493" x="5911850" y="4648200"/>
          <p14:tracePt t="74508" x="5892800" y="4667250"/>
          <p14:tracePt t="74508" x="5829300" y="4743450"/>
          <p14:tracePt t="74525" x="5702300" y="4838700"/>
          <p14:tracePt t="74541" x="5562600" y="4927600"/>
          <p14:tracePt t="74558" x="5397500" y="5022850"/>
          <p14:tracePt t="74574" x="5302250" y="5073650"/>
          <p14:tracePt t="74591" x="5257800" y="5092700"/>
          <p14:tracePt t="74635" x="5264150" y="5080000"/>
          <p14:tracePt t="74661" x="5283200" y="5054600"/>
          <p14:tracePt t="74669" x="5308600" y="5016500"/>
          <p14:tracePt t="74677" x="5327650" y="4984750"/>
          <p14:tracePt t="74691" x="5340350" y="4965700"/>
          <p14:tracePt t="74692" x="5378450" y="4927600"/>
          <p14:tracePt t="74708" x="5397500" y="4902200"/>
          <p14:tracePt t="74725" x="5403850" y="4889500"/>
          <p14:tracePt t="74742" x="5422900" y="4876800"/>
          <p14:tracePt t="74789" x="5429250" y="4870450"/>
          <p14:tracePt t="74795" x="5435600" y="4870450"/>
          <p14:tracePt t="74801" x="5441950" y="4864100"/>
          <p14:tracePt t="74885" x="5448300" y="4864100"/>
          <p14:tracePt t="74949" x="5448300" y="4876800"/>
          <p14:tracePt t="74956" x="5448300" y="4883150"/>
          <p14:tracePt t="75061" x="5448300" y="4895850"/>
          <p14:tracePt t="75068" x="5441950" y="4902200"/>
          <p14:tracePt t="75076" x="5435600" y="4908550"/>
          <p14:tracePt t="75076" x="5410200" y="4921250"/>
          <p14:tracePt t="75093" x="5365750" y="4946650"/>
          <p14:tracePt t="75109" x="5327650" y="4953000"/>
          <p14:tracePt t="75125" x="5321300" y="4953000"/>
          <p14:tracePt t="75142" x="5314950" y="4953000"/>
          <p14:tracePt t="75160" x="5302250" y="4895850"/>
          <p14:tracePt t="75175" x="5295900" y="4845050"/>
          <p14:tracePt t="75192" x="5295900" y="4800600"/>
          <p14:tracePt t="75209" x="5270500" y="4718050"/>
          <p14:tracePt t="75226" x="5245100" y="4641850"/>
          <p14:tracePt t="75242" x="5187950" y="4565650"/>
          <p14:tracePt t="75259" x="5168900" y="4514850"/>
          <p14:tracePt t="75276" x="5130800" y="4470400"/>
          <p14:tracePt t="75294" x="5118100" y="4438650"/>
          <p14:tracePt t="75310" x="5092700" y="4394200"/>
          <p14:tracePt t="75326" x="5073650" y="4368800"/>
          <p14:tracePt t="75343" x="5060950" y="4362450"/>
          <p14:tracePt t="75359" x="5041900" y="4362450"/>
          <p14:tracePt t="75376" x="4984750" y="4368800"/>
          <p14:tracePt t="75392" x="4921250" y="4406900"/>
          <p14:tracePt t="75409" x="4819650" y="4502150"/>
          <p14:tracePt t="75426" x="4648200" y="4699000"/>
          <p14:tracePt t="75443" x="4527550" y="4921250"/>
          <p14:tracePt t="75459" x="4425950" y="5162550"/>
          <p14:tracePt t="75459" x="4368800" y="5257800"/>
          <p14:tracePt t="75477" x="4349750" y="5365750"/>
          <p14:tracePt t="75493" x="4337050" y="5454650"/>
          <p14:tracePt t="75509" x="4337050" y="5492750"/>
          <p14:tracePt t="75526" x="4337050" y="5505450"/>
          <p14:tracePt t="75580" x="4356100" y="5467350"/>
          <p14:tracePt t="75580" x="4413250" y="5372100"/>
          <p14:tracePt t="75597" x="4438650" y="5314950"/>
          <p14:tracePt t="75609" x="4464050" y="5257800"/>
          <p14:tracePt t="75612" x="4489450" y="5143500"/>
          <p14:tracePt t="75626" x="4521200" y="5054600"/>
          <p14:tracePt t="75643" x="4533900" y="4959350"/>
          <p14:tracePt t="75660" x="4572000" y="4845050"/>
          <p14:tracePt t="75677" x="4584700" y="4781550"/>
          <p14:tracePt t="75693" x="4603750" y="4730750"/>
          <p14:tracePt t="75710" x="4622800" y="4679950"/>
          <p14:tracePt t="75726" x="4629150" y="4667250"/>
          <p14:tracePt t="75804" x="4629150" y="4692650"/>
          <p14:tracePt t="75813" x="4622800" y="4705350"/>
          <p14:tracePt t="75820" x="4603750" y="4743450"/>
          <p14:tracePt t="75820" x="4584700" y="4775200"/>
          <p14:tracePt t="75829" x="4565650" y="4813300"/>
          <p14:tracePt t="75843" x="4546600" y="4864100"/>
          <p14:tracePt t="75860" x="4546600" y="4876800"/>
          <p14:tracePt t="76037" x="4546600" y="4883150"/>
          <p14:tracePt t="76045" x="4546600" y="4902200"/>
          <p14:tracePt t="76053" x="4546600" y="4927600"/>
          <p14:tracePt t="76060" x="4546600" y="5048250"/>
          <p14:tracePt t="76077" x="4565650" y="5137150"/>
          <p14:tracePt t="76078" x="4584700" y="5276850"/>
          <p14:tracePt t="76094" x="4610100" y="5441950"/>
          <p14:tracePt t="76110" x="4629150" y="5549900"/>
          <p14:tracePt t="76127" x="4654550" y="5581650"/>
          <p14:tracePt t="76144" x="4673600" y="5619750"/>
          <p14:tracePt t="76161" x="4686300" y="5657850"/>
          <p14:tracePt t="76177" x="4686300" y="5670550"/>
          <p14:tracePt t="76194" x="4686300" y="5676900"/>
          <p14:tracePt t="76211" x="4692650" y="5683250"/>
          <p14:tracePt t="76227" x="4692650" y="5689600"/>
          <p14:tracePt t="76244" x="4718050" y="5715000"/>
          <p14:tracePt t="76261" x="4743450" y="5727700"/>
          <p14:tracePt t="76279" x="4768850" y="5740400"/>
          <p14:tracePt t="76294" x="4826000" y="5740400"/>
          <p14:tracePt t="76311" x="4908550" y="5727700"/>
          <p14:tracePt t="76327" x="4997450" y="5702300"/>
          <p14:tracePt t="76344" x="5111750" y="5676900"/>
          <p14:tracePt t="76361" x="5213350" y="5664200"/>
          <p14:tracePt t="76378" x="5302250" y="5664200"/>
          <p14:tracePt t="76394" x="5353050" y="5657850"/>
          <p14:tracePt t="76411" x="5378450" y="5657850"/>
          <p14:tracePt t="76428" x="5410200" y="5657850"/>
          <p14:tracePt t="76445" x="5435600" y="5651500"/>
          <p14:tracePt t="76461" x="5441950" y="5651500"/>
          <p14:tracePt t="76478" x="5467350" y="5626100"/>
          <p14:tracePt t="76494" x="5473700" y="5619750"/>
          <p14:tracePt t="76511" x="5480050" y="5575300"/>
          <p14:tracePt t="76528" x="5480050" y="5524500"/>
          <p14:tracePt t="76544" x="5480050" y="5480050"/>
          <p14:tracePt t="76561" x="5480050" y="5448300"/>
          <p14:tracePt t="76578" x="5454650" y="5384800"/>
          <p14:tracePt t="76594" x="5422900" y="5340350"/>
          <p14:tracePt t="76611" x="5378450" y="5289550"/>
          <p14:tracePt t="76611" x="5359400" y="5264150"/>
          <p14:tracePt t="76629" x="5340350" y="5245100"/>
          <p14:tracePt t="76645" x="5327650" y="5245100"/>
          <p14:tracePt t="76661" x="5314950" y="5238750"/>
          <p14:tracePt t="76679" x="5276850" y="5232400"/>
          <p14:tracePt t="76695" x="5219700" y="5232400"/>
          <p14:tracePt t="76711" x="5162550" y="5232400"/>
          <p14:tracePt t="76728" x="5118100" y="5238750"/>
          <p14:tracePt t="76745" x="5105400" y="5245100"/>
          <p14:tracePt t="76761" x="5105400" y="5251450"/>
          <p14:tracePt t="76778" x="5092700" y="5264150"/>
          <p14:tracePt t="76795" x="5067300" y="5289550"/>
          <p14:tracePt t="76811" x="5041900" y="5321300"/>
          <p14:tracePt t="76811" x="5022850" y="5340350"/>
          <p14:tracePt t="76829" x="4953000" y="5397500"/>
          <p14:tracePt t="76845" x="4895850" y="5448300"/>
          <p14:tracePt t="76862" x="4845050" y="5518150"/>
          <p14:tracePt t="76878" x="4794250" y="5581650"/>
          <p14:tracePt t="76895" x="4768850" y="5632450"/>
          <p14:tracePt t="76912" x="4756150" y="5676900"/>
          <p14:tracePt t="76928" x="4756150" y="5695950"/>
          <p14:tracePt t="76945" x="4756150" y="5727700"/>
          <p14:tracePt t="76962" x="4762500" y="5759450"/>
          <p14:tracePt t="76979" x="4787900" y="5772150"/>
          <p14:tracePt t="76995" x="4832350" y="5791200"/>
          <p14:tracePt t="76995" x="4864100" y="5797550"/>
          <p14:tracePt t="77013" x="4946650" y="5835650"/>
          <p14:tracePt t="77029" x="4997450" y="5848350"/>
          <p14:tracePt t="77045" x="5060950" y="5861050"/>
          <p14:tracePt t="77063" x="5137150" y="5861050"/>
          <p14:tracePt t="77079" x="5194300" y="5861050"/>
          <p14:tracePt t="77095" x="5226050" y="5854700"/>
          <p14:tracePt t="77112" x="5270500" y="5810250"/>
          <p14:tracePt t="77129" x="5314950" y="5765800"/>
          <p14:tracePt t="77145" x="5359400" y="5702300"/>
          <p14:tracePt t="77162" x="5378450" y="5632450"/>
          <p14:tracePt t="77179" x="5378450" y="5588000"/>
          <p14:tracePt t="77196" x="5397500" y="5530850"/>
          <p14:tracePt t="77213" x="5403850" y="5499100"/>
          <p14:tracePt t="77229" x="5403850" y="5448300"/>
          <p14:tracePt t="77245" x="5403850" y="5410200"/>
          <p14:tracePt t="77262" x="5397500" y="5378450"/>
          <p14:tracePt t="77279" x="5391150" y="5353050"/>
          <p14:tracePt t="77296" x="5365750" y="5334000"/>
          <p14:tracePt t="77312" x="5270500" y="5314950"/>
          <p14:tracePt t="77329" x="5118100" y="5308600"/>
          <p14:tracePt t="77346" x="4864100" y="5308600"/>
          <p14:tracePt t="77362" x="4533900" y="5308600"/>
          <p14:tracePt t="77379" x="4089400" y="5308600"/>
          <p14:tracePt t="77397" x="3924300" y="5334000"/>
          <p14:tracePt t="77413" x="3835400" y="5372100"/>
          <p14:tracePt t="77429" x="3740150" y="5441950"/>
          <p14:tracePt t="77446" x="3625850" y="5492750"/>
          <p14:tracePt t="77463" x="3511550" y="5530850"/>
          <p14:tracePt t="77479" x="3403600" y="5556250"/>
          <p14:tracePt t="77496" x="3302000" y="5588000"/>
          <p14:tracePt t="77513" x="3251200" y="5600700"/>
          <p14:tracePt t="77530" x="3213100" y="5619750"/>
          <p14:tracePt t="77546" x="3175000" y="5626100"/>
          <p14:tracePt t="77563" x="3136900" y="5638800"/>
          <p14:tracePt t="77579" x="3117850" y="5645150"/>
          <p14:tracePt t="77597" x="3098800" y="5670550"/>
          <p14:tracePt t="77613" x="3092450" y="5670550"/>
          <p14:tracePt t="77629" x="3086100" y="5695950"/>
          <p14:tracePt t="77646" x="3079750" y="5715000"/>
          <p14:tracePt t="77663" x="3079750" y="5727700"/>
          <p14:tracePt t="77679" x="3079750" y="5759450"/>
          <p14:tracePt t="77696" x="3079750" y="5765800"/>
          <p14:tracePt t="77712" x="3098800" y="5797550"/>
          <p14:tracePt t="77729" x="3130550" y="5822950"/>
          <p14:tracePt t="77746" x="3175000" y="5861050"/>
          <p14:tracePt t="77763" x="3251200" y="5892800"/>
          <p14:tracePt t="77763" x="3276600" y="5905500"/>
          <p14:tracePt t="77781" x="3321050" y="5924550"/>
          <p14:tracePt t="77797" x="3346450" y="5930900"/>
          <p14:tracePt t="77813" x="3371850" y="5943600"/>
          <p14:tracePt t="77830" x="3409950" y="5943600"/>
          <p14:tracePt t="77846" x="3460750" y="5943600"/>
          <p14:tracePt t="77863" x="3530600" y="5892800"/>
          <p14:tracePt t="77880" x="3556000" y="5854700"/>
          <p14:tracePt t="77896" x="3581400" y="5810250"/>
          <p14:tracePt t="77913" x="3594100" y="5765800"/>
          <p14:tracePt t="77930" x="3594100" y="5715000"/>
          <p14:tracePt t="77947" x="3594100" y="5651500"/>
          <p14:tracePt t="77963" x="3549650" y="5518150"/>
          <p14:tracePt t="77981" x="3479800" y="5429250"/>
          <p14:tracePt t="77997" x="3454400" y="5365750"/>
          <p14:tracePt t="78013" x="3429000" y="5346700"/>
          <p14:tracePt t="78030" x="3403600" y="5321300"/>
          <p14:tracePt t="78047" x="3390900" y="5308600"/>
          <p14:tracePt t="78064" x="3359150" y="5295900"/>
          <p14:tracePt t="78080" x="3340100" y="5295900"/>
          <p14:tracePt t="78098" x="3308350" y="5295900"/>
          <p14:tracePt t="78114" x="3219450" y="5289550"/>
          <p14:tracePt t="78131" x="3136900" y="5264150"/>
          <p14:tracePt t="78147" x="3060700" y="5264150"/>
          <p14:tracePt t="78147" x="3016250" y="5264150"/>
          <p14:tracePt t="78165" x="2978150" y="5264150"/>
          <p14:tracePt t="78181" x="2940050" y="5264150"/>
          <p14:tracePt t="78197" x="2889250" y="5270500"/>
          <p14:tracePt t="78214" x="2851150" y="5295900"/>
          <p14:tracePt t="78230" x="2813050" y="5334000"/>
          <p14:tracePt t="78247" x="2781300" y="5391150"/>
          <p14:tracePt t="78264" x="2755900" y="5422900"/>
          <p14:tracePt t="78280" x="2743200" y="5441950"/>
          <p14:tracePt t="78297" x="2736850" y="5454650"/>
          <p14:tracePt t="78314" x="2730500" y="5461000"/>
          <p14:tracePt t="78331" x="2730500" y="5486400"/>
          <p14:tracePt t="78347" x="2730500" y="5511800"/>
          <p14:tracePt t="78366" x="2730500" y="5549900"/>
          <p14:tracePt t="78381" x="2730500" y="5588000"/>
          <p14:tracePt t="78398" x="2730500" y="5626100"/>
          <p14:tracePt t="78414" x="2730500" y="5664200"/>
          <p14:tracePt t="78431" x="2730500" y="5683250"/>
          <p14:tracePt t="78447" x="2730500" y="5708650"/>
          <p14:tracePt t="78465" x="2730500" y="5727700"/>
          <p14:tracePt t="78481" x="2730500" y="5759450"/>
          <p14:tracePt t="78498" x="2736850" y="5765800"/>
          <p14:tracePt t="78514" x="2743200" y="5784850"/>
          <p14:tracePt t="78531" x="2762250" y="5803900"/>
          <p14:tracePt t="78548" x="2787650" y="5822950"/>
          <p14:tracePt t="78565" x="2813050" y="5842000"/>
          <p14:tracePt t="78582" x="2844800" y="5873750"/>
          <p14:tracePt t="78598" x="2876550" y="5886450"/>
          <p14:tracePt t="78614" x="2927350" y="5886450"/>
          <p14:tracePt t="78631" x="3003550" y="5886450"/>
          <p14:tracePt t="78648" x="3098800" y="5886450"/>
          <p14:tracePt t="78665" x="3168650" y="5880100"/>
          <p14:tracePt t="78681" x="3263900" y="5842000"/>
          <p14:tracePt t="78698" x="3333750" y="5835650"/>
          <p14:tracePt t="78715" x="3365500" y="5816600"/>
          <p14:tracePt t="78731" x="3390900" y="5765800"/>
          <p14:tracePt t="78749" x="3390900" y="5721350"/>
          <p14:tracePt t="78765" x="3390900" y="5676900"/>
          <p14:tracePt t="78781" x="3390900" y="5645150"/>
          <p14:tracePt t="78798" x="3390900" y="5600700"/>
          <p14:tracePt t="78815" x="3390900" y="5524500"/>
          <p14:tracePt t="78832" x="3378200" y="5486400"/>
          <p14:tracePt t="78848" x="3365500" y="5467350"/>
          <p14:tracePt t="78865" x="3346450" y="5448300"/>
          <p14:tracePt t="78881" x="3333750" y="5422900"/>
          <p14:tracePt t="78898" x="3295650" y="5391150"/>
          <p14:tracePt t="78915" x="3244850" y="5365750"/>
          <p14:tracePt t="78932" x="3162300" y="5308600"/>
          <p14:tracePt t="78949" x="3111500" y="5289550"/>
          <p14:tracePt t="78965" x="3048000" y="5276850"/>
          <p14:tracePt t="78982" x="3016250" y="5276850"/>
          <p14:tracePt t="78998" x="2978150" y="5270500"/>
          <p14:tracePt t="79016" x="2940050" y="5270500"/>
          <p14:tracePt t="79032" x="2889250" y="5270500"/>
          <p14:tracePt t="79049" x="2844800" y="5283200"/>
          <p14:tracePt t="79065" x="2806700" y="5321300"/>
          <p14:tracePt t="79082" x="2774950" y="5353050"/>
          <p14:tracePt t="79099" x="2749550" y="5359400"/>
          <p14:tracePt t="79115" x="2730500" y="5378450"/>
          <p14:tracePt t="79133" x="2724150" y="5384800"/>
          <p14:tracePt t="79149" x="2711450" y="5422900"/>
          <p14:tracePt t="79165" x="2698750" y="5435600"/>
          <p14:tracePt t="79182" x="2692400" y="5486400"/>
          <p14:tracePt t="79199" x="2692400" y="5511800"/>
          <p14:tracePt t="79216" x="2679700" y="5543550"/>
          <p14:tracePt t="79232" x="2673350" y="5575300"/>
          <p14:tracePt t="79249" x="2673350" y="5619750"/>
          <p14:tracePt t="79265" x="2673350" y="5638800"/>
          <p14:tracePt t="79282" x="2673350" y="5651500"/>
          <p14:tracePt t="79299" x="2673350" y="5683250"/>
          <p14:tracePt t="79316" x="2679700" y="5721350"/>
          <p14:tracePt t="79332" x="2717800" y="5772150"/>
          <p14:tracePt t="79349" x="2736850" y="5784850"/>
          <p14:tracePt t="79365" x="2755900" y="5803900"/>
          <p14:tracePt t="79382" x="2774950" y="5816600"/>
          <p14:tracePt t="79398" x="2787650" y="5822950"/>
          <p14:tracePt t="79415" x="2794000" y="5829300"/>
          <p14:tracePt t="79432" x="2819400" y="5848350"/>
          <p14:tracePt t="79448" x="2870200" y="5861050"/>
          <p14:tracePt t="79465" x="2952750" y="5873750"/>
          <p14:tracePt t="79482" x="3054350" y="5880100"/>
          <p14:tracePt t="79499" x="3175000" y="5880100"/>
          <p14:tracePt t="79515" x="3295650" y="5880100"/>
          <p14:tracePt t="79533" x="3333750" y="5873750"/>
          <p14:tracePt t="79549" x="3371850" y="5854700"/>
          <p14:tracePt t="79566" x="3390900" y="5835650"/>
          <p14:tracePt t="79583" x="3397250" y="5822950"/>
          <p14:tracePt t="79599" x="3409950" y="5772150"/>
          <p14:tracePt t="79616" x="3422650" y="5727700"/>
          <p14:tracePt t="79633" x="3422650" y="5695950"/>
          <p14:tracePt t="79650" x="3422650" y="5683250"/>
          <p14:tracePt t="79666" x="3422650" y="5651500"/>
          <p14:tracePt t="79683" x="3422650" y="5600700"/>
          <p14:tracePt t="79699" x="3409950" y="5562600"/>
          <p14:tracePt t="79717" x="3403600" y="5549900"/>
          <p14:tracePt t="79734" x="3384550" y="5511800"/>
          <p14:tracePt t="79750" x="3365500" y="5480050"/>
          <p14:tracePt t="79766" x="3346450" y="5441950"/>
          <p14:tracePt t="79783" x="3321050" y="5378450"/>
          <p14:tracePt t="79800" x="3302000" y="5353050"/>
          <p14:tracePt t="79816" x="3282950" y="5321300"/>
          <p14:tracePt t="79833" x="3251200" y="5276850"/>
          <p14:tracePt t="79850" x="3219450" y="5245100"/>
          <p14:tracePt t="79866" x="3194050" y="5213350"/>
          <p14:tracePt t="79883" x="3117850" y="5181600"/>
          <p14:tracePt t="79901" x="3098800" y="5181600"/>
          <p14:tracePt t="79917" x="3092450" y="5181600"/>
          <p14:tracePt t="79956" x="3086100" y="5181600"/>
          <p14:tracePt t="79956" x="3073400" y="5181600"/>
          <p14:tracePt t="79980" x="3060700" y="5194300"/>
          <p14:tracePt t="79993" x="3054350" y="5207000"/>
          <p14:tracePt t="79996" x="3048000" y="5232400"/>
          <p14:tracePt t="80002" x="3035300" y="5270500"/>
          <p14:tracePt t="80017" x="3009900" y="5334000"/>
          <p14:tracePt t="80034" x="2984500" y="5378450"/>
          <p14:tracePt t="80050" x="2965450" y="5441950"/>
          <p14:tracePt t="80067" x="2940050" y="5461000"/>
          <p14:tracePt t="80084" x="2933700" y="5480050"/>
          <p14:tracePt t="80101" x="2921000" y="5492750"/>
          <p14:tracePt t="80204" x="2914650" y="5499100"/>
          <p14:tracePt t="80220" x="2908300" y="5505450"/>
          <p14:tracePt t="80228" x="2908300" y="5511800"/>
          <p14:tracePt t="80237" x="2908300" y="5518150"/>
          <p14:tracePt t="80243" x="2908300" y="5537200"/>
          <p14:tracePt t="80250" x="2908300" y="5568950"/>
          <p14:tracePt t="80267" x="2908300" y="5607050"/>
          <p14:tracePt t="80284" x="2908300" y="5632450"/>
          <p14:tracePt t="80301" x="2895600" y="5683250"/>
          <p14:tracePt t="80317" x="2895600" y="5721350"/>
          <p14:tracePt t="80334" x="2895600" y="5746750"/>
          <p14:tracePt t="80351" x="2895600" y="5778500"/>
          <p14:tracePt t="80367" x="2921000" y="5822950"/>
          <p14:tracePt t="80384" x="2933700" y="5835650"/>
          <p14:tracePt t="80400" x="2965450" y="5867400"/>
          <p14:tracePt t="80417" x="2990850" y="5905500"/>
          <p14:tracePt t="80434" x="3028950" y="5949950"/>
          <p14:tracePt t="80451" x="3048000" y="5969000"/>
          <p14:tracePt t="80468" x="3054350" y="5981700"/>
          <p14:tracePt t="80484" x="3073400" y="5994400"/>
          <p14:tracePt t="80501" x="3111500" y="6000750"/>
          <p14:tracePt t="80518" x="3206750" y="6000750"/>
          <p14:tracePt t="80534" x="3314700" y="6000750"/>
          <p14:tracePt t="80552" x="3454400" y="5988050"/>
          <p14:tracePt t="80568" x="3549650" y="5956300"/>
          <p14:tracePt t="80585" x="3581400" y="5937250"/>
          <p14:tracePt t="80601" x="3581400" y="5905500"/>
          <p14:tracePt t="80618" x="3581400" y="5848350"/>
          <p14:tracePt t="80634" x="3581400" y="5778500"/>
          <p14:tracePt t="80651" x="3581400" y="5695950"/>
          <p14:tracePt t="80668" x="3575050" y="5626100"/>
          <p14:tracePt t="80685" x="3556000" y="5594350"/>
          <p14:tracePt t="80702" x="3543300" y="5549900"/>
          <p14:tracePt t="80718" x="3530600" y="5499100"/>
          <p14:tracePt t="80735" x="3492500" y="5435600"/>
          <p14:tracePt t="80751" x="3473450" y="5397500"/>
          <p14:tracePt t="80768" x="3429000" y="5359400"/>
          <p14:tracePt t="80785" x="3397250" y="5334000"/>
          <p14:tracePt t="80802" x="3321050" y="5276850"/>
          <p14:tracePt t="80818" x="3244850" y="5238750"/>
          <p14:tracePt t="80835" x="3136900" y="5194300"/>
          <p14:tracePt t="80851" x="3035300" y="5162550"/>
          <p14:tracePt t="80869" x="2997200" y="5149850"/>
          <p14:tracePt t="80885" x="2978150" y="5149850"/>
          <p14:tracePt t="80902" x="2908300" y="5149850"/>
          <p14:tracePt t="80918" x="2851150" y="5149850"/>
          <p14:tracePt t="80935" x="2787650" y="5149850"/>
          <p14:tracePt t="80952" x="2692400" y="5181600"/>
          <p14:tracePt t="80968" x="2628900" y="5219700"/>
          <p14:tracePt t="80985" x="2603500" y="5245100"/>
          <p14:tracePt t="81002" x="2584450" y="5264150"/>
          <p14:tracePt t="81018" x="2565400" y="5321300"/>
          <p14:tracePt t="81036" x="2552700" y="5378450"/>
          <p14:tracePt t="81052" x="2552700" y="5473700"/>
          <p14:tracePt t="81069" x="2546350" y="5511800"/>
          <p14:tracePt t="81086" x="2546350" y="5537200"/>
          <p14:tracePt t="81102" x="2546350" y="5562600"/>
          <p14:tracePt t="81118" x="2552700" y="5600700"/>
          <p14:tracePt t="81135" x="2597150" y="5683250"/>
          <p14:tracePt t="81152" x="2635250" y="5734050"/>
          <p14:tracePt t="81169" x="2679700" y="5778500"/>
          <p14:tracePt t="81185" x="2749550" y="5822950"/>
          <p14:tracePt t="81202" x="2813050" y="5873750"/>
          <p14:tracePt t="81219" x="2889250" y="5911850"/>
          <p14:tracePt t="81235" x="2965450" y="5930900"/>
          <p14:tracePt t="81253" x="2984500" y="5930900"/>
          <p14:tracePt t="81269" x="3067050" y="5930900"/>
          <p14:tracePt t="81286" x="3136900" y="5848350"/>
          <p14:tracePt t="81302" x="3181350" y="5772150"/>
          <p14:tracePt t="81319" x="3219450" y="5708650"/>
          <p14:tracePt t="81336" x="3232150" y="5670550"/>
          <p14:tracePt t="81352" x="3232150" y="5619750"/>
          <p14:tracePt t="81369" x="3232150" y="5581650"/>
          <p14:tracePt t="81386" x="3232150" y="5492750"/>
          <p14:tracePt t="81402" x="3232150" y="5416550"/>
          <p14:tracePt t="81419" x="3225800" y="5346700"/>
          <p14:tracePt t="81419" x="3219450" y="5327650"/>
          <p14:tracePt t="81437" x="3206750" y="5302250"/>
          <p14:tracePt t="81452" x="3155950" y="5219700"/>
          <p14:tracePt t="81469" x="3130550" y="5168900"/>
          <p14:tracePt t="81486" x="3105150" y="5149850"/>
          <p14:tracePt t="81502" x="3073400" y="5143500"/>
          <p14:tracePt t="81521" x="3028950" y="5143500"/>
          <p14:tracePt t="81536" x="2952750" y="5149850"/>
          <p14:tracePt t="81553" x="2838450" y="5219700"/>
          <p14:tracePt t="81569" x="2698750" y="5314950"/>
          <p14:tracePt t="81586" x="2616200" y="5397500"/>
          <p14:tracePt t="81603" x="2578100" y="5461000"/>
          <p14:tracePt t="81620" x="2552700" y="5537200"/>
          <p14:tracePt t="81636" x="2540000" y="5613400"/>
          <p14:tracePt t="81653" x="2540000" y="5638800"/>
          <p14:tracePt t="81670" x="2540000" y="5683250"/>
          <p14:tracePt t="81686" x="2540000" y="5715000"/>
          <p14:tracePt t="81703" x="2540000" y="5753100"/>
          <p14:tracePt t="81719" x="2552700" y="5803900"/>
          <p14:tracePt t="81736" x="2578100" y="5842000"/>
          <p14:tracePt t="81753" x="2578100" y="5854700"/>
          <p14:tracePt t="81770" x="2584450" y="5854700"/>
          <p14:tracePt t="81786" x="2597150" y="5854700"/>
          <p14:tracePt t="81803" x="2635250" y="5854700"/>
          <p14:tracePt t="81820" x="2679700" y="5854700"/>
          <p14:tracePt t="81837" x="2705100" y="5854700"/>
          <p14:tracePt t="81854" x="2743200" y="5854700"/>
          <p14:tracePt t="81870" x="2768600" y="5854700"/>
          <p14:tracePt t="81886" x="2813050" y="5835650"/>
          <p14:tracePt t="81903" x="2832100" y="5822950"/>
          <p14:tracePt t="81920" x="2844800" y="5803900"/>
          <p14:tracePt t="81936" x="2876550" y="5753100"/>
          <p14:tracePt t="81953" x="2889250" y="5727700"/>
          <p14:tracePt t="81970" x="2895600" y="5695950"/>
          <p14:tracePt t="81987" x="2901950" y="5657850"/>
          <p14:tracePt t="82003" x="2901950" y="5626100"/>
          <p14:tracePt t="82021" x="2901950" y="5607050"/>
          <p14:tracePt t="82038" x="2914650" y="5568950"/>
          <p14:tracePt t="82054" x="2921000" y="5549900"/>
          <p14:tracePt t="82070" x="2933700" y="5524500"/>
          <p14:tracePt t="82087" x="2933700" y="5518150"/>
          <p14:tracePt t="82104" x="2933700" y="5505450"/>
          <p14:tracePt t="82173" x="2933700" y="5492750"/>
          <p14:tracePt t="82189" x="2933700" y="5486400"/>
          <p14:tracePt t="82197" x="2933700" y="5480050"/>
          <p14:tracePt t="82205" x="2933700" y="5473700"/>
          <p14:tracePt t="82221" x="2933700" y="5467350"/>
          <p14:tracePt t="82222" x="2914650" y="5461000"/>
          <p14:tracePt t="82239" x="2882900" y="5461000"/>
          <p14:tracePt t="82254" x="2844800" y="5461000"/>
          <p14:tracePt t="82270" x="2806700" y="5480050"/>
          <p14:tracePt t="82287" x="2749550" y="5530850"/>
          <p14:tracePt t="82304" x="2711450" y="5588000"/>
          <p14:tracePt t="82320" x="2705100" y="5613400"/>
          <p14:tracePt t="82337" x="2692400" y="5651500"/>
          <p14:tracePt t="82354" x="2692400" y="5664200"/>
          <p14:tracePt t="82371" x="2692400" y="5683250"/>
          <p14:tracePt t="82387" x="2692400" y="5715000"/>
          <p14:tracePt t="82404" x="2692400" y="5721350"/>
          <p14:tracePt t="82421" x="2698750" y="5727700"/>
          <p14:tracePt t="82437" x="2705100" y="5734050"/>
          <p14:tracePt t="82454" x="2724150" y="5759450"/>
          <p14:tracePt t="82471" x="2762250" y="5778500"/>
          <p14:tracePt t="82488" x="2813050" y="5784850"/>
          <p14:tracePt t="82504" x="2876550" y="5784850"/>
          <p14:tracePt t="82521" x="2914650" y="5772150"/>
          <p14:tracePt t="82538" x="2959100" y="5740400"/>
          <p14:tracePt t="82555" x="2990850" y="5702300"/>
          <p14:tracePt t="82571" x="3028950" y="5676900"/>
          <p14:tracePt t="82588" x="3060700" y="5651500"/>
          <p14:tracePt t="82605" x="3079750" y="5632450"/>
          <p14:tracePt t="82622" x="3098800" y="5619750"/>
          <p14:tracePt t="82639" x="3111500" y="5581650"/>
          <p14:tracePt t="82654" x="3117850" y="5530850"/>
          <p14:tracePt t="82671" x="3130550" y="5454650"/>
          <p14:tracePt t="82688" x="3130550" y="5391150"/>
          <p14:tracePt t="82705" x="3130550" y="5334000"/>
          <p14:tracePt t="82721" x="3130550" y="5308600"/>
          <p14:tracePt t="82738" x="3124200" y="5289550"/>
          <p14:tracePt t="82755" x="3117850" y="5283200"/>
          <p14:tracePt t="82771" x="3098800" y="5283200"/>
          <p14:tracePt t="82771" x="3086100" y="5283200"/>
          <p14:tracePt t="82789" x="2990850" y="5321300"/>
          <p14:tracePt t="82806" x="2914650" y="5372100"/>
          <p14:tracePt t="82822" x="2813050" y="5461000"/>
          <p14:tracePt t="82838" x="2724150" y="5530850"/>
          <p14:tracePt t="82855" x="2698750" y="5594350"/>
          <p14:tracePt t="82871" x="2686050" y="5638800"/>
          <p14:tracePt t="82888" x="2686050" y="5676900"/>
          <p14:tracePt t="82905" x="2686050" y="5708650"/>
          <p14:tracePt t="82921" x="2686050" y="5734050"/>
          <p14:tracePt t="82938" x="2686050" y="5765800"/>
          <p14:tracePt t="82955" x="2692400" y="5791200"/>
          <p14:tracePt t="82972" x="2705100" y="5835650"/>
          <p14:tracePt t="82988" x="2724150" y="5854700"/>
          <p14:tracePt t="83006" x="2724150" y="5861050"/>
          <p14:tracePt t="83022" x="2730500" y="5873750"/>
          <p14:tracePt t="83038" x="2749550" y="5899150"/>
          <p14:tracePt t="83055" x="2794000" y="5911850"/>
          <p14:tracePt t="83072" x="2851150" y="5911850"/>
          <p14:tracePt t="83088" x="2914650" y="5911850"/>
          <p14:tracePt t="83105" x="2984500" y="5886450"/>
          <p14:tracePt t="83122" x="3028950" y="5854700"/>
          <p14:tracePt t="83138" x="3073400" y="5810250"/>
          <p14:tracePt t="83155" x="3111500" y="5715000"/>
          <p14:tracePt t="83172" x="3130550" y="5645150"/>
          <p14:tracePt t="83172" x="3136900" y="5619750"/>
          <p14:tracePt t="83190" x="3155950" y="5556250"/>
          <p14:tracePt t="83206" x="3162300" y="5511800"/>
          <p14:tracePt t="83222" x="3162300" y="5467350"/>
          <p14:tracePt t="83239" x="3162300" y="5435600"/>
          <p14:tracePt t="83255" x="3155950" y="5397500"/>
          <p14:tracePt t="83272" x="3124200" y="5353050"/>
          <p14:tracePt t="83288" x="3111500" y="5340350"/>
          <p14:tracePt t="83306" x="3098800" y="5321300"/>
          <p14:tracePt t="83322" x="3067050" y="5314950"/>
          <p14:tracePt t="83339" x="2990850" y="5295900"/>
          <p14:tracePt t="83356" x="2813050" y="5295900"/>
          <p14:tracePt t="83372" x="2641600" y="5295900"/>
          <p14:tracePt t="83390" x="2508250" y="5334000"/>
          <p14:tracePt t="83406" x="2419350" y="5391150"/>
          <p14:tracePt t="83423" x="2393950" y="5435600"/>
          <p14:tracePt t="83439" x="2374900" y="5480050"/>
          <p14:tracePt t="83456" x="2355850" y="5562600"/>
          <p14:tracePt t="83472" x="2355850" y="5619750"/>
          <p14:tracePt t="83489" x="2381250" y="5676900"/>
          <p14:tracePt t="83506" x="2393950" y="5702300"/>
          <p14:tracePt t="83523" x="2413000" y="5721350"/>
          <p14:tracePt t="83539" x="2470150" y="5772150"/>
          <p14:tracePt t="83572" x="2533650" y="5797550"/>
          <p14:tracePt t="83574" x="2597150" y="5835650"/>
          <p14:tracePt t="83590" x="2698750" y="5842000"/>
          <p14:tracePt t="83607" x="2800350" y="5854700"/>
          <p14:tracePt t="83623" x="2927350" y="5854700"/>
          <p14:tracePt t="83640" x="3054350" y="5835650"/>
          <p14:tracePt t="83656" x="3136900" y="5803900"/>
          <p14:tracePt t="83673" x="3213100" y="5753100"/>
          <p14:tracePt t="83689" x="3263900" y="5695950"/>
          <p14:tracePt t="83706" x="3295650" y="5638800"/>
          <p14:tracePt t="83723" x="3314700" y="5581650"/>
          <p14:tracePt t="83723" x="3314700" y="5568950"/>
          <p14:tracePt t="83740" x="3314700" y="5505450"/>
          <p14:tracePt t="83758" x="3302000" y="5448300"/>
          <p14:tracePt t="83773" x="3257550" y="5384800"/>
          <p14:tracePt t="83790" x="3206750" y="5327650"/>
          <p14:tracePt t="83806" x="3168650" y="5289550"/>
          <p14:tracePt t="83823" x="3136900" y="5270500"/>
          <p14:tracePt t="83840" x="3092450" y="5257800"/>
          <p14:tracePt t="83856" x="3016250" y="5251450"/>
          <p14:tracePt t="83873" x="2921000" y="5251450"/>
          <p14:tracePt t="83890" x="2813050" y="5340350"/>
          <p14:tracePt t="83907" x="2705100" y="5448300"/>
          <p14:tracePt t="83923" x="2641600" y="5568950"/>
          <p14:tracePt t="83940" x="2597150" y="5664200"/>
          <p14:tracePt t="83957" x="2584450" y="5753100"/>
          <p14:tracePt t="83974" x="2584450" y="5797550"/>
          <p14:tracePt t="83990" x="2584450" y="5842000"/>
          <p14:tracePt t="84006" x="2616200" y="5911850"/>
          <p14:tracePt t="84023" x="2641600" y="5956300"/>
          <p14:tracePt t="84040" x="2660650" y="6000750"/>
          <p14:tracePt t="84057" x="2673350" y="6026150"/>
          <p14:tracePt t="84073" x="2717800" y="6026150"/>
          <p14:tracePt t="84091" x="2781300" y="6032500"/>
          <p14:tracePt t="84107" x="2895600" y="6032500"/>
          <p14:tracePt t="84124" x="3028950" y="5981700"/>
          <p14:tracePt t="84140" x="3187700" y="5873750"/>
          <p14:tracePt t="84158" x="3257550" y="5822950"/>
          <p14:tracePt t="84174" x="3282950" y="5784850"/>
          <p14:tracePt t="84190" x="3282950" y="5740400"/>
          <p14:tracePt t="84207" x="3295650" y="5715000"/>
          <p14:tracePt t="84224" x="3295650" y="5657850"/>
          <p14:tracePt t="84241" x="3295650" y="5619750"/>
          <p14:tracePt t="84257" x="3295650" y="5581650"/>
          <p14:tracePt t="84274" x="3289300" y="5556250"/>
          <p14:tracePt t="84290" x="3263900" y="5530850"/>
          <p14:tracePt t="84307" x="3238500" y="5518150"/>
          <p14:tracePt t="84324" x="3200400" y="5499100"/>
          <p14:tracePt t="84341" x="3111500" y="5492750"/>
          <p14:tracePt t="84358" x="3028950" y="5492750"/>
          <p14:tracePt t="84374" x="2952750" y="5505450"/>
          <p14:tracePt t="84391" x="2844800" y="5562600"/>
          <p14:tracePt t="84407" x="2755900" y="5645150"/>
          <p14:tracePt t="84424" x="2679700" y="5715000"/>
          <p14:tracePt t="84441" x="2660650" y="5746750"/>
          <p14:tracePt t="84457" x="2654300" y="5772150"/>
          <p14:tracePt t="84474" x="2654300" y="5791200"/>
          <p14:tracePt t="84491" x="2654300" y="5803900"/>
          <p14:tracePt t="84507" x="2647950" y="5822950"/>
          <p14:tracePt t="84686" x="2647950" y="5829300"/>
          <p14:tracePt t="84909" x="2654300" y="5829300"/>
          <p14:tracePt t="84918" x="2660650" y="5829300"/>
          <p14:tracePt t="85090" x="0" y="0"/>
        </p14:tracePtLst>
        <p14:tracePtLst>
          <p14:tracePt t="86374" x="5010150" y="5289550"/>
          <p14:tracePt t="86469" x="5010150" y="5295900"/>
          <p14:tracePt t="86501" x="5016500" y="5302250"/>
          <p14:tracePt t="86509" x="5022850" y="5302250"/>
          <p14:tracePt t="86530" x="5022850" y="5314950"/>
          <p14:tracePt t="86549" x="5029200" y="5321300"/>
          <p14:tracePt t="86573" x="5035550" y="5321300"/>
          <p14:tracePt t="86582" x="5041900" y="5321300"/>
          <p14:tracePt t="86589" x="5048250" y="5321300"/>
          <p14:tracePt t="86597" x="5067300" y="5321300"/>
          <p14:tracePt t="86613" x="5086350" y="5302250"/>
          <p14:tracePt t="86628" x="5092700" y="5289550"/>
          <p14:tracePt t="86646" x="5124450" y="5264150"/>
          <p14:tracePt t="86669" x="5137150" y="5251450"/>
          <p14:tracePt t="86685" x="5149850" y="5232400"/>
          <p14:tracePt t="86733" x="5149850" y="5226050"/>
          <p14:tracePt t="86741" x="5149850" y="5219700"/>
          <p14:tracePt t="86754" x="5149850" y="5213350"/>
          <p14:tracePt t="86761" x="5149850" y="5200650"/>
          <p14:tracePt t="86762" x="5149850" y="5181600"/>
          <p14:tracePt t="86778" x="5149850" y="5162550"/>
          <p14:tracePt t="86794" x="5149850" y="5143500"/>
          <p14:tracePt t="86811" x="5149850" y="5137150"/>
          <p14:tracePt t="86828" x="5149850" y="5105400"/>
          <p14:tracePt t="86846" x="5124450" y="5080000"/>
          <p14:tracePt t="86862" x="5092700" y="5041900"/>
          <p14:tracePt t="86878" x="5054600" y="5022850"/>
          <p14:tracePt t="86895" x="5022850" y="5010150"/>
          <p14:tracePt t="86911" x="4978400" y="5010150"/>
          <p14:tracePt t="86928" x="4921250" y="5010150"/>
          <p14:tracePt t="86945" x="4876800" y="5010150"/>
          <p14:tracePt t="86962" x="4806950" y="5080000"/>
          <p14:tracePt t="86978" x="4749800" y="5137150"/>
          <p14:tracePt t="86995" x="4699000" y="5226050"/>
          <p14:tracePt t="87013" x="4686300" y="5257800"/>
          <p14:tracePt t="87028" x="4686300" y="5314950"/>
          <p14:tracePt t="87046" x="4692650" y="5334000"/>
          <p14:tracePt t="87062" x="4705350" y="5359400"/>
          <p14:tracePt t="87078" x="4724400" y="5372100"/>
          <p14:tracePt t="87095" x="4743450" y="5372100"/>
          <p14:tracePt t="87112" x="4781550" y="5384800"/>
          <p14:tracePt t="87129" x="4838700" y="5384800"/>
          <p14:tracePt t="87145" x="4895850" y="5359400"/>
          <p14:tracePt t="87162" x="4972050" y="5302250"/>
          <p14:tracePt t="87178" x="5016500" y="5264150"/>
          <p14:tracePt t="87195" x="5054600" y="5238750"/>
          <p14:tracePt t="87212" x="5105400" y="5207000"/>
          <p14:tracePt t="87229" x="5124450" y="5181600"/>
          <p14:tracePt t="87245" x="5137150" y="5156200"/>
          <p14:tracePt t="87262" x="5137150" y="5137150"/>
          <p14:tracePt t="87278" x="5143500" y="5111750"/>
          <p14:tracePt t="87295" x="5143500" y="5080000"/>
          <p14:tracePt t="87312" x="5143500" y="5054600"/>
          <p14:tracePt t="87381" x="5130800" y="5054600"/>
          <p14:tracePt t="87389" x="5092700" y="5054600"/>
          <p14:tracePt t="87397" x="5022850" y="5067300"/>
          <p14:tracePt t="87413" x="4959350" y="5099050"/>
          <p14:tracePt t="87414" x="4895850" y="5143500"/>
          <p14:tracePt t="87429" x="4857750" y="5168900"/>
          <p14:tracePt t="87446" x="4832350" y="5200650"/>
          <p14:tracePt t="87462" x="4813300" y="5226050"/>
          <p14:tracePt t="87479" x="4787900" y="5264150"/>
          <p14:tracePt t="87496" x="4775200" y="5283200"/>
          <p14:tracePt t="87512" x="4762500" y="5334000"/>
          <p14:tracePt t="87529" x="4756150" y="5365750"/>
          <p14:tracePt t="87546" x="4756150" y="5410200"/>
          <p14:tracePt t="87563" x="4756150" y="5422900"/>
          <p14:tracePt t="87579" x="4762500" y="5435600"/>
          <p14:tracePt t="87596" x="4781550" y="5435600"/>
          <p14:tracePt t="87596" x="4800600" y="5435600"/>
          <p14:tracePt t="87613" x="4857750" y="5435600"/>
          <p14:tracePt t="87629" x="4940300" y="5410200"/>
          <p14:tracePt t="87646" x="5016500" y="5359400"/>
          <p14:tracePt t="87662" x="5111750" y="5321300"/>
          <p14:tracePt t="87679" x="5143500" y="5295900"/>
          <p14:tracePt t="87696" x="5168900" y="5264150"/>
          <p14:tracePt t="87713" x="5181600" y="5238750"/>
          <p14:tracePt t="87729" x="5181600" y="5232400"/>
          <p14:tracePt t="87746" x="5181600" y="5219700"/>
          <p14:tracePt t="87763" x="5181600" y="5213350"/>
          <p14:tracePt t="87779" x="5181600" y="5207000"/>
          <p14:tracePt t="87779" x="5181600" y="5187950"/>
          <p14:tracePt t="87817" x="5168900" y="5187950"/>
          <p14:tracePt t="87830" x="5162550" y="5187950"/>
          <p14:tracePt t="87846" x="5143500" y="5187950"/>
          <p14:tracePt t="87847" x="5105400" y="5200650"/>
          <p14:tracePt t="87863" x="5099050" y="5200650"/>
          <p14:tracePt t="88315" x="0" y="0"/>
        </p14:tracePtLst>
        <p14:tracePtLst>
          <p14:tracePt t="89911" x="4711700" y="5264150"/>
          <p14:tracePt t="89965" x="4724400" y="5264150"/>
          <p14:tracePt t="89982" x="4730750" y="5264150"/>
          <p14:tracePt t="89998" x="4737100" y="5264150"/>
          <p14:tracePt t="90006" x="4743450" y="5264150"/>
          <p14:tracePt t="90026" x="4749800" y="5264150"/>
          <p14:tracePt t="90053" x="4756150" y="5264150"/>
          <p14:tracePt t="90076" x="4762500" y="5264150"/>
          <p14:tracePt t="90590" x="4768850" y="5264150"/>
          <p14:tracePt t="90599" x="4781550" y="5257800"/>
          <p14:tracePt t="90599" x="4806950" y="5232400"/>
          <p14:tracePt t="90662" x="4819650" y="5232400"/>
          <p14:tracePt t="90773" x="4832350" y="5232400"/>
          <p14:tracePt t="90781" x="4838700" y="5232400"/>
          <p14:tracePt t="90789" x="4851400" y="5232400"/>
          <p14:tracePt t="90801" x="4857750" y="5232400"/>
          <p14:tracePt t="90801" x="4870450" y="5232400"/>
          <p14:tracePt t="90807" x="4883150" y="5232400"/>
          <p14:tracePt t="90818" x="4902200" y="5219700"/>
          <p14:tracePt t="90834" x="4927600" y="5219700"/>
          <p14:tracePt t="90851" x="4978400" y="5207000"/>
          <p14:tracePt t="90868" x="5060950" y="5200650"/>
          <p14:tracePt t="90884" x="5187950" y="5124450"/>
          <p14:tracePt t="90901" x="5245100" y="5041900"/>
          <p14:tracePt t="90918" x="5314950" y="4933950"/>
          <p14:tracePt t="90935" x="5372100" y="4832350"/>
          <p14:tracePt t="90951" x="5397500" y="4756150"/>
          <p14:tracePt t="90968" x="5422900" y="4705350"/>
          <p14:tracePt t="90985" x="5448300" y="4648200"/>
          <p14:tracePt t="91001" x="5492750" y="4483100"/>
          <p14:tracePt t="91018" x="5537200" y="4210050"/>
          <p14:tracePt t="91035" x="5568950" y="3968750"/>
          <p14:tracePt t="91052" x="5638800" y="3702050"/>
          <p14:tracePt t="91068" x="5803900" y="3086100"/>
          <p14:tracePt t="91086" x="5822950" y="2959100"/>
          <p14:tracePt t="91102" x="5835650" y="2857500"/>
          <p14:tracePt t="91118" x="5842000" y="2825750"/>
          <p14:tracePt t="91135" x="5842000" y="2800350"/>
          <p14:tracePt t="91182" x="5842000" y="2794000"/>
          <p14:tracePt t="91194" x="5842000" y="2787650"/>
          <p14:tracePt t="91195" x="5842000" y="2781300"/>
          <p14:tracePt t="91202" x="5822950" y="2736850"/>
          <p14:tracePt t="91218" x="5791200" y="2692400"/>
          <p14:tracePt t="91235" x="5727700" y="2622550"/>
          <p14:tracePt t="91252" x="5664200" y="2590800"/>
          <p14:tracePt t="91269" x="5613400" y="2571750"/>
          <p14:tracePt t="91287" x="5594350" y="2565400"/>
          <p14:tracePt t="91302" x="5588000" y="2559050"/>
          <p14:tracePt t="91342" x="5581650" y="2559050"/>
          <p14:tracePt t="91352" x="5562600" y="2559050"/>
          <p14:tracePt t="91353" x="5537200" y="2571750"/>
          <p14:tracePt t="91369" x="5441950" y="2635250"/>
          <p14:tracePt t="91385" x="5314950" y="2781300"/>
          <p14:tracePt t="91402" x="5111750" y="2971800"/>
          <p14:tracePt t="91419" x="4908550" y="3124200"/>
          <p14:tracePt t="91435" x="4832350" y="3200400"/>
          <p14:tracePt t="91452" x="4806950" y="3238500"/>
          <p14:tracePt t="91469" x="4800600" y="3295650"/>
          <p14:tracePt t="91486" x="4800600" y="3327400"/>
          <p14:tracePt t="91503" x="4832350" y="3365500"/>
          <p14:tracePt t="91520" x="4864100" y="3371850"/>
          <p14:tracePt t="91537" x="4902200" y="3371850"/>
          <p14:tracePt t="91553" x="4927600" y="3371850"/>
          <p14:tracePt t="91570" x="4953000" y="3365500"/>
          <p14:tracePt t="91587" x="4984750" y="3359150"/>
          <p14:tracePt t="91603" x="4997450" y="3359150"/>
          <p14:tracePt t="91678" x="5010150" y="3340100"/>
          <p14:tracePt t="91695" x="5022850" y="3327400"/>
          <p14:tracePt t="91696" x="5029200" y="3321050"/>
          <p14:tracePt t="91704" x="5080000" y="3263900"/>
          <p14:tracePt t="91720" x="5092700" y="3238500"/>
          <p14:tracePt t="91737" x="5105400" y="3219450"/>
          <p14:tracePt t="92050" x="0" y="0"/>
        </p14:tracePtLst>
        <p14:tracePtLst>
          <p14:tracePt t="105635" x="4851400" y="3225800"/>
          <p14:tracePt t="105711" x="4857750" y="3225800"/>
          <p14:tracePt t="105719" x="4876800" y="3225800"/>
          <p14:tracePt t="105768" x="4889500" y="3225800"/>
          <p14:tracePt t="105776" x="4927600" y="3232150"/>
          <p14:tracePt t="105786" x="4946650" y="3238500"/>
          <p14:tracePt t="105799" x="4978400" y="3251200"/>
          <p14:tracePt t="105816" x="5003800" y="3251200"/>
          <p14:tracePt t="105832" x="5022850" y="3270250"/>
          <p14:tracePt t="105847" x="5041900" y="3270250"/>
          <p14:tracePt t="105863" x="5054600" y="3276600"/>
          <p14:tracePt t="105880" x="5067300" y="3282950"/>
          <p14:tracePt t="105944" x="5073650" y="3282950"/>
          <p14:tracePt t="105952" x="5080000" y="3282950"/>
          <p14:tracePt t="105960" x="5086350" y="3289300"/>
          <p14:tracePt t="105969" x="5092700" y="3289300"/>
          <p14:tracePt t="105983" x="5099050" y="3289300"/>
          <p14:tracePt t="106120" x="5099050" y="3295650"/>
          <p14:tracePt t="106143" x="5086350" y="3295650"/>
          <p14:tracePt t="106151" x="5073650" y="3295650"/>
          <p14:tracePt t="106160" x="5010150" y="3270250"/>
          <p14:tracePt t="106170" x="4984750" y="3263900"/>
          <p14:tracePt t="106177" x="4870450" y="3219450"/>
          <p14:tracePt t="106194" x="4711700" y="3187700"/>
          <p14:tracePt t="106211" x="4559300" y="3149600"/>
          <p14:tracePt t="106227" x="4432300" y="3117850"/>
          <p14:tracePt t="106244" x="4362450" y="3111500"/>
          <p14:tracePt t="106261" x="4292600" y="3098800"/>
          <p14:tracePt t="106277" x="4241800" y="3092450"/>
          <p14:tracePt t="106294" x="4127500" y="3092450"/>
          <p14:tracePt t="106311" x="3975100" y="3092450"/>
          <p14:tracePt t="106327" x="3810000" y="3092450"/>
          <p14:tracePt t="106344" x="3594100" y="3092450"/>
          <p14:tracePt t="106361" x="3378200" y="3092450"/>
          <p14:tracePt t="106378" x="3187700" y="3092450"/>
          <p14:tracePt t="106394" x="3035300" y="3092450"/>
          <p14:tracePt t="106411" x="2914650" y="3092450"/>
          <p14:tracePt t="106427" x="2794000" y="3098800"/>
          <p14:tracePt t="106445" x="2692400" y="3111500"/>
          <p14:tracePt t="106461" x="2603500" y="3130550"/>
          <p14:tracePt t="106478" x="2527300" y="3136900"/>
          <p14:tracePt t="106496" x="2482850" y="3143250"/>
          <p14:tracePt t="106511" x="2451100" y="3149600"/>
          <p14:tracePt t="106528" x="2413000" y="3149600"/>
          <p14:tracePt t="106544" x="2374900" y="3162300"/>
          <p14:tracePt t="106561" x="2336800" y="3181350"/>
          <p14:tracePt t="106578" x="2311400" y="3187700"/>
          <p14:tracePt t="106594" x="2298700" y="3194050"/>
          <p14:tracePt t="106611" x="2298700" y="3238500"/>
          <p14:tracePt t="106628" x="2324100" y="3282950"/>
          <p14:tracePt t="106645" x="2368550" y="3359150"/>
          <p14:tracePt t="106661" x="2425700" y="3454400"/>
          <p14:tracePt t="106661" x="2457450" y="3486150"/>
          <p14:tracePt t="106679" x="2470150" y="3505200"/>
          <p14:tracePt t="106695" x="2489200" y="3543300"/>
          <p14:tracePt t="106712" x="2520950" y="3581400"/>
          <p14:tracePt t="106728" x="2565400" y="3613150"/>
          <p14:tracePt t="106745" x="2622550" y="3644900"/>
          <p14:tracePt t="106761" x="2686050" y="3670300"/>
          <p14:tracePt t="106778" x="2730500" y="3702050"/>
          <p14:tracePt t="106795" x="2774950" y="3721100"/>
          <p14:tracePt t="106812" x="2832100" y="3727450"/>
          <p14:tracePt t="106828" x="2882900" y="3733800"/>
          <p14:tracePt t="106845" x="2914650" y="3733800"/>
          <p14:tracePt t="106862" x="2965450" y="3733800"/>
          <p14:tracePt t="106878" x="3105150" y="3721100"/>
          <p14:tracePt t="106897" x="3257550" y="3689350"/>
          <p14:tracePt t="106914" x="3429000" y="3689350"/>
          <p14:tracePt t="106928" x="3625850" y="3689350"/>
          <p14:tracePt t="106945" x="3841750" y="3721100"/>
          <p14:tracePt t="106962" x="4013200" y="3733800"/>
          <p14:tracePt t="106979" x="4127500" y="3733800"/>
          <p14:tracePt t="106995" x="4203700" y="3733800"/>
          <p14:tracePt t="107012" x="4330700" y="3733800"/>
          <p14:tracePt t="107029" x="4464050" y="3733800"/>
          <p14:tracePt t="107045" x="4622800" y="3733800"/>
          <p14:tracePt t="107045" x="4711700" y="3733800"/>
          <p14:tracePt t="107064" x="4800600" y="3733800"/>
          <p14:tracePt t="107079" x="4933950" y="3733800"/>
          <p14:tracePt t="107096" x="4972050" y="3733800"/>
          <p14:tracePt t="107112" x="5054600" y="3733800"/>
          <p14:tracePt t="107129" x="5111750" y="3727450"/>
          <p14:tracePt t="107145" x="5156200" y="3695700"/>
          <p14:tracePt t="107162" x="5194300" y="3683000"/>
          <p14:tracePt t="107179" x="5226050" y="3683000"/>
          <p14:tracePt t="107195" x="5251450" y="3676650"/>
          <p14:tracePt t="107213" x="5283200" y="3670300"/>
          <p14:tracePt t="107229" x="5327650" y="3663950"/>
          <p14:tracePt t="107246" x="5410200" y="3625850"/>
          <p14:tracePt t="107262" x="5543550" y="3543300"/>
          <p14:tracePt t="107279" x="5613400" y="3511550"/>
          <p14:tracePt t="107295" x="5645150" y="3479800"/>
          <p14:tracePt t="107312" x="5664200" y="3448050"/>
          <p14:tracePt t="107329" x="5664200" y="3409950"/>
          <p14:tracePt t="107346" x="5664200" y="3365500"/>
          <p14:tracePt t="107362" x="5664200" y="3340100"/>
          <p14:tracePt t="107379" x="5657850" y="3314700"/>
          <p14:tracePt t="107396" x="5619750" y="3276600"/>
          <p14:tracePt t="107412" x="5530850" y="3219450"/>
          <p14:tracePt t="107430" x="5416550" y="3168650"/>
          <p14:tracePt t="107446" x="5181600" y="3086100"/>
          <p14:tracePt t="107463" x="5073650" y="3079750"/>
          <p14:tracePt t="107479" x="4991100" y="3079750"/>
          <p14:tracePt t="107496" x="4895850" y="3079750"/>
          <p14:tracePt t="107513" x="4794250" y="3079750"/>
          <p14:tracePt t="107529" x="4654550" y="3079750"/>
          <p14:tracePt t="107546" x="4483100" y="3079750"/>
          <p14:tracePt t="107563" x="4311650" y="3079750"/>
          <p14:tracePt t="107580" x="4114800" y="3079750"/>
          <p14:tracePt t="107596" x="3911600" y="3079750"/>
          <p14:tracePt t="107613" x="3708400" y="3079750"/>
          <p14:tracePt t="107629" x="3429000" y="3079750"/>
          <p14:tracePt t="107647" x="3340100" y="3079750"/>
          <p14:tracePt t="107663" x="3092450" y="3079750"/>
          <p14:tracePt t="107680" x="2978150" y="3098800"/>
          <p14:tracePt t="107696" x="2876550" y="3130550"/>
          <p14:tracePt t="107714" x="2781300" y="3143250"/>
          <p14:tracePt t="107730" x="2711450" y="3168650"/>
          <p14:tracePt t="107746" x="2641600" y="3187700"/>
          <p14:tracePt t="107763" x="2584450" y="3206750"/>
          <p14:tracePt t="107780" x="2470150" y="3263900"/>
          <p14:tracePt t="107796" x="2368550" y="3289300"/>
          <p14:tracePt t="107813" x="2279650" y="3327400"/>
          <p14:tracePt t="107830" x="2228850" y="3352800"/>
          <p14:tracePt t="107846" x="2171700" y="3397250"/>
          <p14:tracePt t="107863" x="2159000" y="3416300"/>
          <p14:tracePt t="107880" x="2159000" y="3435350"/>
          <p14:tracePt t="107897" x="2159000" y="3467100"/>
          <p14:tracePt t="107914" x="2165350" y="3492500"/>
          <p14:tracePt t="107930" x="2197100" y="3536950"/>
          <p14:tracePt t="107947" x="2222500" y="3549650"/>
          <p14:tracePt t="107964" x="2273300" y="3613150"/>
          <p14:tracePt t="107980" x="2330450" y="3632200"/>
          <p14:tracePt t="107997" x="2400300" y="3663950"/>
          <p14:tracePt t="108013" x="2514600" y="3702050"/>
          <p14:tracePt t="108030" x="2711450" y="3740150"/>
          <p14:tracePt t="108047" x="3022600" y="3797300"/>
          <p14:tracePt t="108064" x="3238500" y="3822700"/>
          <p14:tracePt t="108080" x="3511550" y="3860800"/>
          <p14:tracePt t="108097" x="3822700" y="3892550"/>
          <p14:tracePt t="108114" x="4076700" y="3905250"/>
          <p14:tracePt t="108130" x="4305300" y="3911600"/>
          <p14:tracePt t="108147" x="4521200" y="3911600"/>
          <p14:tracePt t="108164" x="4737100" y="3911600"/>
          <p14:tracePt t="108181" x="4940300" y="3911600"/>
          <p14:tracePt t="108197" x="5080000" y="3911600"/>
          <p14:tracePt t="108214" x="5289550" y="3911600"/>
          <p14:tracePt t="108232" x="5378450" y="3905250"/>
          <p14:tracePt t="108248" x="5467350" y="3905250"/>
          <p14:tracePt t="108264" x="5549900" y="3886200"/>
          <p14:tracePt t="108280" x="5607050" y="3873500"/>
          <p14:tracePt t="108297" x="5651500" y="3867150"/>
          <p14:tracePt t="108314" x="5664200" y="3860800"/>
          <p14:tracePt t="108331" x="5670550" y="3860800"/>
          <p14:tracePt t="108347" x="5670550" y="3848100"/>
          <p14:tracePt t="108364" x="5676900" y="3848100"/>
          <p14:tracePt t="108381" x="5689600" y="3835400"/>
          <p14:tracePt t="108398" x="5695950" y="3829050"/>
          <p14:tracePt t="108414" x="5708650" y="3810000"/>
          <p14:tracePt t="108414" x="5715000" y="3784600"/>
          <p14:tracePt t="108432" x="5746750" y="3727450"/>
          <p14:tracePt t="108448" x="5759450" y="3695700"/>
          <p14:tracePt t="108464" x="5759450" y="3651250"/>
          <p14:tracePt t="108481" x="5759450" y="3613150"/>
          <p14:tracePt t="108498" x="5740400" y="3562350"/>
          <p14:tracePt t="108514" x="5689600" y="3511550"/>
          <p14:tracePt t="108531" x="5575300" y="3435350"/>
          <p14:tracePt t="108548" x="5410200" y="3384550"/>
          <p14:tracePt t="108564" x="5162550" y="3302000"/>
          <p14:tracePt t="108581" x="4838700" y="3225800"/>
          <p14:tracePt t="108598" x="4464050" y="3111500"/>
          <p14:tracePt t="108598" x="4222750" y="3060700"/>
          <p14:tracePt t="108616" x="3886200" y="3003550"/>
          <p14:tracePt t="108632" x="3575050" y="2971800"/>
          <p14:tracePt t="108648" x="3327400" y="2959100"/>
          <p14:tracePt t="108665" x="3098800" y="2952750"/>
          <p14:tracePt t="108681" x="2908300" y="2952750"/>
          <p14:tracePt t="108698" x="2705100" y="2952750"/>
          <p14:tracePt t="108715" x="2508250" y="2952750"/>
          <p14:tracePt t="108732" x="2324100" y="2952750"/>
          <p14:tracePt t="108748" x="2165350" y="2952750"/>
          <p14:tracePt t="108765" x="2076450" y="2952750"/>
          <p14:tracePt t="108781" x="1911350" y="2952750"/>
          <p14:tracePt t="108798" x="1758950" y="2965450"/>
          <p14:tracePt t="108798" x="1682750" y="2971800"/>
          <p14:tracePt t="108816" x="1530350" y="2978150"/>
          <p14:tracePt t="108832" x="1397000" y="2997200"/>
          <p14:tracePt t="108848" x="1308100" y="3022600"/>
          <p14:tracePt t="108865" x="1263650" y="3048000"/>
          <p14:tracePt t="108882" x="1181100" y="3067050"/>
          <p14:tracePt t="108898" x="1104900" y="3086100"/>
          <p14:tracePt t="108915" x="1016000" y="3111500"/>
          <p14:tracePt t="108932" x="914400" y="3136900"/>
          <p14:tracePt t="108948" x="863600" y="3136900"/>
          <p14:tracePt t="108965" x="825500" y="3143250"/>
          <p14:tracePt t="108983" x="793750" y="3149600"/>
          <p14:tracePt t="109000" x="749300" y="3162300"/>
          <p14:tracePt t="109017" x="736600" y="3162300"/>
          <p14:tracePt t="109033" x="730250" y="3175000"/>
          <p14:tracePt t="109050" x="730250" y="3187700"/>
          <p14:tracePt t="109066" x="755650" y="3232150"/>
          <p14:tracePt t="109083" x="831850" y="3321050"/>
          <p14:tracePt t="109100" x="933450" y="3422650"/>
          <p14:tracePt t="109116" x="1035050" y="3524250"/>
          <p14:tracePt t="109133" x="1181100" y="3651250"/>
          <p14:tracePt t="109150" x="1346200" y="3759200"/>
          <p14:tracePt t="109166" x="1454150" y="3848100"/>
          <p14:tracePt t="109183" x="1581150" y="3911600"/>
          <p14:tracePt t="109183" x="1663700" y="3937000"/>
          <p14:tracePt t="109202" x="1784350" y="3975100"/>
          <p14:tracePt t="109217" x="1898650" y="4000500"/>
          <p14:tracePt t="109233" x="2032000" y="4019550"/>
          <p14:tracePt t="109250" x="2203450" y="4019550"/>
          <p14:tracePt t="109267" x="2381250" y="4025900"/>
          <p14:tracePt t="109283" x="2603500" y="4038600"/>
          <p14:tracePt t="109301" x="2819400" y="4038600"/>
          <p14:tracePt t="109317" x="3136900" y="4044950"/>
          <p14:tracePt t="109333" x="3352800" y="4044950"/>
          <p14:tracePt t="109352" x="3587750" y="4044950"/>
          <p14:tracePt t="109367" x="3740150" y="4044950"/>
          <p14:tracePt t="109383" x="3937000" y="4044950"/>
          <p14:tracePt t="109401" x="4089400" y="4038600"/>
          <p14:tracePt t="109417" x="4254500" y="4000500"/>
          <p14:tracePt t="109433" x="4419600" y="3975100"/>
          <p14:tracePt t="109452" x="4603750" y="3949700"/>
          <p14:tracePt t="109467" x="4768850" y="3924300"/>
          <p14:tracePt t="109484" x="4927600" y="3924300"/>
          <p14:tracePt t="109500" x="5092700" y="3924300"/>
          <p14:tracePt t="109517" x="5238750" y="3905250"/>
          <p14:tracePt t="109534" x="5340350" y="3873500"/>
          <p14:tracePt t="109550" x="5372100" y="3854450"/>
          <p14:tracePt t="109567" x="5391150" y="3829050"/>
          <p14:tracePt t="109567" x="5397500" y="3822700"/>
          <p14:tracePt t="109585" x="5416550" y="3797300"/>
          <p14:tracePt t="109602" x="5461000" y="3740150"/>
          <p14:tracePt t="109617" x="5549900" y="3689350"/>
          <p14:tracePt t="109634" x="5670550" y="3625850"/>
          <p14:tracePt t="109651" x="5784850" y="3587750"/>
          <p14:tracePt t="109667" x="5886450" y="3536950"/>
          <p14:tracePt t="109684" x="5994400" y="3511550"/>
          <p14:tracePt t="109701" x="6032500" y="3498850"/>
          <p14:tracePt t="109717" x="6070600" y="3486150"/>
          <p14:tracePt t="109734" x="6089650" y="3479800"/>
          <p14:tracePt t="109751" x="6102350" y="3467100"/>
          <p14:tracePt t="109767" x="6108700" y="3460750"/>
          <p14:tracePt t="109785" x="6108700" y="3441700"/>
          <p14:tracePt t="109801" x="6089650" y="3397250"/>
          <p14:tracePt t="109818" x="6026150" y="3346450"/>
          <p14:tracePt t="109834" x="5924550" y="3263900"/>
          <p14:tracePt t="109851" x="5734050" y="3206750"/>
          <p14:tracePt t="109868" x="5581650" y="3168650"/>
          <p14:tracePt t="109884" x="5353050" y="3136900"/>
          <p14:tracePt t="109901" x="5060950" y="3079750"/>
          <p14:tracePt t="109918" x="4711700" y="3041650"/>
          <p14:tracePt t="109935" x="4413250" y="3035300"/>
          <p14:tracePt t="109952" x="3949700" y="2990850"/>
          <p14:tracePt t="109969" x="3568700" y="2927350"/>
          <p14:tracePt t="109985" x="3187700" y="2870200"/>
          <p14:tracePt t="110001" x="2895600" y="2851150"/>
          <p14:tracePt t="110018" x="2559050" y="2851150"/>
          <p14:tracePt t="110035" x="2298700" y="2851150"/>
          <p14:tracePt t="110051" x="2089150" y="2851150"/>
          <p14:tracePt t="110068" x="1974850" y="2851150"/>
          <p14:tracePt t="110085" x="1860550" y="2851150"/>
          <p14:tracePt t="110101" x="1733550" y="2851150"/>
          <p14:tracePt t="110119" x="1593850" y="2851150"/>
          <p14:tracePt t="110135" x="1473200" y="2851150"/>
          <p14:tracePt t="110151" x="1352550" y="2851150"/>
          <p14:tracePt t="110169" x="1308100" y="2863850"/>
          <p14:tracePt t="110185" x="1250950" y="2895600"/>
          <p14:tracePt t="110202" x="1206500" y="2927350"/>
          <p14:tracePt t="110218" x="1123950" y="2971800"/>
          <p14:tracePt t="110235" x="1047750" y="3028950"/>
          <p14:tracePt t="110252" x="958850" y="3073400"/>
          <p14:tracePt t="110268" x="895350" y="3124200"/>
          <p14:tracePt t="110284" x="876300" y="3181350"/>
          <p14:tracePt t="110302" x="876300" y="3225800"/>
          <p14:tracePt t="110318" x="876300" y="3263900"/>
          <p14:tracePt t="110334" x="876300" y="3340100"/>
          <p14:tracePt t="110350" x="914400" y="3416300"/>
          <p14:tracePt t="110367" x="939800" y="3454400"/>
          <p14:tracePt t="110385" x="971550" y="3486150"/>
          <p14:tracePt t="110401" x="1054100" y="3530600"/>
          <p14:tracePt t="110418" x="1231900" y="3568700"/>
          <p14:tracePt t="110435" x="1435100" y="3625850"/>
          <p14:tracePt t="110453" x="1708150" y="3676650"/>
          <p14:tracePt t="110469" x="1905000" y="3702050"/>
          <p14:tracePt t="110485" x="2101850" y="3721100"/>
          <p14:tracePt t="110502" x="2254250" y="3727450"/>
          <p14:tracePt t="110519" x="2393950" y="3733800"/>
          <p14:tracePt t="110535" x="2597150" y="3733800"/>
          <p14:tracePt t="110553" x="2749550" y="3733800"/>
          <p14:tracePt t="110570" x="2978150" y="3733800"/>
          <p14:tracePt t="110585" x="3175000" y="3733800"/>
          <p14:tracePt t="110602" x="3429000" y="3746500"/>
          <p14:tracePt t="110619" x="3676650" y="3746500"/>
          <p14:tracePt t="110636" x="3886200" y="3746500"/>
          <p14:tracePt t="110652" x="4044950" y="3746500"/>
          <p14:tracePt t="110669" x="4197350" y="3746500"/>
          <p14:tracePt t="110686" x="4349750" y="3746500"/>
          <p14:tracePt t="110703" x="4476750" y="3746500"/>
          <p14:tracePt t="110703" x="4521200" y="3746500"/>
          <p14:tracePt t="110721" x="4565650" y="3746500"/>
          <p14:tracePt t="110736" x="4724400" y="3746500"/>
          <p14:tracePt t="110753" x="4864100" y="3733800"/>
          <p14:tracePt t="110769" x="5003800" y="3733800"/>
          <p14:tracePt t="110786" x="5143500" y="3733800"/>
          <p14:tracePt t="110802" x="5295900" y="3733800"/>
          <p14:tracePt t="110819" x="5429250" y="3727450"/>
          <p14:tracePt t="110836" x="5530850" y="3721100"/>
          <p14:tracePt t="110852" x="5600700" y="3695700"/>
          <p14:tracePt t="110870" x="5619750" y="3689350"/>
          <p14:tracePt t="110886" x="5651500" y="3657600"/>
          <p14:tracePt t="110903" x="5670550" y="3644900"/>
          <p14:tracePt t="110919" x="5708650" y="3625850"/>
          <p14:tracePt t="110937" x="5740400" y="3606800"/>
          <p14:tracePt t="110954" x="5765800" y="3587750"/>
          <p14:tracePt t="110969" x="5797550" y="3568700"/>
          <p14:tracePt t="110986" x="5816600" y="3543300"/>
          <p14:tracePt t="111003" x="5842000" y="3517900"/>
          <p14:tracePt t="111019" x="5848350" y="3498850"/>
          <p14:tracePt t="111036" x="5861050" y="3492500"/>
          <p14:tracePt t="11153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143000"/>
            <a:ext cx="464772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Extractant Ligands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17600"/>
            <a:ext cx="4267200" cy="551180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α</a:t>
            </a:r>
            <a:r>
              <a:rPr lang="en-US" sz="3200" dirty="0" smtClean="0"/>
              <a:t>-hydroxyisobutyric acid</a:t>
            </a:r>
          </a:p>
          <a:p>
            <a:pPr lvl="1"/>
            <a:r>
              <a:rPr lang="en-US" sz="3200" dirty="0" smtClean="0"/>
              <a:t>Used in lanthanide separations</a:t>
            </a:r>
          </a:p>
          <a:p>
            <a:r>
              <a:rPr lang="en-US" sz="3200" dirty="0" smtClean="0"/>
              <a:t>Di-(2-ethylhexyl) phosphoric acid (HDEHP)</a:t>
            </a:r>
          </a:p>
          <a:p>
            <a:pPr lvl="1"/>
            <a:r>
              <a:rPr lang="en-US" sz="3200" dirty="0" smtClean="0"/>
              <a:t>Exploited in solvent and solid systems</a:t>
            </a:r>
          </a:p>
          <a:p>
            <a:pPr lvl="1"/>
            <a:r>
              <a:rPr lang="en-US" sz="3200" dirty="0" smtClean="0"/>
              <a:t>TALSPEAK (Am)</a:t>
            </a:r>
            <a:endParaRPr lang="en-US" sz="32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257800" y="4997450"/>
            <a:ext cx="2971800" cy="1479550"/>
            <a:chOff x="3216" y="2016"/>
            <a:chExt cx="1872" cy="932"/>
          </a:xfrm>
        </p:grpSpPr>
        <p:pic>
          <p:nvPicPr>
            <p:cNvPr id="5" name="Picture 4" descr="c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6" y="2016"/>
              <a:ext cx="1872" cy="8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88" y="2736"/>
              <a:ext cx="57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660033"/>
                  </a:solidFill>
                </a:rPr>
                <a:t>HDEHP</a:t>
              </a:r>
            </a:p>
          </p:txBody>
        </p:sp>
      </p:grpSp>
      <p:pic>
        <p:nvPicPr>
          <p:cNvPr id="7" name="Picture 2" descr="http://www.chemicalbook.com/CAS%5CGIF%5C2110-78-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6641" y="2514600"/>
            <a:ext cx="1201118" cy="1143000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92"/>
    </mc:Choice>
    <mc:Fallback xmlns="">
      <p:transition spd="slow" advTm="14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45" x="1784350" y="1905000"/>
          <p14:tracePt t="11287" x="1784350" y="1898650"/>
          <p14:tracePt t="11303" x="1797050" y="1892300"/>
          <p14:tracePt t="11328" x="1803400" y="1892300"/>
          <p14:tracePt t="11335" x="1822450" y="1892300"/>
          <p14:tracePt t="11343" x="1828800" y="1892300"/>
          <p14:tracePt t="11359" x="1835150" y="1885950"/>
          <p14:tracePt t="11367" x="1854200" y="1885950"/>
          <p14:tracePt t="11384" x="1905000" y="1873250"/>
          <p14:tracePt t="11384" x="1949450" y="1873250"/>
          <p14:tracePt t="11399" x="2082800" y="1847850"/>
          <p14:tracePt t="11423" x="2228850" y="1803400"/>
          <p14:tracePt t="11440" x="2387600" y="1752600"/>
          <p14:tracePt t="11455" x="2514600" y="1714500"/>
          <p14:tracePt t="11471" x="2609850" y="1682750"/>
          <p14:tracePt t="11487" x="2660650" y="1644650"/>
          <p14:tracePt t="11504" x="2705100" y="1606550"/>
          <p14:tracePt t="11515" x="2711450" y="1593850"/>
          <p14:tracePt t="11535" x="2736850" y="1562100"/>
          <p14:tracePt t="11549" x="2755900" y="1562100"/>
          <p14:tracePt t="11566" x="2774950" y="1536700"/>
          <p14:tracePt t="11583" x="2806700" y="1504950"/>
          <p14:tracePt t="11604" x="2813050" y="1492250"/>
          <p14:tracePt t="11615" x="2813050" y="1485900"/>
          <p14:tracePt t="11711" x="2813050" y="1479550"/>
          <p14:tracePt t="11720" x="2813050" y="1473200"/>
          <p14:tracePt t="11732" x="2806700" y="1460500"/>
          <p14:tracePt t="11733" x="2787650" y="1454150"/>
          <p14:tracePt t="11749" x="2749550" y="1447800"/>
          <p14:tracePt t="11766" x="2692400" y="1422400"/>
          <p14:tracePt t="11799" x="2584450" y="1390650"/>
          <p14:tracePt t="11800" x="2495550" y="1377950"/>
          <p14:tracePt t="11816" x="2381250" y="1365250"/>
          <p14:tracePt t="11832" x="2247900" y="1352550"/>
          <p14:tracePt t="11849" x="2146300" y="1327150"/>
          <p14:tracePt t="11866" x="2057400" y="1320800"/>
          <p14:tracePt t="11883" x="1993900" y="1301750"/>
          <p14:tracePt t="11899" x="1924050" y="1301750"/>
          <p14:tracePt t="11916" x="1866900" y="1295400"/>
          <p14:tracePt t="11933" x="1771650" y="1289050"/>
          <p14:tracePt t="11950" x="1657350" y="1289050"/>
          <p14:tracePt t="11966" x="1485900" y="1289050"/>
          <p14:tracePt t="11984" x="1346200" y="1289050"/>
          <p14:tracePt t="11999" x="1174750" y="1289050"/>
          <p14:tracePt t="12016" x="990600" y="1289050"/>
          <p14:tracePt t="12033" x="908050" y="1289050"/>
          <p14:tracePt t="12049" x="876300" y="1289050"/>
          <p14:tracePt t="12066" x="850900" y="1289050"/>
          <p14:tracePt t="12083" x="831850" y="1301750"/>
          <p14:tracePt t="12099" x="806450" y="1314450"/>
          <p14:tracePt t="12116" x="774700" y="1346200"/>
          <p14:tracePt t="12133" x="742950" y="1371600"/>
          <p14:tracePt t="12151" x="704850" y="1428750"/>
          <p14:tracePt t="12168" x="698500" y="1447800"/>
          <p14:tracePt t="12184" x="692150" y="1479550"/>
          <p14:tracePt t="12200" x="685800" y="1511300"/>
          <p14:tracePt t="12217" x="685800" y="1562100"/>
          <p14:tracePt t="12233" x="685800" y="1593850"/>
          <p14:tracePt t="12250" x="685800" y="1638300"/>
          <p14:tracePt t="12266" x="704850" y="1689100"/>
          <p14:tracePt t="12283" x="730250" y="1752600"/>
          <p14:tracePt t="12300" x="742950" y="1797050"/>
          <p14:tracePt t="12316" x="749300" y="1822450"/>
          <p14:tracePt t="12334" x="755650" y="1854200"/>
          <p14:tracePt t="12350" x="762000" y="1879600"/>
          <p14:tracePt t="12367" x="768350" y="1885950"/>
          <p14:tracePt t="12384" x="781050" y="1924050"/>
          <p14:tracePt t="12400" x="793750" y="1943100"/>
          <p14:tracePt t="12418" x="806450" y="1962150"/>
          <p14:tracePt t="12433" x="831850" y="1974850"/>
          <p14:tracePt t="12450" x="857250" y="1981200"/>
          <p14:tracePt t="12467" x="920750" y="2006600"/>
          <p14:tracePt t="12484" x="1047750" y="2038350"/>
          <p14:tracePt t="12500" x="1212850" y="2057400"/>
          <p14:tracePt t="12518" x="1365250" y="2076450"/>
          <p14:tracePt t="12534" x="1568450" y="2076450"/>
          <p14:tracePt t="12551" x="1612900" y="2076450"/>
          <p14:tracePt t="12551" x="1657350" y="2076450"/>
          <p14:tracePt t="12568" x="1714500" y="2076450"/>
          <p14:tracePt t="12584" x="1758950" y="2076450"/>
          <p14:tracePt t="12601" x="1816100" y="2063750"/>
          <p14:tracePt t="12617" x="1841500" y="2051050"/>
          <p14:tracePt t="12634" x="1866900" y="2038350"/>
          <p14:tracePt t="12650" x="1879600" y="2025650"/>
          <p14:tracePt t="12667" x="1885950" y="2019300"/>
          <p14:tracePt t="12703" x="1892300" y="2012950"/>
          <p14:tracePt t="12703" x="1898650" y="2012950"/>
          <p14:tracePt t="12717" x="1911350" y="2006600"/>
          <p14:tracePt t="12734" x="1936750" y="1987550"/>
          <p14:tracePt t="12752" x="1949450" y="1987550"/>
          <p14:tracePt t="12767" x="1968500" y="1974850"/>
          <p14:tracePt t="12784" x="2000250" y="1974850"/>
          <p14:tracePt t="12801" x="2038350" y="1974850"/>
          <p14:tracePt t="12817" x="2070100" y="1974850"/>
          <p14:tracePt t="12834" x="2120900" y="1974850"/>
          <p14:tracePt t="12851" x="2235200" y="1987550"/>
          <p14:tracePt t="12867" x="2368550" y="2025650"/>
          <p14:tracePt t="12884" x="2546350" y="2070100"/>
          <p14:tracePt t="12901" x="2698750" y="2095500"/>
          <p14:tracePt t="12917" x="2952750" y="2152650"/>
          <p14:tracePt t="12935" x="3175000" y="2190750"/>
          <p14:tracePt t="12951" x="3435350" y="2247900"/>
          <p14:tracePt t="12969" x="3619500" y="2273300"/>
          <p14:tracePt t="12984" x="3759200" y="2273300"/>
          <p14:tracePt t="13001" x="3816350" y="2286000"/>
          <p14:tracePt t="13018" x="3835400" y="2286000"/>
          <p14:tracePt t="13034" x="3854450" y="2292350"/>
          <p14:tracePt t="13051" x="3892550" y="2292350"/>
          <p14:tracePt t="13068" x="3917950" y="2298700"/>
          <p14:tracePt t="13085" x="3937000" y="2305050"/>
          <p14:tracePt t="13175" x="3937000" y="2311400"/>
          <p14:tracePt t="13184" x="3937000" y="2324100"/>
          <p14:tracePt t="13192" x="3937000" y="2343150"/>
          <p14:tracePt t="13200" x="3937000" y="2374900"/>
          <p14:tracePt t="13218" x="3937000" y="2393950"/>
          <p14:tracePt t="13218" x="3937000" y="2419350"/>
          <p14:tracePt t="13235" x="3949700" y="2444750"/>
          <p14:tracePt t="13251" x="3987800" y="2470150"/>
          <p14:tracePt t="13268" x="4013200" y="2482850"/>
          <p14:tracePt t="13285" x="4057650" y="2489200"/>
          <p14:tracePt t="13302" x="4102100" y="2501900"/>
          <p14:tracePt t="13318" x="4133850" y="2508250"/>
          <p14:tracePt t="13336" x="4165600" y="2533650"/>
          <p14:tracePt t="13351" x="4197350" y="2540000"/>
          <p14:tracePt t="13368" x="4229100" y="2546350"/>
          <p14:tracePt t="13385" x="4260850" y="2552700"/>
          <p14:tracePt t="13401" x="4267200" y="2552700"/>
          <p14:tracePt t="13418" x="4286250" y="2552700"/>
          <p14:tracePt t="13434" x="4292600" y="2533650"/>
          <p14:tracePt t="13451" x="4292600" y="2495550"/>
          <p14:tracePt t="13468" x="4286250" y="2470150"/>
          <p14:tracePt t="13484" x="4248150" y="2413000"/>
          <p14:tracePt t="13501" x="4171950" y="2368550"/>
          <p14:tracePt t="13519" x="4076700" y="2343150"/>
          <p14:tracePt t="13535" x="3943350" y="2336800"/>
          <p14:tracePt t="13552" x="3854450" y="2336800"/>
          <p14:tracePt t="13569" x="3778250" y="2343150"/>
          <p14:tracePt t="13585" x="3663950" y="2374900"/>
          <p14:tracePt t="13602" x="3556000" y="2444750"/>
          <p14:tracePt t="13619" x="3486150" y="2489200"/>
          <p14:tracePt t="13635" x="3448050" y="2540000"/>
          <p14:tracePt t="13652" x="3441700" y="2603500"/>
          <p14:tracePt t="13669" x="3409950" y="2686050"/>
          <p14:tracePt t="13686" x="3371850" y="2813050"/>
          <p14:tracePt t="13703" x="3365500" y="2870200"/>
          <p14:tracePt t="13719" x="3365500" y="3009900"/>
          <p14:tracePt t="13736" x="3378200" y="3124200"/>
          <p14:tracePt t="13752" x="3409950" y="3187700"/>
          <p14:tracePt t="13769" x="3467100" y="3276600"/>
          <p14:tracePt t="13785" x="3556000" y="3378200"/>
          <p14:tracePt t="13803" x="3638550" y="3467100"/>
          <p14:tracePt t="13819" x="3752850" y="3556000"/>
          <p14:tracePt t="13836" x="3898900" y="3638550"/>
          <p14:tracePt t="13852" x="4057650" y="3689350"/>
          <p14:tracePt t="13869" x="4222750" y="3740150"/>
          <p14:tracePt t="13886" x="4343400" y="3759200"/>
          <p14:tracePt t="13903" x="4521200" y="3778250"/>
          <p14:tracePt t="13920" x="4718050" y="3778250"/>
          <p14:tracePt t="13936" x="4826000" y="3778250"/>
          <p14:tracePt t="13953" x="4959350" y="3765550"/>
          <p14:tracePt t="13969" x="5067300" y="3683000"/>
          <p14:tracePt t="13986" x="5149850" y="3575050"/>
          <p14:tracePt t="14003" x="5200650" y="3435350"/>
          <p14:tracePt t="14020" x="5200650" y="3327400"/>
          <p14:tracePt t="14036" x="5200650" y="3206750"/>
          <p14:tracePt t="14053" x="5137150" y="3067050"/>
          <p14:tracePt t="14069" x="5016500" y="2882900"/>
          <p14:tracePt t="14086" x="4876800" y="2692400"/>
          <p14:tracePt t="14086" x="4768850" y="2584450"/>
          <p14:tracePt t="14104" x="4692650" y="2520950"/>
          <p14:tracePt t="14119" x="4432300" y="2330450"/>
          <p14:tracePt t="14135" x="4260850" y="2228850"/>
          <p14:tracePt t="14151" x="4102100" y="2178050"/>
          <p14:tracePt t="14168" x="3962400" y="2178050"/>
          <p14:tracePt t="14185" x="3848100" y="2171700"/>
          <p14:tracePt t="14202" x="3740150" y="2171700"/>
          <p14:tracePt t="14219" x="3632200" y="2228850"/>
          <p14:tracePt t="14236" x="3524250" y="2311400"/>
          <p14:tracePt t="14253" x="3403600" y="2406650"/>
          <p14:tracePt t="14270" x="3333750" y="2489200"/>
          <p14:tracePt t="14286" x="3289300" y="2584450"/>
          <p14:tracePt t="14303" x="3276600" y="2762250"/>
          <p14:tracePt t="14320" x="3276600" y="2901950"/>
          <p14:tracePt t="14337" x="3295650" y="3035300"/>
          <p14:tracePt t="14353" x="3403600" y="3219450"/>
          <p14:tracePt t="14370" x="3536950" y="3409950"/>
          <p14:tracePt t="14386" x="3727450" y="3638550"/>
          <p14:tracePt t="14403" x="3911600" y="3778250"/>
          <p14:tracePt t="14420" x="4038600" y="3860800"/>
          <p14:tracePt t="14437" x="4165600" y="3905250"/>
          <p14:tracePt t="14453" x="4279900" y="3937000"/>
          <p14:tracePt t="14470" x="4413250" y="3956050"/>
          <p14:tracePt t="14487" x="4597400" y="3956050"/>
          <p14:tracePt t="14504" x="4743450" y="3905250"/>
          <p14:tracePt t="14521" x="4889500" y="3835400"/>
          <p14:tracePt t="14537" x="5029200" y="3759200"/>
          <p14:tracePt t="14554" x="5130800" y="3676650"/>
          <p14:tracePt t="14570" x="5175250" y="3562350"/>
          <p14:tracePt t="14587" x="5187950" y="3460750"/>
          <p14:tracePt t="14604" x="5187950" y="3352800"/>
          <p14:tracePt t="14621" x="5111750" y="3213100"/>
          <p14:tracePt t="14637" x="5010150" y="3060700"/>
          <p14:tracePt t="14654" x="4864100" y="2908300"/>
          <p14:tracePt t="14670" x="4540250" y="2667000"/>
          <p14:tracePt t="14688" x="4178300" y="2482850"/>
          <p14:tracePt t="14704" x="3943350" y="2400300"/>
          <p14:tracePt t="14720" x="3740150" y="2355850"/>
          <p14:tracePt t="14736" x="3587750" y="2343150"/>
          <p14:tracePt t="14754" x="3473450" y="2349500"/>
          <p14:tracePt t="14770" x="3384550" y="2400300"/>
          <p14:tracePt t="14789" x="3340100" y="2476500"/>
          <p14:tracePt t="14804" x="3314700" y="2673350"/>
          <p14:tracePt t="14820" x="3314700" y="2870200"/>
          <p14:tracePt t="14837" x="3346450" y="3067050"/>
          <p14:tracePt t="14854" x="3416300" y="3270250"/>
          <p14:tracePt t="14870" x="3498850" y="3409950"/>
          <p14:tracePt t="14887" x="3708400" y="3638550"/>
          <p14:tracePt t="14904" x="3860800" y="3771900"/>
          <p14:tracePt t="14920" x="4032250" y="3848100"/>
          <p14:tracePt t="14937" x="4191000" y="3930650"/>
          <p14:tracePt t="14954" x="4400550" y="3987800"/>
          <p14:tracePt t="14970" x="4591050" y="4000500"/>
          <p14:tracePt t="14988" x="4768850" y="4032250"/>
          <p14:tracePt t="15004" x="4851400" y="4013200"/>
          <p14:tracePt t="15021" x="4914900" y="3943350"/>
          <p14:tracePt t="15038" x="4933950" y="3854450"/>
          <p14:tracePt t="15054" x="4933950" y="3670300"/>
          <p14:tracePt t="15072" x="4927600" y="3536950"/>
          <p14:tracePt t="15088" x="4864100" y="3409950"/>
          <p14:tracePt t="15105" x="4775200" y="3257550"/>
          <p14:tracePt t="15121" x="4679950" y="3098800"/>
          <p14:tracePt t="15138" x="4552950" y="2959100"/>
          <p14:tracePt t="15155" x="4394200" y="2819400"/>
          <p14:tracePt t="15171" x="4229100" y="2705100"/>
          <p14:tracePt t="15188" x="4038600" y="2628900"/>
          <p14:tracePt t="15205" x="3816350" y="2609850"/>
          <p14:tracePt t="15222" x="3625850" y="2603500"/>
          <p14:tracePt t="15238" x="3448050" y="2628900"/>
          <p14:tracePt t="15255" x="3340100" y="2800350"/>
          <p14:tracePt t="15272" x="3340100" y="2971800"/>
          <p14:tracePt t="15288" x="3416300" y="3175000"/>
          <p14:tracePt t="15305" x="3479800" y="3289300"/>
          <p14:tracePt t="15321" x="3594100" y="3422650"/>
          <p14:tracePt t="15338" x="3695700" y="3524250"/>
          <p14:tracePt t="15355" x="3829050" y="3619500"/>
          <p14:tracePt t="15372" x="3975100" y="3708400"/>
          <p14:tracePt t="15388" x="4064000" y="3778250"/>
          <p14:tracePt t="15405" x="4241800" y="3860800"/>
          <p14:tracePt t="15422" x="4400550" y="3924300"/>
          <p14:tracePt t="15438" x="4540250" y="3949700"/>
          <p14:tracePt t="15456" x="4629150" y="3937000"/>
          <p14:tracePt t="15472" x="4705350" y="3873500"/>
          <p14:tracePt t="15489" x="4743450" y="3803650"/>
          <p14:tracePt t="15505" x="4749800" y="3683000"/>
          <p14:tracePt t="15522" x="4749800" y="3549650"/>
          <p14:tracePt t="15538" x="4718050" y="3390900"/>
          <p14:tracePt t="15555" x="4597400" y="3219450"/>
          <p14:tracePt t="15572" x="4476750" y="3041650"/>
          <p14:tracePt t="15589" x="4330700" y="2863850"/>
          <p14:tracePt t="15605" x="4197350" y="2755900"/>
          <p14:tracePt t="15623" x="4070350" y="2667000"/>
          <p14:tracePt t="15623" x="4032250" y="2647950"/>
          <p14:tracePt t="15640" x="3975100" y="2628900"/>
          <p14:tracePt t="15656" x="3968750" y="2628900"/>
          <p14:tracePt t="15701" x="3949700" y="2628900"/>
          <p14:tracePt t="15721" x="3949700" y="2635250"/>
          <p14:tracePt t="15739" x="3949700" y="2654300"/>
          <p14:tracePt t="15740" x="3949700" y="2686050"/>
          <p14:tracePt t="15756" x="3949700" y="2736850"/>
          <p14:tracePt t="15772" x="3949700" y="2749550"/>
          <p14:tracePt t="15855" x="3937000" y="2749550"/>
          <p14:tracePt t="15863" x="3892550" y="2730500"/>
          <p14:tracePt t="15872" x="3746500" y="2641600"/>
          <p14:tracePt t="15881" x="3651250" y="2597150"/>
          <p14:tracePt t="15889" x="3467100" y="2527300"/>
          <p14:tracePt t="15906" x="3327400" y="2482850"/>
          <p14:tracePt t="15922" x="3251200" y="2470150"/>
          <p14:tracePt t="15939" x="3206750" y="2463800"/>
          <p14:tracePt t="15956" x="3168650" y="2457450"/>
          <p14:tracePt t="15973" x="3136900" y="2457450"/>
          <p14:tracePt t="15989" x="3079750" y="2457450"/>
          <p14:tracePt t="16006" x="3022600" y="2457450"/>
          <p14:tracePt t="16023" x="2927350" y="2476500"/>
          <p14:tracePt t="16040" x="2870200" y="2520950"/>
          <p14:tracePt t="16056" x="2800350" y="2546350"/>
          <p14:tracePt t="16073" x="2755900" y="2559050"/>
          <p14:tracePt t="16090" x="2654300" y="2565400"/>
          <p14:tracePt t="16106" x="2520950" y="2565400"/>
          <p14:tracePt t="16123" x="2400300" y="2565400"/>
          <p14:tracePt t="16140" x="2273300" y="2559050"/>
          <p14:tracePt t="16156" x="2178050" y="2533650"/>
          <p14:tracePt t="16173" x="2044700" y="2489200"/>
          <p14:tracePt t="16190" x="1905000" y="2457450"/>
          <p14:tracePt t="16206" x="1631950" y="2406650"/>
          <p14:tracePt t="16224" x="1511300" y="2393950"/>
          <p14:tracePt t="16240" x="1460500" y="2387600"/>
          <p14:tracePt t="16256" x="1447800" y="2387600"/>
          <p14:tracePt t="16273" x="1441450" y="2387600"/>
          <p14:tracePt t="16290" x="1428750" y="2381250"/>
          <p14:tracePt t="16797" x="0" y="0"/>
        </p14:tracePtLst>
        <p14:tracePtLst>
          <p14:tracePt t="26816" x="3048000" y="3162300"/>
          <p14:tracePt t="26890" x="3060700" y="3162300"/>
          <p14:tracePt t="26897" x="3067050" y="3162300"/>
          <p14:tracePt t="26908" x="3073400" y="3162300"/>
          <p14:tracePt t="26913" x="3098800" y="3194050"/>
          <p14:tracePt t="26929" x="3111500" y="3206750"/>
          <p14:tracePt t="26945" x="3162300" y="3251200"/>
          <p14:tracePt t="26961" x="3257550" y="3352800"/>
          <p14:tracePt t="26977" x="3384550" y="3473450"/>
          <p14:tracePt t="26993" x="3549650" y="3613150"/>
          <p14:tracePt t="27010" x="3778250" y="3721100"/>
          <p14:tracePt t="27025" x="3873500" y="3778250"/>
          <p14:tracePt t="27049" x="3905250" y="3784600"/>
          <p14:tracePt t="27065" x="3911600" y="3784600"/>
          <p14:tracePt t="27106" x="3924300" y="3784600"/>
          <p14:tracePt t="27121" x="3937000" y="3790950"/>
          <p14:tracePt t="27134" x="3956050" y="3790950"/>
          <p14:tracePt t="27142" x="3968750" y="3790950"/>
          <p14:tracePt t="27143" x="4038600" y="3797300"/>
          <p14:tracePt t="27159" x="4127500" y="3797300"/>
          <p14:tracePt t="27175" x="4248150" y="3797300"/>
          <p14:tracePt t="27192" x="4394200" y="3771900"/>
          <p14:tracePt t="27209" x="4470400" y="3702050"/>
          <p14:tracePt t="27226" x="4552950" y="3632200"/>
          <p14:tracePt t="27242" x="4622800" y="3549650"/>
          <p14:tracePt t="27258" x="4679950" y="3511550"/>
          <p14:tracePt t="27275" x="4749800" y="3422650"/>
          <p14:tracePt t="27292" x="4787900" y="3333750"/>
          <p14:tracePt t="27309" x="4806950" y="3225800"/>
          <p14:tracePt t="27325" x="4813300" y="3111500"/>
          <p14:tracePt t="27342" x="4813300" y="3016250"/>
          <p14:tracePt t="27359" x="4826000" y="2921000"/>
          <p14:tracePt t="27376" x="4826000" y="2794000"/>
          <p14:tracePt t="27394" x="4826000" y="2730500"/>
          <p14:tracePt t="27410" x="4819650" y="2647950"/>
          <p14:tracePt t="27426" x="4787900" y="2597150"/>
          <p14:tracePt t="27442" x="4743450" y="2527300"/>
          <p14:tracePt t="27459" x="4711700" y="2495550"/>
          <p14:tracePt t="27476" x="4686300" y="2457450"/>
          <p14:tracePt t="27493" x="4648200" y="2425700"/>
          <p14:tracePt t="27509" x="4603750" y="2393950"/>
          <p14:tracePt t="27526" x="4527550" y="2374900"/>
          <p14:tracePt t="27543" x="4445000" y="2374900"/>
          <p14:tracePt t="27559" x="4349750" y="2374900"/>
          <p14:tracePt t="27576" x="4159250" y="2374900"/>
          <p14:tracePt t="27594" x="4038600" y="2406650"/>
          <p14:tracePt t="27609" x="3943350" y="2463800"/>
          <p14:tracePt t="27626" x="3867150" y="2540000"/>
          <p14:tracePt t="27642" x="3829050" y="2628900"/>
          <p14:tracePt t="27659" x="3803650" y="2711450"/>
          <p14:tracePt t="27676" x="3746500" y="2800350"/>
          <p14:tracePt t="27693" x="3721100" y="2870200"/>
          <p14:tracePt t="27709" x="3708400" y="2990850"/>
          <p14:tracePt t="27726" x="3708400" y="3098800"/>
          <p14:tracePt t="27743" x="3727450" y="3276600"/>
          <p14:tracePt t="27760" x="3778250" y="3422650"/>
          <p14:tracePt t="27776" x="3867150" y="3587750"/>
          <p14:tracePt t="27794" x="3905250" y="3644900"/>
          <p14:tracePt t="27810" x="3917950" y="3676650"/>
          <p14:tracePt t="27826" x="3949700" y="3721100"/>
          <p14:tracePt t="27843" x="4032250" y="3797300"/>
          <p14:tracePt t="27860" x="4184650" y="3873500"/>
          <p14:tracePt t="27877" x="4362450" y="3917950"/>
          <p14:tracePt t="27893" x="4546600" y="3937000"/>
          <p14:tracePt t="27910" x="4699000" y="3937000"/>
          <p14:tracePt t="27926" x="4787900" y="3917950"/>
          <p14:tracePt t="27943" x="4895850" y="3860800"/>
          <p14:tracePt t="27960" x="4984750" y="3784600"/>
          <p14:tracePt t="27977" x="5041900" y="3702050"/>
          <p14:tracePt t="27993" x="5111750" y="3568700"/>
          <p14:tracePt t="28011" x="5162550" y="3441700"/>
          <p14:tracePt t="28027" x="5181600" y="3308350"/>
          <p14:tracePt t="28043" x="5194300" y="3194050"/>
          <p14:tracePt t="28060" x="5194300" y="3086100"/>
          <p14:tracePt t="28078" x="5194300" y="2978150"/>
          <p14:tracePt t="28093" x="5181600" y="2882900"/>
          <p14:tracePt t="28110" x="5143500" y="2800350"/>
          <p14:tracePt t="28127" x="5105400" y="2730500"/>
          <p14:tracePt t="28144" x="4997450" y="2616200"/>
          <p14:tracePt t="28160" x="4724400" y="2501900"/>
          <p14:tracePt t="28177" x="4476750" y="2413000"/>
          <p14:tracePt t="28194" x="4292600" y="2393950"/>
          <p14:tracePt t="28210" x="4095750" y="2393950"/>
          <p14:tracePt t="28227" x="3892550" y="2393950"/>
          <p14:tracePt t="28244" x="3740150" y="2419350"/>
          <p14:tracePt t="28261" x="3587750" y="2527300"/>
          <p14:tracePt t="28278" x="3511550" y="2616200"/>
          <p14:tracePt t="28294" x="3448050" y="2717800"/>
          <p14:tracePt t="28310" x="3409950" y="2819400"/>
          <p14:tracePt t="28327" x="3390900" y="2933700"/>
          <p14:tracePt t="28344" x="3390900" y="3168650"/>
          <p14:tracePt t="28361" x="3409950" y="3251200"/>
          <p14:tracePt t="28377" x="3467100" y="3505200"/>
          <p14:tracePt t="28394" x="3517900" y="3651250"/>
          <p14:tracePt t="28411" x="3606800" y="3810000"/>
          <p14:tracePt t="28427" x="3740150" y="3924300"/>
          <p14:tracePt t="28444" x="3873500" y="3975100"/>
          <p14:tracePt t="28461" x="4006850" y="4000500"/>
          <p14:tracePt t="28477" x="4140200" y="4000500"/>
          <p14:tracePt t="28494" x="4298950" y="3987800"/>
          <p14:tracePt t="28511" x="4451350" y="3917950"/>
          <p14:tracePt t="28527" x="4616450" y="3848100"/>
          <p14:tracePt t="28544" x="4781550" y="3740150"/>
          <p14:tracePt t="28544" x="4870450" y="3676650"/>
          <p14:tracePt t="28562" x="5022850" y="3562350"/>
          <p14:tracePt t="28577" x="5124450" y="3486150"/>
          <p14:tracePt t="28594" x="5162550" y="3390900"/>
          <p14:tracePt t="28611" x="5187950" y="3276600"/>
          <p14:tracePt t="28627" x="5194300" y="3168650"/>
          <p14:tracePt t="28644" x="5194300" y="3067050"/>
          <p14:tracePt t="28661" x="5181600" y="2965450"/>
          <p14:tracePt t="28678" x="5143500" y="2844800"/>
          <p14:tracePt t="28694" x="5060950" y="2730500"/>
          <p14:tracePt t="28711" x="4959350" y="2647950"/>
          <p14:tracePt t="28728" x="4832350" y="2565400"/>
          <p14:tracePt t="28745" x="4514850" y="2451100"/>
          <p14:tracePt t="28761" x="4267200" y="2413000"/>
          <p14:tracePt t="28778" x="3905250" y="2400300"/>
          <p14:tracePt t="28794" x="3568700" y="2400300"/>
          <p14:tracePt t="28812" x="3302000" y="2514600"/>
          <p14:tracePt t="28828" x="3155950" y="2609850"/>
          <p14:tracePt t="28845" x="3067050" y="2711450"/>
          <p14:tracePt t="28862" x="3041650" y="2819400"/>
          <p14:tracePt t="28878" x="3041650" y="2933700"/>
          <p14:tracePt t="28895" x="3041650" y="3092450"/>
          <p14:tracePt t="28911" x="3149600" y="3327400"/>
          <p14:tracePt t="28928" x="3359150" y="3714750"/>
          <p14:tracePt t="28945" x="3492500" y="3873500"/>
          <p14:tracePt t="28961" x="3587750" y="3975100"/>
          <p14:tracePt t="28978" x="3683000" y="4038600"/>
          <p14:tracePt t="28995" x="3860800" y="4089400"/>
          <p14:tracePt t="29012" x="4089400" y="4108450"/>
          <p14:tracePt t="29028" x="4381500" y="4121150"/>
          <p14:tracePt t="29045" x="4603750" y="4121150"/>
          <p14:tracePt t="29062" x="4883150" y="4044950"/>
          <p14:tracePt t="29079" x="5162550" y="3886200"/>
          <p14:tracePt t="29095" x="5289550" y="3752850"/>
          <p14:tracePt t="29112" x="5435600" y="3568700"/>
          <p14:tracePt t="29130" x="5441950" y="3448050"/>
          <p14:tracePt t="29145" x="5435600" y="3314700"/>
          <p14:tracePt t="29162" x="5346700" y="3143250"/>
          <p14:tracePt t="29178" x="5251450" y="3003550"/>
          <p14:tracePt t="29195" x="5137150" y="2851150"/>
          <p14:tracePt t="29212" x="4984750" y="2717800"/>
          <p14:tracePt t="29228" x="4851400" y="2590800"/>
          <p14:tracePt t="29245" x="4749800" y="2552700"/>
          <p14:tracePt t="29262" x="4660900" y="2514600"/>
          <p14:tracePt t="29279" x="4540250" y="2489200"/>
          <p14:tracePt t="29295" x="4267200" y="2489200"/>
          <p14:tracePt t="29313" x="4076700" y="2489200"/>
          <p14:tracePt t="29329" x="3771900" y="2578100"/>
          <p14:tracePt t="29346" x="3524250" y="2641600"/>
          <p14:tracePt t="29362" x="3162300" y="2774950"/>
          <p14:tracePt t="29379" x="2978150" y="2889250"/>
          <p14:tracePt t="29395" x="2901950" y="2997200"/>
          <p14:tracePt t="29412" x="2895600" y="3124200"/>
          <p14:tracePt t="29429" x="2895600" y="3251200"/>
          <p14:tracePt t="29446" x="2997200" y="3416300"/>
          <p14:tracePt t="29462" x="3111500" y="3587750"/>
          <p14:tracePt t="29479" x="3257550" y="3733800"/>
          <p14:tracePt t="29496" x="3524250" y="3905250"/>
          <p14:tracePt t="29513" x="3721100" y="3943350"/>
          <p14:tracePt t="29530" x="3930650" y="3943350"/>
          <p14:tracePt t="29547" x="4095750" y="3943350"/>
          <p14:tracePt t="29562" x="4216400" y="3917950"/>
          <p14:tracePt t="29579" x="4387850" y="3854450"/>
          <p14:tracePt t="29596" x="4514850" y="3778250"/>
          <p14:tracePt t="29613" x="4635500" y="3689350"/>
          <p14:tracePt t="29629" x="4737100" y="3568700"/>
          <p14:tracePt t="29646" x="4794250" y="3454400"/>
          <p14:tracePt t="29663" x="4845050" y="3346450"/>
          <p14:tracePt t="29679" x="4845050" y="3276600"/>
          <p14:tracePt t="29696" x="4845050" y="3194050"/>
          <p14:tracePt t="29713" x="4775200" y="3060700"/>
          <p14:tracePt t="29731" x="4673600" y="2952750"/>
          <p14:tracePt t="29746" x="4546600" y="2857500"/>
          <p14:tracePt t="29763" x="4368800" y="2794000"/>
          <p14:tracePt t="29779" x="4152900" y="2755900"/>
          <p14:tracePt t="29796" x="3949700" y="2755900"/>
          <p14:tracePt t="29813" x="3752850" y="2755900"/>
          <p14:tracePt t="29830" x="3600450" y="2794000"/>
          <p14:tracePt t="29846" x="3505200" y="2851150"/>
          <p14:tracePt t="29863" x="3454400" y="2927350"/>
          <p14:tracePt t="29880" x="3441700" y="3022600"/>
          <p14:tracePt t="29897" x="3441700" y="3181350"/>
          <p14:tracePt t="29914" x="3486150" y="3314700"/>
          <p14:tracePt t="29930" x="3549650" y="3473450"/>
          <p14:tracePt t="29947" x="3587750" y="3568700"/>
          <p14:tracePt t="29963" x="3644900" y="3638550"/>
          <p14:tracePt t="29980" x="3746500" y="3683000"/>
          <p14:tracePt t="29996" x="3937000" y="3708400"/>
          <p14:tracePt t="30013" x="4165600" y="3721100"/>
          <p14:tracePt t="30030" x="4406900" y="3721100"/>
          <p14:tracePt t="30046" x="4597400" y="3721100"/>
          <p14:tracePt t="30063" x="4794250" y="3670300"/>
          <p14:tracePt t="30080" x="5003800" y="3562350"/>
          <p14:tracePt t="30097" x="5060950" y="3460750"/>
          <p14:tracePt t="30113" x="5060950" y="3365500"/>
          <p14:tracePt t="30130" x="5054600" y="3276600"/>
          <p14:tracePt t="30147" x="5010150" y="3181350"/>
          <p14:tracePt t="30163" x="4895850" y="3060700"/>
          <p14:tracePt t="30181" x="4787900" y="2965450"/>
          <p14:tracePt t="30197" x="4635500" y="2870200"/>
          <p14:tracePt t="30213" x="4457700" y="2794000"/>
          <p14:tracePt t="30230" x="4292600" y="2762250"/>
          <p14:tracePt t="30246" x="4108450" y="2762250"/>
          <p14:tracePt t="30263" x="3981450" y="2762250"/>
          <p14:tracePt t="30279" x="3860800" y="2762250"/>
          <p14:tracePt t="30296" x="3759200" y="2819400"/>
          <p14:tracePt t="30312" x="3740150" y="2940050"/>
          <p14:tracePt t="30330" x="3740150" y="3048000"/>
          <p14:tracePt t="30347" x="3740150" y="3136900"/>
          <p14:tracePt t="30364" x="3740150" y="3206750"/>
          <p14:tracePt t="30380" x="3759200" y="3238500"/>
          <p14:tracePt t="30397" x="3797300" y="3308350"/>
          <p14:tracePt t="30414" x="3860800" y="3403600"/>
          <p14:tracePt t="30431" x="3930650" y="3492500"/>
          <p14:tracePt t="30448" x="4013200" y="3556000"/>
          <p14:tracePt t="30464" x="4127500" y="3613150"/>
          <p14:tracePt t="30481" x="4286250" y="3625850"/>
          <p14:tracePt t="30498" x="4425950" y="3625850"/>
          <p14:tracePt t="30514" x="4540250" y="3600450"/>
          <p14:tracePt t="30531" x="4629150" y="3536950"/>
          <p14:tracePt t="30547" x="4699000" y="3460750"/>
          <p14:tracePt t="30564" x="4730750" y="3390900"/>
          <p14:tracePt t="30581" x="4730750" y="3352800"/>
          <p14:tracePt t="30598" x="4737100" y="3308350"/>
          <p14:tracePt t="30614" x="4737100" y="3276600"/>
          <p14:tracePt t="30631" x="4737100" y="3232150"/>
          <p14:tracePt t="30647" x="4705350" y="3168650"/>
          <p14:tracePt t="30664" x="4654550" y="3111500"/>
          <p14:tracePt t="30681" x="4527550" y="3003550"/>
          <p14:tracePt t="30698" x="4470400" y="2959100"/>
          <p14:tracePt t="30714" x="4400550" y="2927350"/>
          <p14:tracePt t="30731" x="4305300" y="2914650"/>
          <p14:tracePt t="30748" x="4229100" y="2914650"/>
          <p14:tracePt t="30764" x="4165600" y="2914650"/>
          <p14:tracePt t="30781" x="4089400" y="2946400"/>
          <p14:tracePt t="30798" x="4038600" y="2990850"/>
          <p14:tracePt t="30831" x="4000500" y="3060700"/>
          <p14:tracePt t="30833" x="3994150" y="3117850"/>
          <p14:tracePt t="30848" x="3987800" y="3149600"/>
          <p14:tracePt t="30865" x="3987800" y="3213100"/>
          <p14:tracePt t="30882" x="3987800" y="3257550"/>
          <p14:tracePt t="30898" x="3987800" y="3314700"/>
          <p14:tracePt t="30915" x="4025900" y="3371850"/>
          <p14:tracePt t="30931" x="4089400" y="3441700"/>
          <p14:tracePt t="30948" x="4146550" y="3473450"/>
          <p14:tracePt t="30964" x="4210050" y="3486150"/>
          <p14:tracePt t="30981" x="4279900" y="3486150"/>
          <p14:tracePt t="30998" x="4387850" y="3479800"/>
          <p14:tracePt t="31015" x="4495800" y="3435350"/>
          <p14:tracePt t="31032" x="4597400" y="3359150"/>
          <p14:tracePt t="31048" x="4686300" y="3289300"/>
          <p14:tracePt t="31048" x="4711700" y="3251200"/>
          <p14:tracePt t="31082" x="4737100" y="3213100"/>
          <p14:tracePt t="31083" x="4737100" y="3136900"/>
          <p14:tracePt t="31098" x="4737100" y="3098800"/>
          <p14:tracePt t="31115" x="4730750" y="3060700"/>
          <p14:tracePt t="31132" x="4705350" y="3003550"/>
          <p14:tracePt t="31148" x="4648200" y="2965450"/>
          <p14:tracePt t="31165" x="4514850" y="2901950"/>
          <p14:tracePt t="31182" x="4292600" y="2876550"/>
          <p14:tracePt t="31198" x="4076700" y="2876550"/>
          <p14:tracePt t="31215" x="3778250" y="2876550"/>
          <p14:tracePt t="31232" x="3492500" y="2876550"/>
          <p14:tracePt t="31249" x="3308350" y="2959100"/>
          <p14:tracePt t="31265" x="3302000" y="2971800"/>
          <p14:tracePt t="31282" x="3289300" y="3009900"/>
          <p14:tracePt t="31299" x="3289300" y="3079750"/>
          <p14:tracePt t="31315" x="3340100" y="3187700"/>
          <p14:tracePt t="31332" x="3409950" y="3276600"/>
          <p14:tracePt t="31349" x="3517900" y="3416300"/>
          <p14:tracePt t="31365" x="3638550" y="3536950"/>
          <p14:tracePt t="31382" x="3771900" y="3613150"/>
          <p14:tracePt t="31399" x="3886200" y="3663950"/>
          <p14:tracePt t="31416" x="4057650" y="3689350"/>
          <p14:tracePt t="31432" x="4191000" y="3702050"/>
          <p14:tracePt t="31432" x="4267200" y="3702050"/>
          <p14:tracePt t="31450" x="4356100" y="3702050"/>
          <p14:tracePt t="31466" x="4419600" y="3689350"/>
          <p14:tracePt t="31482" x="4508500" y="3632200"/>
          <p14:tracePt t="31500" x="4565650" y="3568700"/>
          <p14:tracePt t="31515" x="4603750" y="3524250"/>
          <p14:tracePt t="31532" x="4622800" y="3473450"/>
          <p14:tracePt t="31549" x="4629150" y="3429000"/>
          <p14:tracePt t="31566" x="4629150" y="3333750"/>
          <p14:tracePt t="31582" x="4622800" y="3270250"/>
          <p14:tracePt t="31599" x="4584700" y="3200400"/>
          <p14:tracePt t="31616" x="4502150" y="3105150"/>
          <p14:tracePt t="31633" x="4260850" y="2965450"/>
          <p14:tracePt t="31650" x="4019550" y="2895600"/>
          <p14:tracePt t="31666" x="3797300" y="2876550"/>
          <p14:tracePt t="31683" x="3613150" y="2876550"/>
          <p14:tracePt t="31699" x="3448050" y="2889250"/>
          <p14:tracePt t="31716" x="3359150" y="2933700"/>
          <p14:tracePt t="31733" x="3327400" y="2984500"/>
          <p14:tracePt t="31749" x="3321050" y="3086100"/>
          <p14:tracePt t="31766" x="3321050" y="3206750"/>
          <p14:tracePt t="31783" x="3359150" y="3295650"/>
          <p14:tracePt t="31799" x="3416300" y="3409950"/>
          <p14:tracePt t="31816" x="3460750" y="3505200"/>
          <p14:tracePt t="31833" x="3562350" y="3625850"/>
          <p14:tracePt t="31851" x="3625850" y="3663950"/>
          <p14:tracePt t="31867" x="3727450" y="3714750"/>
          <p14:tracePt t="31883" x="3854450" y="3765550"/>
          <p14:tracePt t="31900" x="4006850" y="3771900"/>
          <p14:tracePt t="31916" x="4159250" y="3771900"/>
          <p14:tracePt t="31933" x="4311650" y="3771900"/>
          <p14:tracePt t="31950" x="4425950" y="3721100"/>
          <p14:tracePt t="31967" x="4514850" y="3676650"/>
          <p14:tracePt t="31983" x="4597400" y="3594100"/>
          <p14:tracePt t="32000" x="4610100" y="3568700"/>
          <p14:tracePt t="32016" x="4616450" y="3454400"/>
          <p14:tracePt t="32034" x="4616450" y="3390900"/>
          <p14:tracePt t="32050" x="4616450" y="3352800"/>
          <p14:tracePt t="32067" x="4616450" y="3327400"/>
          <p14:tracePt t="32083" x="4616450" y="3302000"/>
          <p14:tracePt t="32100" x="4565650" y="3251200"/>
          <p14:tracePt t="32116" x="4451350" y="3200400"/>
          <p14:tracePt t="32133" x="4254500" y="3181350"/>
          <p14:tracePt t="32150" x="4025900" y="3181350"/>
          <p14:tracePt t="32167" x="3822700" y="3194050"/>
          <p14:tracePt t="32183" x="3632200" y="3257550"/>
          <p14:tracePt t="32200" x="3460750" y="3346450"/>
          <p14:tracePt t="32216" x="3416300" y="3403600"/>
          <p14:tracePt t="32234" x="3416300" y="3460750"/>
          <p14:tracePt t="32250" x="3416300" y="3536950"/>
          <p14:tracePt t="32267" x="3473450" y="3638550"/>
          <p14:tracePt t="32283" x="3587750" y="3727450"/>
          <p14:tracePt t="32300" x="3733800" y="3784600"/>
          <p14:tracePt t="32317" x="3886200" y="3810000"/>
          <p14:tracePt t="32334" x="4038600" y="3822700"/>
          <p14:tracePt t="32350" x="4222750" y="3822700"/>
          <p14:tracePt t="32366" x="4419600" y="3778250"/>
          <p14:tracePt t="32384" x="4597400" y="3733800"/>
          <p14:tracePt t="32400" x="4781550" y="3663950"/>
          <p14:tracePt t="32418" x="4864100" y="3600450"/>
          <p14:tracePt t="32434" x="4889500" y="3524250"/>
          <p14:tracePt t="32450" x="4889500" y="3467100"/>
          <p14:tracePt t="32467" x="4889500" y="3422650"/>
          <p14:tracePt t="32484" x="4889500" y="3384550"/>
          <p14:tracePt t="32501" x="4870450" y="3333750"/>
          <p14:tracePt t="32517" x="4781550" y="3270250"/>
          <p14:tracePt t="32534" x="4667250" y="3244850"/>
          <p14:tracePt t="32552" x="4483100" y="3219450"/>
          <p14:tracePt t="32567" x="4254500" y="3219450"/>
          <p14:tracePt t="32584" x="4013200" y="3219450"/>
          <p14:tracePt t="32601" x="3746500" y="3263900"/>
          <p14:tracePt t="32618" x="3683000" y="3302000"/>
          <p14:tracePt t="32634" x="3663950" y="3321050"/>
          <p14:tracePt t="32651" x="3657600" y="3346450"/>
          <p14:tracePt t="32667" x="3657600" y="3365500"/>
          <p14:tracePt t="32684" x="3657600" y="3409950"/>
          <p14:tracePt t="32701" x="3657600" y="3448050"/>
          <p14:tracePt t="32718" x="3657600" y="3492500"/>
          <p14:tracePt t="32736" x="3663950" y="3536950"/>
          <p14:tracePt t="32751" x="3695700" y="3568700"/>
          <p14:tracePt t="32768" x="3771900" y="3606800"/>
          <p14:tracePt t="32784" x="3994150" y="3676650"/>
          <p14:tracePt t="32802" x="4178300" y="3689350"/>
          <p14:tracePt t="32818" x="4362450" y="3689350"/>
          <p14:tracePt t="32835" x="4540250" y="3638550"/>
          <p14:tracePt t="32851" x="4686300" y="3568700"/>
          <p14:tracePt t="32869" x="4787900" y="3479800"/>
          <p14:tracePt t="32884" x="4838700" y="3359150"/>
          <p14:tracePt t="32901" x="4857750" y="3257550"/>
          <p14:tracePt t="32919" x="4857750" y="3168650"/>
          <p14:tracePt t="32935" x="4838700" y="3028950"/>
          <p14:tracePt t="32951" x="4749800" y="2876550"/>
          <p14:tracePt t="32968" x="4610100" y="2686050"/>
          <p14:tracePt t="32985" x="4343400" y="2463800"/>
          <p14:tracePt t="33002" x="4152900" y="2400300"/>
          <p14:tracePt t="33017" x="4038600" y="2393950"/>
          <p14:tracePt t="33034" x="3994150" y="2393950"/>
          <p14:tracePt t="33051" x="3937000" y="2438400"/>
          <p14:tracePt t="33068" x="3886200" y="2482850"/>
          <p14:tracePt t="33085" x="3848100" y="2578100"/>
          <p14:tracePt t="33102" x="3841750" y="2667000"/>
          <p14:tracePt t="33118" x="3841750" y="2800350"/>
          <p14:tracePt t="33135" x="3886200" y="2965450"/>
          <p14:tracePt t="33152" x="3987800" y="3155950"/>
          <p14:tracePt t="33169" x="4165600" y="3352800"/>
          <p14:tracePt t="33202" x="4273550" y="3454400"/>
          <p14:tracePt t="33218" x="4387850" y="3492500"/>
          <p14:tracePt t="33219" x="4438650" y="3511550"/>
          <p14:tracePt t="33235" x="4457700" y="3517900"/>
          <p14:tracePt t="33252" x="4470400" y="3517900"/>
          <p14:tracePt t="33289" x="4476750" y="3517900"/>
          <p14:tracePt t="33346" x="4476750" y="3511550"/>
          <p14:tracePt t="33536" x="0" y="0"/>
        </p14:tracePtLst>
        <p14:tracePtLst>
          <p14:tracePt t="37247" x="3473450" y="2959100"/>
          <p14:tracePt t="37338" x="3473450" y="2952750"/>
          <p14:tracePt t="37354" x="3473450" y="2946400"/>
          <p14:tracePt t="37361" x="3486150" y="2946400"/>
          <p14:tracePt t="37369" x="3492500" y="2946400"/>
          <p14:tracePt t="37377" x="3511550" y="2914650"/>
          <p14:tracePt t="37394" x="3536950" y="2882900"/>
          <p14:tracePt t="37410" x="3568700" y="2806700"/>
          <p14:tracePt t="37426" x="3606800" y="2743200"/>
          <p14:tracePt t="37459" x="3638550" y="2673350"/>
          <p14:tracePt t="37475" x="3651250" y="2660650"/>
          <p14:tracePt t="37481" x="3657600" y="2641600"/>
          <p14:tracePt t="37496" x="3657600" y="2609850"/>
          <p14:tracePt t="37509" x="3657600" y="2584450"/>
          <p14:tracePt t="37529" x="3657600" y="2565400"/>
          <p14:tracePt t="37545" x="3644900" y="2546350"/>
          <p14:tracePt t="37562" x="3600450" y="2520950"/>
          <p14:tracePt t="37578" x="3575050" y="2501900"/>
          <p14:tracePt t="37593" x="3505200" y="2470150"/>
          <p14:tracePt t="37593" x="3467100" y="2463800"/>
          <p14:tracePt t="37617" x="3352800" y="2432050"/>
          <p14:tracePt t="37627" x="3206750" y="2387600"/>
          <p14:tracePt t="37643" x="3060700" y="2355850"/>
          <p14:tracePt t="37659" x="2927350" y="2330450"/>
          <p14:tracePt t="37676" x="2794000" y="2317750"/>
          <p14:tracePt t="37694" x="2654300" y="2298700"/>
          <p14:tracePt t="37709" x="2520950" y="2279650"/>
          <p14:tracePt t="37727" x="2368550" y="2273300"/>
          <p14:tracePt t="37742" x="2190750" y="2266950"/>
          <p14:tracePt t="37760" x="2032000" y="2266950"/>
          <p14:tracePt t="37777" x="1816100" y="2266950"/>
          <p14:tracePt t="37795" x="1771650" y="2266950"/>
          <p14:tracePt t="37810" x="1581150" y="2266950"/>
          <p14:tracePt t="37828" x="1466850" y="2266950"/>
          <p14:tracePt t="37843" x="1314450" y="2266950"/>
          <p14:tracePt t="37860" x="1187450" y="2273300"/>
          <p14:tracePt t="37877" x="1111250" y="2292350"/>
          <p14:tracePt t="37894" x="1079500" y="2311400"/>
          <p14:tracePt t="37910" x="1047750" y="2324100"/>
          <p14:tracePt t="37927" x="1035050" y="2343150"/>
          <p14:tracePt t="37945" x="1016000" y="2355850"/>
          <p14:tracePt t="37960" x="1003300" y="2381250"/>
          <p14:tracePt t="37960" x="996950" y="2387600"/>
          <p14:tracePt t="37979" x="990600" y="2413000"/>
          <p14:tracePt t="37994" x="984250" y="2489200"/>
          <p14:tracePt t="38012" x="984250" y="2559050"/>
          <p14:tracePt t="38027" x="984250" y="2603500"/>
          <p14:tracePt t="38044" x="996950" y="2679700"/>
          <p14:tracePt t="38061" x="1054100" y="2755900"/>
          <p14:tracePt t="38077" x="1117600" y="2832100"/>
          <p14:tracePt t="38094" x="1193800" y="2927350"/>
          <p14:tracePt t="38111" x="1282700" y="2971800"/>
          <p14:tracePt t="38128" x="1371600" y="3028950"/>
          <p14:tracePt t="38144" x="1498600" y="3086100"/>
          <p14:tracePt t="38161" x="1631950" y="3130550"/>
          <p14:tracePt t="38178" x="1816100" y="3162300"/>
          <p14:tracePt t="38194" x="2101850" y="3219450"/>
          <p14:tracePt t="38211" x="2266950" y="3219450"/>
          <p14:tracePt t="38228" x="2425700" y="3219450"/>
          <p14:tracePt t="38244" x="2533650" y="3219450"/>
          <p14:tracePt t="38261" x="2667000" y="3206750"/>
          <p14:tracePt t="38278" x="2774950" y="3175000"/>
          <p14:tracePt t="38295" x="2908300" y="3149600"/>
          <p14:tracePt t="38311" x="3060700" y="3117850"/>
          <p14:tracePt t="38328" x="3251200" y="3060700"/>
          <p14:tracePt t="38344" x="3467100" y="3003550"/>
          <p14:tracePt t="38361" x="3746500" y="2946400"/>
          <p14:tracePt t="38378" x="4057650" y="2851150"/>
          <p14:tracePt t="38395" x="4197350" y="2825750"/>
          <p14:tracePt t="38412" x="4343400" y="2781300"/>
          <p14:tracePt t="38428" x="4445000" y="2749550"/>
          <p14:tracePt t="38446" x="4470400" y="2730500"/>
          <p14:tracePt t="38462" x="4502150" y="2698750"/>
          <p14:tracePt t="38478" x="4514850" y="2679700"/>
          <p14:tracePt t="38494" x="4521200" y="2647950"/>
          <p14:tracePt t="38512" x="4521200" y="2616200"/>
          <p14:tracePt t="38528" x="4521200" y="2597150"/>
          <p14:tracePt t="38545" x="4495800" y="2533650"/>
          <p14:tracePt t="38564" x="4425950" y="2457450"/>
          <p14:tracePt t="38579" x="4298950" y="2362200"/>
          <p14:tracePt t="38596" x="4159250" y="2311400"/>
          <p14:tracePt t="38612" x="3968750" y="2247900"/>
          <p14:tracePt t="38629" x="3721100" y="2197100"/>
          <p14:tracePt t="38645" x="3359150" y="2139950"/>
          <p14:tracePt t="38662" x="3035300" y="2063750"/>
          <p14:tracePt t="38678" x="2813050" y="2044700"/>
          <p14:tracePt t="38695" x="2635250" y="2044700"/>
          <p14:tracePt t="38712" x="2451100" y="2044700"/>
          <p14:tracePt t="38729" x="2286000" y="2044700"/>
          <p14:tracePt t="38745" x="2057400" y="2063750"/>
          <p14:tracePt t="38763" x="1987550" y="2076450"/>
          <p14:tracePt t="38778" x="1765300" y="2114550"/>
          <p14:tracePt t="38796" x="1663700" y="2146300"/>
          <p14:tracePt t="38812" x="1536700" y="2190750"/>
          <p14:tracePt t="38828" x="1441450" y="2235200"/>
          <p14:tracePt t="38845" x="1346200" y="2286000"/>
          <p14:tracePt t="38862" x="1250950" y="2324100"/>
          <p14:tracePt t="38879" x="1187450" y="2368550"/>
          <p14:tracePt t="38895" x="1130300" y="2400300"/>
          <p14:tracePt t="38912" x="1104900" y="2432050"/>
          <p14:tracePt t="38912" x="1104900" y="2444750"/>
          <p14:tracePt t="38931" x="1098550" y="2470150"/>
          <p14:tracePt t="38946" x="1098550" y="2527300"/>
          <p14:tracePt t="38964" x="1098550" y="2578100"/>
          <p14:tracePt t="38980" x="1098550" y="2622550"/>
          <p14:tracePt t="38996" x="1117600" y="2647950"/>
          <p14:tracePt t="39012" x="1136650" y="2673350"/>
          <p14:tracePt t="39029" x="1162050" y="2705100"/>
          <p14:tracePt t="39046" x="1181100" y="2736850"/>
          <p14:tracePt t="39062" x="1263650" y="2800350"/>
          <p14:tracePt t="39079" x="1384300" y="2832100"/>
          <p14:tracePt t="39096" x="1593850" y="2889250"/>
          <p14:tracePt t="39112" x="1873250" y="2952750"/>
          <p14:tracePt t="39129" x="2127250" y="2971800"/>
          <p14:tracePt t="39146" x="2368550" y="2971800"/>
          <p14:tracePt t="39162" x="2647950" y="2971800"/>
          <p14:tracePt t="39179" x="2774950" y="2971800"/>
          <p14:tracePt t="39196" x="2908300" y="2971800"/>
          <p14:tracePt t="39212" x="3009900" y="2971800"/>
          <p14:tracePt t="39229" x="3117850" y="2971800"/>
          <p14:tracePt t="39246" x="3251200" y="2959100"/>
          <p14:tracePt t="39263" x="3403600" y="2933700"/>
          <p14:tracePt t="39279" x="3568700" y="2933700"/>
          <p14:tracePt t="39296" x="3695700" y="2921000"/>
          <p14:tracePt t="39313" x="3822700" y="2895600"/>
          <p14:tracePt t="39330" x="3956050" y="2838450"/>
          <p14:tracePt t="39347" x="4006850" y="2813050"/>
          <p14:tracePt t="39363" x="4076700" y="2794000"/>
          <p14:tracePt t="39380" x="4121150" y="2774950"/>
          <p14:tracePt t="39396" x="4165600" y="2749550"/>
          <p14:tracePt t="39413" x="4191000" y="2724150"/>
          <p14:tracePt t="39429" x="4210050" y="2692400"/>
          <p14:tracePt t="39446" x="4210050" y="2679700"/>
          <p14:tracePt t="39463" x="4216400" y="2667000"/>
          <p14:tracePt t="39479" x="4216400" y="2647950"/>
          <p14:tracePt t="39496" x="4216400" y="2628900"/>
          <p14:tracePt t="39513" x="4216400" y="2603500"/>
          <p14:tracePt t="39530" x="4216400" y="2578100"/>
          <p14:tracePt t="39546" x="4216400" y="2565400"/>
          <p14:tracePt t="39620" x="4216400" y="2559050"/>
          <p14:tracePt t="39626" x="4216400" y="2546350"/>
          <p14:tracePt t="39635" x="4216400" y="2527300"/>
          <p14:tracePt t="39635" x="4197350" y="2501900"/>
          <p14:tracePt t="39651" x="4178300" y="2482850"/>
          <p14:tracePt t="39659" x="4140200" y="2451100"/>
          <p14:tracePt t="39667" x="4070350" y="2393950"/>
          <p14:tracePt t="39681" x="3975100" y="2336800"/>
          <p14:tracePt t="39696" x="3784600" y="2254250"/>
          <p14:tracePt t="39713" x="3536950" y="2171700"/>
          <p14:tracePt t="39730" x="3054350" y="2108200"/>
          <p14:tracePt t="39747" x="2743200" y="2070100"/>
          <p14:tracePt t="39763" x="2546350" y="2057400"/>
          <p14:tracePt t="39780" x="2406650" y="2057400"/>
          <p14:tracePt t="39797" x="2222500" y="2057400"/>
          <p14:tracePt t="39813" x="2063750" y="2057400"/>
          <p14:tracePt t="39830" x="1898650" y="2076450"/>
          <p14:tracePt t="39847" x="1765300" y="2095500"/>
          <p14:tracePt t="39864" x="1619250" y="2139950"/>
          <p14:tracePt t="39880" x="1492250" y="2178050"/>
          <p14:tracePt t="39897" x="1390650" y="2203450"/>
          <p14:tracePt t="39914" x="1282700" y="2254250"/>
          <p14:tracePt t="39931" x="1231900" y="2298700"/>
          <p14:tracePt t="39948" x="1206500" y="2317750"/>
          <p14:tracePt t="39964" x="1181100" y="2368550"/>
          <p14:tracePt t="39982" x="1162050" y="2413000"/>
          <p14:tracePt t="39997" x="1136650" y="2451100"/>
          <p14:tracePt t="40014" x="1117600" y="2482850"/>
          <p14:tracePt t="40031" x="1111250" y="2514600"/>
          <p14:tracePt t="40047" x="1111250" y="2552700"/>
          <p14:tracePt t="40064" x="1111250" y="2578100"/>
          <p14:tracePt t="40081" x="1111250" y="2616200"/>
          <p14:tracePt t="40097" x="1111250" y="2641600"/>
          <p14:tracePt t="40114" x="1143000" y="2679700"/>
          <p14:tracePt t="40131" x="1206500" y="2724150"/>
          <p14:tracePt t="40147" x="1289050" y="2781300"/>
          <p14:tracePt t="40164" x="1416050" y="2819400"/>
          <p14:tracePt t="40181" x="1581150" y="2844800"/>
          <p14:tracePt t="40198" x="1790700" y="2863850"/>
          <p14:tracePt t="40214" x="2000250" y="2863850"/>
          <p14:tracePt t="40231" x="2216150" y="2863850"/>
          <p14:tracePt t="40248" x="2349500" y="2863850"/>
          <p14:tracePt t="40264" x="2482850" y="2851150"/>
          <p14:tracePt t="40281" x="2603500" y="2838450"/>
          <p14:tracePt t="40298" x="2724150" y="2813050"/>
          <p14:tracePt t="40298" x="2768600" y="2813050"/>
          <p14:tracePt t="40315" x="2901950" y="2787650"/>
          <p14:tracePt t="40331" x="3009900" y="2755900"/>
          <p14:tracePt t="40348" x="3117850" y="2743200"/>
          <p14:tracePt t="40364" x="3181350" y="2730500"/>
          <p14:tracePt t="40381" x="3206750" y="2730500"/>
          <p14:tracePt t="40398" x="3219450" y="2730500"/>
          <p14:tracePt t="40582" x="0" y="0"/>
        </p14:tracePtLst>
        <p14:tracePtLst>
          <p14:tracePt t="47237" x="5314950" y="5753100"/>
          <p14:tracePt t="47245" x="5321300" y="5778500"/>
          <p14:tracePt t="47253" x="5334000" y="5784850"/>
          <p14:tracePt t="47260" x="5340350" y="5822950"/>
          <p14:tracePt t="47269" x="5346700" y="5867400"/>
          <p14:tracePt t="47283" x="5372100" y="5911850"/>
          <p14:tracePt t="47301" x="5422900" y="5988050"/>
          <p14:tracePt t="47316" x="5473700" y="6057900"/>
          <p14:tracePt t="47332" x="5543550" y="6146800"/>
          <p14:tracePt t="47347" x="5638800" y="6229350"/>
          <p14:tracePt t="47365" x="5715000" y="6286500"/>
          <p14:tracePt t="47377" x="5791200" y="6350000"/>
          <p14:tracePt t="47394" x="5880100" y="6413500"/>
          <p14:tracePt t="47410" x="5943600" y="6445250"/>
          <p14:tracePt t="47427" x="6038850" y="6477000"/>
          <p14:tracePt t="47427" x="6076950" y="6489700"/>
          <p14:tracePt t="47445" x="6184900" y="6546850"/>
          <p14:tracePt t="47461" x="6299200" y="6616700"/>
          <p14:tracePt t="47477" x="6438900" y="6673850"/>
          <p14:tracePt t="47494" x="6540500" y="6705600"/>
          <p14:tracePt t="47511" x="6591300" y="6718300"/>
          <p14:tracePt t="47527" x="6616700" y="6724650"/>
          <p14:tracePt t="47544" x="6635750" y="6737350"/>
          <p14:tracePt t="47560" x="6680200" y="6756400"/>
          <p14:tracePt t="47577" x="6737350" y="6775450"/>
          <p14:tracePt t="47594" x="6858000" y="6781800"/>
          <p14:tracePt t="47611" x="6953250" y="6781800"/>
          <p14:tracePt t="47627" x="7035800" y="6775450"/>
          <p14:tracePt t="47644" x="7156450" y="6769100"/>
          <p14:tracePt t="47661" x="7321550" y="6769100"/>
          <p14:tracePt t="47679" x="7493000" y="6769100"/>
          <p14:tracePt t="47694" x="7670800" y="6788150"/>
          <p14:tracePt t="47711" x="7766050" y="6788150"/>
          <p14:tracePt t="47727" x="7829550" y="6775450"/>
          <p14:tracePt t="47744" x="7905750" y="6718300"/>
          <p14:tracePt t="47761" x="7975600" y="6642100"/>
          <p14:tracePt t="47778" x="7994650" y="6565900"/>
          <p14:tracePt t="47794" x="8013700" y="6521450"/>
          <p14:tracePt t="47811" x="8026400" y="6496050"/>
          <p14:tracePt t="47828" x="8026400" y="6381750"/>
          <p14:tracePt t="47845" x="8026400" y="6273800"/>
          <p14:tracePt t="47861" x="8026400" y="6178550"/>
          <p14:tracePt t="47878" x="8026400" y="6134100"/>
          <p14:tracePt t="47895" x="8026400" y="6102350"/>
          <p14:tracePt t="47911" x="8026400" y="6089650"/>
          <p14:tracePt t="47928" x="8026400" y="6064250"/>
          <p14:tracePt t="47944" x="8007350" y="6000750"/>
          <p14:tracePt t="47961" x="7981950" y="5911850"/>
          <p14:tracePt t="47978" x="7962900" y="5803900"/>
          <p14:tracePt t="47995" x="7943850" y="5746750"/>
          <p14:tracePt t="48011" x="7937500" y="5676900"/>
          <p14:tracePt t="48028" x="7912100" y="5581650"/>
          <p14:tracePt t="48046" x="7880350" y="5518150"/>
          <p14:tracePt t="48061" x="7829550" y="5454650"/>
          <p14:tracePt t="48078" x="7747000" y="5353050"/>
          <p14:tracePt t="48095" x="7613650" y="5245100"/>
          <p14:tracePt t="48113" x="7473950" y="5137150"/>
          <p14:tracePt t="48129" x="7302500" y="5048250"/>
          <p14:tracePt t="48145" x="7150100" y="4984750"/>
          <p14:tracePt t="48161" x="7035800" y="4940300"/>
          <p14:tracePt t="48178" x="6953250" y="4876800"/>
          <p14:tracePt t="48195" x="6896100" y="4838700"/>
          <p14:tracePt t="48212" x="6775450" y="4787900"/>
          <p14:tracePt t="48229" x="6692900" y="4737100"/>
          <p14:tracePt t="48245" x="6521450" y="4686300"/>
          <p14:tracePt t="48262" x="6305550" y="4648200"/>
          <p14:tracePt t="48279" x="6051550" y="4616450"/>
          <p14:tracePt t="48295" x="5772150" y="4578350"/>
          <p14:tracePt t="48312" x="5530850" y="4578350"/>
          <p14:tracePt t="48328" x="5416550" y="4610100"/>
          <p14:tracePt t="48345" x="5365750" y="4679950"/>
          <p14:tracePt t="48363" x="5340350" y="4768850"/>
          <p14:tracePt t="48378" x="5334000" y="4933950"/>
          <p14:tracePt t="48395" x="5334000" y="5118100"/>
          <p14:tracePt t="48412" x="5295900" y="5416550"/>
          <p14:tracePt t="48429" x="5251450" y="5537200"/>
          <p14:tracePt t="48445" x="5232400" y="5651500"/>
          <p14:tracePt t="48462" x="5219700" y="5765800"/>
          <p14:tracePt t="48479" x="5200650" y="5867400"/>
          <p14:tracePt t="48495" x="5200650" y="5943600"/>
          <p14:tracePt t="48512" x="5200650" y="6127750"/>
          <p14:tracePt t="48529" x="5200650" y="6254750"/>
          <p14:tracePt t="48545" x="5232400" y="6375400"/>
          <p14:tracePt t="48562" x="5251450" y="6413500"/>
          <p14:tracePt t="48579" x="5314950" y="6432550"/>
          <p14:tracePt t="48596" x="5391150" y="6451600"/>
          <p14:tracePt t="48613" x="5441950" y="6464300"/>
          <p14:tracePt t="48629" x="5524500" y="6483350"/>
          <p14:tracePt t="48646" x="5613400" y="6515100"/>
          <p14:tracePt t="48662" x="5759450" y="6565900"/>
          <p14:tracePt t="48694" x="5988050" y="6616700"/>
          <p14:tracePt t="48695" x="6242050" y="6661150"/>
          <p14:tracePt t="48711" x="6445250" y="6673850"/>
          <p14:tracePt t="48731" x="6623050" y="6705600"/>
          <p14:tracePt t="48746" x="6788150" y="6724650"/>
          <p14:tracePt t="48763" x="6953250" y="6750050"/>
          <p14:tracePt t="48779" x="7213600" y="6769100"/>
          <p14:tracePt t="48797" x="7416800" y="6769100"/>
          <p14:tracePt t="48813" x="7670800" y="6769100"/>
          <p14:tracePt t="48829" x="7886700" y="6775450"/>
          <p14:tracePt t="48846" x="8083550" y="6775450"/>
          <p14:tracePt t="48863" x="8267700" y="6775450"/>
          <p14:tracePt t="48879" x="8362950" y="6775450"/>
          <p14:tracePt t="48896" x="8407400" y="6686550"/>
          <p14:tracePt t="48913" x="8407400" y="6591300"/>
          <p14:tracePt t="48929" x="8407400" y="6451600"/>
          <p14:tracePt t="48946" x="8401050" y="6350000"/>
          <p14:tracePt t="48963" x="8401050" y="6248400"/>
          <p14:tracePt t="48980" x="8382000" y="6165850"/>
          <p14:tracePt t="48997" x="8331200" y="6038850"/>
          <p14:tracePt t="49013" x="8274050" y="5937250"/>
          <p14:tracePt t="49029" x="8204200" y="5829300"/>
          <p14:tracePt t="49046" x="8134350" y="5753100"/>
          <p14:tracePt t="49063" x="8070850" y="5676900"/>
          <p14:tracePt t="49080" x="7981950" y="5562600"/>
          <p14:tracePt t="49097" x="7848600" y="5441950"/>
          <p14:tracePt t="49113" x="7721600" y="5372100"/>
          <p14:tracePt t="49130" x="7607300" y="5334000"/>
          <p14:tracePt t="49147" x="7499350" y="5283200"/>
          <p14:tracePt t="49163" x="7378700" y="5238750"/>
          <p14:tracePt t="49181" x="7277100" y="5207000"/>
          <p14:tracePt t="49197" x="7150100" y="5181600"/>
          <p14:tracePt t="49213" x="6953250" y="5137150"/>
          <p14:tracePt t="49230" x="6648450" y="5080000"/>
          <p14:tracePt t="49247" x="6419850" y="5080000"/>
          <p14:tracePt t="49263" x="6261100" y="5080000"/>
          <p14:tracePt t="49280" x="6115050" y="5080000"/>
          <p14:tracePt t="49297" x="6019800" y="5080000"/>
          <p14:tracePt t="49313" x="5911850" y="5080000"/>
          <p14:tracePt t="49330" x="5861050" y="5080000"/>
          <p14:tracePt t="49347" x="5791200" y="5124450"/>
          <p14:tracePt t="49364" x="5734050" y="5194300"/>
          <p14:tracePt t="49381" x="5702300" y="5232400"/>
          <p14:tracePt t="49397" x="5664200" y="5302250"/>
          <p14:tracePt t="49415" x="5638800" y="5359400"/>
          <p14:tracePt t="49430" x="5619750" y="5441950"/>
          <p14:tracePt t="49447" x="5619750" y="5480050"/>
          <p14:tracePt t="49464" x="5619750" y="5549900"/>
          <p14:tracePt t="49481" x="5619750" y="5645150"/>
          <p14:tracePt t="49497" x="5645150" y="5740400"/>
          <p14:tracePt t="49514" x="5715000" y="5899150"/>
          <p14:tracePt t="49530" x="5810250" y="6102350"/>
          <p14:tracePt t="49547" x="5918200" y="6273800"/>
          <p14:tracePt t="49547" x="5956300" y="6324600"/>
          <p14:tracePt t="49565" x="6000750" y="6388100"/>
          <p14:tracePt t="49644" x="6013450" y="6400800"/>
          <p14:tracePt t="49656" x="6013450" y="6407150"/>
          <p14:tracePt t="49660" x="6026150" y="6413500"/>
          <p14:tracePt t="49663" x="6057900" y="6451600"/>
          <p14:tracePt t="49681" x="6102350" y="6502400"/>
          <p14:tracePt t="49697" x="6159500" y="6540500"/>
          <p14:tracePt t="49714" x="6216650" y="6565900"/>
          <p14:tracePt t="49731" x="6254750" y="6578600"/>
          <p14:tracePt t="49747" x="6299200" y="6597650"/>
          <p14:tracePt t="49765" x="6311900" y="6597650"/>
          <p14:tracePt t="49782" x="6318250" y="6597650"/>
          <p14:tracePt t="49820" x="6324600" y="6597650"/>
          <p14:tracePt t="49860" x="6330950" y="6604000"/>
          <p14:tracePt t="49876" x="6337300" y="6604000"/>
          <p14:tracePt t="49884" x="6350000" y="6616700"/>
          <p14:tracePt t="49892" x="6362700" y="6623050"/>
          <p14:tracePt t="49892" x="6369050" y="6623050"/>
          <p14:tracePt t="49901" x="6369050" y="6629400"/>
          <p14:tracePt t="49914" x="6381750" y="6635750"/>
          <p14:tracePt t="49914" x="0" y="0"/>
        </p14:tracePtLst>
        <p14:tracePtLst>
          <p14:tracePt t="54613" x="3308350" y="5994400"/>
          <p14:tracePt t="54692" x="3314700" y="6000750"/>
          <p14:tracePt t="54715" x="3302000" y="6000750"/>
          <p14:tracePt t="54717" x="3263900" y="6000750"/>
          <p14:tracePt t="54725" x="3187700" y="6000750"/>
          <p14:tracePt t="54741" x="3098800" y="6000750"/>
          <p14:tracePt t="54755" x="2997200" y="6000750"/>
          <p14:tracePt t="54773" x="2813050" y="6000750"/>
          <p14:tracePt t="54797" x="2717800" y="6000750"/>
          <p14:tracePt t="54806" x="2673350" y="6000750"/>
          <p14:tracePt t="54828" x="2641600" y="6000750"/>
          <p14:tracePt t="54839" x="2597150" y="6000750"/>
          <p14:tracePt t="54860" x="2546350" y="6000750"/>
          <p14:tracePt t="54876" x="2489200" y="6000750"/>
          <p14:tracePt t="54893" x="2393950" y="6000750"/>
          <p14:tracePt t="54909" x="2305050" y="6000750"/>
          <p14:tracePt t="54925" x="2222500" y="6000750"/>
          <p14:tracePt t="54941" x="2159000" y="6007100"/>
          <p14:tracePt t="54957" x="2038350" y="6007100"/>
          <p14:tracePt t="54957" x="1968500" y="6007100"/>
          <p14:tracePt t="54973" x="1854200" y="6007100"/>
          <p14:tracePt t="54996" x="1733550" y="6007100"/>
          <p14:tracePt t="55006" x="1631950" y="6007100"/>
          <p14:tracePt t="55023" x="1562100" y="6007100"/>
          <p14:tracePt t="55039" x="1524000" y="6007100"/>
          <p14:tracePt t="55056" x="1492250" y="6007100"/>
          <p14:tracePt t="55073" x="1460500" y="6007100"/>
          <p14:tracePt t="55089" x="1403350" y="6007100"/>
          <p14:tracePt t="55106" x="1346200" y="6013450"/>
          <p14:tracePt t="55123" x="1250950" y="6038850"/>
          <p14:tracePt t="55139" x="1200150" y="6038850"/>
          <p14:tracePt t="55139" x="1193800" y="6038850"/>
          <p14:tracePt t="55157" x="1162050" y="6045200"/>
          <p14:tracePt t="55174" x="1143000" y="6045200"/>
          <p14:tracePt t="55189" x="1098550" y="6045200"/>
          <p14:tracePt t="55208" x="1079500" y="6057900"/>
          <p14:tracePt t="55223" x="1060450" y="6064250"/>
          <p14:tracePt t="55240" x="1035050" y="6070600"/>
          <p14:tracePt t="55256" x="1022350" y="6083300"/>
          <p14:tracePt t="55273" x="1009650" y="6102350"/>
          <p14:tracePt t="55290" x="1003300" y="6140450"/>
          <p14:tracePt t="55307" x="1003300" y="6159500"/>
          <p14:tracePt t="55323" x="996950" y="6197600"/>
          <p14:tracePt t="55340" x="996950" y="6248400"/>
          <p14:tracePt t="55357" x="996950" y="6273800"/>
          <p14:tracePt t="55373" x="996950" y="6299200"/>
          <p14:tracePt t="55390" x="996950" y="6350000"/>
          <p14:tracePt t="55406" x="1016000" y="6407150"/>
          <p14:tracePt t="55424" x="1047750" y="6464300"/>
          <p14:tracePt t="55440" x="1085850" y="6502400"/>
          <p14:tracePt t="55457" x="1136650" y="6521450"/>
          <p14:tracePt t="55473" x="1174750" y="6534150"/>
          <p14:tracePt t="55490" x="1231900" y="6572250"/>
          <p14:tracePt t="55507" x="1282700" y="6604000"/>
          <p14:tracePt t="55524" x="1397000" y="6654800"/>
          <p14:tracePt t="55541" x="1466850" y="6686550"/>
          <p14:tracePt t="55558" x="1543050" y="6711950"/>
          <p14:tracePt t="55574" x="1657350" y="6737350"/>
          <p14:tracePt t="55590" x="1746250" y="6750050"/>
          <p14:tracePt t="55607" x="1866900" y="6769100"/>
          <p14:tracePt t="55623" x="1936750" y="6781800"/>
          <p14:tracePt t="55641" x="2032000" y="6807200"/>
          <p14:tracePt t="55657" x="2139950" y="6813550"/>
          <p14:tracePt t="55674" x="2292350" y="6813550"/>
          <p14:tracePt t="55691" x="2476500" y="6813550"/>
          <p14:tracePt t="55707" x="2736850" y="6800850"/>
          <p14:tracePt t="55724" x="2813050" y="6794500"/>
          <p14:tracePt t="55740" x="3073400" y="6775450"/>
          <p14:tracePt t="55757" x="3194050" y="6775450"/>
          <p14:tracePt t="55773" x="3321050" y="6750050"/>
          <p14:tracePt t="55790" x="3409950" y="6743700"/>
          <p14:tracePt t="55807" x="3498850" y="6737350"/>
          <p14:tracePt t="55823" x="3594100" y="6737350"/>
          <p14:tracePt t="55839" x="3708400" y="6737350"/>
          <p14:tracePt t="55856" x="3867150" y="6737350"/>
          <p14:tracePt t="55874" x="3975100" y="6737350"/>
          <p14:tracePt t="55892" x="4133850" y="6711950"/>
          <p14:tracePt t="55908" x="4171950" y="6699250"/>
          <p14:tracePt t="55908" x="4210050" y="6673850"/>
          <p14:tracePt t="55925" x="4305300" y="6673850"/>
          <p14:tracePt t="55941" x="4438650" y="6673850"/>
          <p14:tracePt t="55958" x="4578350" y="6673850"/>
          <p14:tracePt t="55974" x="4699000" y="6673850"/>
          <p14:tracePt t="55991" x="4826000" y="6642100"/>
          <p14:tracePt t="56008" x="4870450" y="6610350"/>
          <p14:tracePt t="56024" x="4883150" y="6578600"/>
          <p14:tracePt t="56041" x="4883150" y="6527800"/>
          <p14:tracePt t="56057" x="4883150" y="6483350"/>
          <p14:tracePt t="56075" x="4876800" y="6432550"/>
          <p14:tracePt t="56091" x="4857750" y="6413500"/>
          <p14:tracePt t="56108" x="4819650" y="6375400"/>
          <p14:tracePt t="56124" x="4762500" y="6305550"/>
          <p14:tracePt t="56141" x="4737100" y="6280150"/>
          <p14:tracePt t="56158" x="4673600" y="6216650"/>
          <p14:tracePt t="56174" x="4622800" y="6172200"/>
          <p14:tracePt t="56192" x="4508500" y="6121400"/>
          <p14:tracePt t="56208" x="4394200" y="6076950"/>
          <p14:tracePt t="56225" x="4216400" y="6019800"/>
          <p14:tracePt t="56241" x="3956050" y="5949950"/>
          <p14:tracePt t="56258" x="3740150" y="5905500"/>
          <p14:tracePt t="56274" x="3409950" y="5861050"/>
          <p14:tracePt t="56291" x="3136900" y="5861050"/>
          <p14:tracePt t="56310" x="3009900" y="5861050"/>
          <p14:tracePt t="56325" x="2889250" y="5861050"/>
          <p14:tracePt t="56342" x="2781300" y="5861050"/>
          <p14:tracePt t="56358" x="2667000" y="5861050"/>
          <p14:tracePt t="56375" x="2546350" y="5861050"/>
          <p14:tracePt t="56392" x="2432050" y="5861050"/>
          <p14:tracePt t="56408" x="2298700" y="5873750"/>
          <p14:tracePt t="56425" x="2171700" y="5892800"/>
          <p14:tracePt t="56441" x="2044700" y="5899150"/>
          <p14:tracePt t="56458" x="1879600" y="5899150"/>
          <p14:tracePt t="56475" x="1752600" y="5899150"/>
          <p14:tracePt t="56492" x="1638300" y="5911850"/>
          <p14:tracePt t="56509" x="1562100" y="5930900"/>
          <p14:tracePt t="56525" x="1466850" y="5949950"/>
          <p14:tracePt t="56542" x="1365250" y="5956300"/>
          <p14:tracePt t="56558" x="1276350" y="5975350"/>
          <p14:tracePt t="56577" x="1149350" y="6000750"/>
          <p14:tracePt t="56592" x="1073150" y="6007100"/>
          <p14:tracePt t="56609" x="1016000" y="6019800"/>
          <p14:tracePt t="56625" x="977900" y="6038850"/>
          <p14:tracePt t="56661" x="971550" y="6051550"/>
          <p14:tracePt t="56677" x="958850" y="6057900"/>
          <p14:tracePt t="56678" x="946150" y="6083300"/>
          <p14:tracePt t="56693" x="939800" y="6108700"/>
          <p14:tracePt t="56710" x="939800" y="6159500"/>
          <p14:tracePt t="56726" x="939800" y="6203950"/>
          <p14:tracePt t="56742" x="958850" y="6273800"/>
          <p14:tracePt t="56759" x="1022350" y="6343650"/>
          <p14:tracePt t="56775" x="1073150" y="6400800"/>
          <p14:tracePt t="56792" x="1111250" y="6413500"/>
          <p14:tracePt t="56809" x="1149350" y="6419850"/>
          <p14:tracePt t="56826" x="1187450" y="6432550"/>
          <p14:tracePt t="56842" x="1238250" y="6451600"/>
          <p14:tracePt t="56859" x="1301750" y="6477000"/>
          <p14:tracePt t="56876" x="1384300" y="6527800"/>
          <p14:tracePt t="56893" x="1435100" y="6553200"/>
          <p14:tracePt t="56910" x="1530350" y="6559550"/>
          <p14:tracePt t="56926" x="1638300" y="6584950"/>
          <p14:tracePt t="56942" x="1752600" y="6616700"/>
          <p14:tracePt t="56959" x="1854200" y="6642100"/>
          <p14:tracePt t="56976" x="1955800" y="6654800"/>
          <p14:tracePt t="56993" x="2063750" y="6673850"/>
          <p14:tracePt t="57009" x="2197100" y="6673850"/>
          <p14:tracePt t="57026" x="2336800" y="6673850"/>
          <p14:tracePt t="57043" x="2444750" y="6673850"/>
          <p14:tracePt t="57060" x="2559050" y="6673850"/>
          <p14:tracePt t="57076" x="2730500" y="6673850"/>
          <p14:tracePt t="57094" x="2863850" y="6673850"/>
          <p14:tracePt t="57109" x="2959100" y="6673850"/>
          <p14:tracePt t="57126" x="3060700" y="6673850"/>
          <p14:tracePt t="57143" x="3149600" y="6673850"/>
          <p14:tracePt t="57159" x="3232150" y="6673850"/>
          <p14:tracePt t="57176" x="3352800" y="6673850"/>
          <p14:tracePt t="57193" x="3498850" y="6673850"/>
          <p14:tracePt t="57210" x="3670300" y="6673850"/>
          <p14:tracePt t="57226" x="3803650" y="6654800"/>
          <p14:tracePt t="57243" x="3924300" y="6610350"/>
          <p14:tracePt t="57243" x="3975100" y="6597650"/>
          <p14:tracePt t="57262" x="4057650" y="6572250"/>
          <p14:tracePt t="57277" x="4165600" y="6565900"/>
          <p14:tracePt t="57293" x="4279900" y="6546850"/>
          <p14:tracePt t="57310" x="4400550" y="6540500"/>
          <p14:tracePt t="57326" x="4502150" y="6502400"/>
          <p14:tracePt t="57343" x="4610100" y="6451600"/>
          <p14:tracePt t="57360" x="4635500" y="6438900"/>
          <p14:tracePt t="57377" x="4654550" y="6413500"/>
          <p14:tracePt t="57393" x="4667250" y="6400800"/>
          <p14:tracePt t="57410" x="4692650" y="6350000"/>
          <p14:tracePt t="57427" x="4705350" y="6305550"/>
          <p14:tracePt t="57444" x="4711700" y="6280150"/>
          <p14:tracePt t="57460" x="4711700" y="6242050"/>
          <p14:tracePt t="57477" x="4711700" y="6229350"/>
          <p14:tracePt t="57493" x="4711700" y="6216650"/>
          <p14:tracePt t="57510" x="4705350" y="6210300"/>
          <p14:tracePt t="57526" x="4686300" y="6191250"/>
          <p14:tracePt t="57543" x="4660900" y="6165850"/>
          <p14:tracePt t="57560" x="4572000" y="6121400"/>
          <p14:tracePt t="57577" x="4470400" y="6102350"/>
          <p14:tracePt t="57594" x="4318000" y="6089650"/>
          <p14:tracePt t="57610" x="4184650" y="6076950"/>
          <p14:tracePt t="57627" x="4000500" y="6076950"/>
          <p14:tracePt t="57644" x="3816350" y="6076950"/>
          <p14:tracePt t="57644" x="3689350" y="6076950"/>
          <p14:tracePt t="57661" x="3492500" y="6064250"/>
          <p14:tracePt t="57677" x="3289300" y="6045200"/>
          <p14:tracePt t="57694" x="3124200" y="6038850"/>
          <p14:tracePt t="57710" x="2990850" y="6032500"/>
          <p14:tracePt t="57728" x="2870200" y="6013450"/>
          <p14:tracePt t="57744" x="2749550" y="6007100"/>
          <p14:tracePt t="57761" x="2571750" y="5988050"/>
          <p14:tracePt t="57777" x="2413000" y="5981700"/>
          <p14:tracePt t="57794" x="2235200" y="5981700"/>
          <p14:tracePt t="57811" x="2108200" y="5981700"/>
          <p14:tracePt t="57827" x="1981200" y="6000750"/>
          <p14:tracePt t="57827" x="1936750" y="6000750"/>
          <p14:tracePt t="57845" x="1841500" y="6013450"/>
          <p14:tracePt t="57862" x="1682750" y="6019800"/>
          <p14:tracePt t="57877" x="1524000" y="6019800"/>
          <p14:tracePt t="57894" x="1416050" y="6070600"/>
          <p14:tracePt t="57911" x="1365250" y="6089650"/>
          <p14:tracePt t="57927" x="1327150" y="6102350"/>
          <p14:tracePt t="57944" x="1301750" y="6115050"/>
          <p14:tracePt t="57961" x="1257300" y="6121400"/>
          <p14:tracePt t="57977" x="1225550" y="6134100"/>
          <p14:tracePt t="57994" x="1187450" y="6134100"/>
          <p14:tracePt t="58011" x="1168400" y="6134100"/>
          <p14:tracePt t="58028" x="1123950" y="6134100"/>
          <p14:tracePt t="58046" x="1085850" y="6134100"/>
          <p14:tracePt t="58062" x="1079500" y="6134100"/>
          <p14:tracePt t="58284" x="0" y="0"/>
        </p14:tracePtLst>
        <p14:tracePtLst>
          <p14:tracePt t="67807" x="6667500" y="3314700"/>
          <p14:tracePt t="67822" x="6692900" y="3295650"/>
          <p14:tracePt t="67830" x="6705600" y="3282950"/>
          <p14:tracePt t="67838" x="6724650" y="3270250"/>
          <p14:tracePt t="67847" x="6775450" y="3251200"/>
          <p14:tracePt t="67847" x="6800850" y="3244850"/>
          <p14:tracePt t="67862" x="6851650" y="3225800"/>
          <p14:tracePt t="67879" x="6921500" y="3187700"/>
          <p14:tracePt t="67902" x="6978650" y="3149600"/>
          <p14:tracePt t="67912" x="7029450" y="3117850"/>
          <p14:tracePt t="67928" x="7086600" y="3086100"/>
          <p14:tracePt t="67945" x="7162800" y="3022600"/>
          <p14:tracePt t="67962" x="7219950" y="2984500"/>
          <p14:tracePt t="67978" x="7277100" y="2933700"/>
          <p14:tracePt t="67995" x="7315200" y="2889250"/>
          <p14:tracePt t="68012" x="7353300" y="2857500"/>
          <p14:tracePt t="68029" x="7410450" y="2794000"/>
          <p14:tracePt t="68045" x="7473950" y="2743200"/>
          <p14:tracePt t="68063" x="7524750" y="2692400"/>
          <p14:tracePt t="68079" x="7575550" y="2641600"/>
          <p14:tracePt t="68095" x="7626350" y="2609850"/>
          <p14:tracePt t="68112" x="7696200" y="2559050"/>
          <p14:tracePt t="68128" x="7759700" y="2508250"/>
          <p14:tracePt t="68145" x="7842250" y="2470150"/>
          <p14:tracePt t="68162" x="7893050" y="2444750"/>
          <p14:tracePt t="68179" x="7931150" y="2419350"/>
          <p14:tracePt t="68195" x="7969250" y="2406650"/>
          <p14:tracePt t="68212" x="7988300" y="2387600"/>
          <p14:tracePt t="68229" x="7994650" y="2387600"/>
          <p14:tracePt t="68245" x="8007350" y="2374900"/>
          <p14:tracePt t="68245" x="8013700" y="2368550"/>
          <p14:tracePt t="68264" x="8039100" y="2349500"/>
          <p14:tracePt t="68279" x="8051800" y="2311400"/>
          <p14:tracePt t="68295" x="8064500" y="2266950"/>
          <p14:tracePt t="68312" x="8083550" y="2197100"/>
          <p14:tracePt t="68329" x="8102600" y="2063750"/>
          <p14:tracePt t="68345" x="8102600" y="1911350"/>
          <p14:tracePt t="68363" x="8102600" y="1771650"/>
          <p14:tracePt t="68379" x="8102600" y="1625600"/>
          <p14:tracePt t="68396" x="8096250" y="1530350"/>
          <p14:tracePt t="68412" x="8083550" y="1466850"/>
          <p14:tracePt t="68429" x="8064500" y="1403350"/>
          <p14:tracePt t="68447" x="8045450" y="1384300"/>
          <p14:tracePt t="68463" x="8020050" y="1358900"/>
          <p14:tracePt t="68479" x="7988300" y="1346200"/>
          <p14:tracePt t="68496" x="7905750" y="1320800"/>
          <p14:tracePt t="68513" x="7797800" y="1308100"/>
          <p14:tracePt t="68529" x="7702550" y="1295400"/>
          <p14:tracePt t="68546" x="7613650" y="1282700"/>
          <p14:tracePt t="68562" x="7524750" y="1270000"/>
          <p14:tracePt t="68579" x="7467600" y="1270000"/>
          <p14:tracePt t="68596" x="7416800" y="1257300"/>
          <p14:tracePt t="68613" x="7366000" y="1250950"/>
          <p14:tracePt t="68630" x="7308850" y="1244600"/>
          <p14:tracePt t="68647" x="7270750" y="1238250"/>
          <p14:tracePt t="68663" x="7219950" y="1231900"/>
          <p14:tracePt t="68680" x="7150100" y="1212850"/>
          <p14:tracePt t="68696" x="7054850" y="1206500"/>
          <p14:tracePt t="68713" x="6934200" y="1187450"/>
          <p14:tracePt t="68729" x="6788150" y="1174750"/>
          <p14:tracePt t="68746" x="6654800" y="1155700"/>
          <p14:tracePt t="68763" x="6559550" y="1155700"/>
          <p14:tracePt t="68780" x="6515100" y="1155700"/>
          <p14:tracePt t="68796" x="6464300" y="1155700"/>
          <p14:tracePt t="68813" x="6413500" y="1162050"/>
          <p14:tracePt t="68830" x="6299200" y="1187450"/>
          <p14:tracePt t="68847" x="6216650" y="1206500"/>
          <p14:tracePt t="68864" x="6146800" y="1225550"/>
          <p14:tracePt t="68880" x="6102350" y="1238250"/>
          <p14:tracePt t="68896" x="6051550" y="1244600"/>
          <p14:tracePt t="68913" x="5988050" y="1250950"/>
          <p14:tracePt t="68930" x="5899150" y="1257300"/>
          <p14:tracePt t="68946" x="5848350" y="1257300"/>
          <p14:tracePt t="68963" x="5778500" y="1263650"/>
          <p14:tracePt t="68980" x="5727700" y="1263650"/>
          <p14:tracePt t="68997" x="5651500" y="1263650"/>
          <p14:tracePt t="69013" x="5575300" y="1263650"/>
          <p14:tracePt t="69031" x="5562600" y="1263650"/>
          <p14:tracePt t="69047" x="5537200" y="1276350"/>
          <p14:tracePt t="69063" x="5530850" y="1276350"/>
          <p14:tracePt t="69080" x="5518150" y="1276350"/>
          <p14:tracePt t="69096" x="5499100" y="1289050"/>
          <p14:tracePt t="69114" x="5480050" y="1314450"/>
          <p14:tracePt t="69130" x="5454650" y="1339850"/>
          <p14:tracePt t="69147" x="5422900" y="1371600"/>
          <p14:tracePt t="69163" x="5372100" y="1428750"/>
          <p14:tracePt t="69180" x="5359400" y="1460500"/>
          <p14:tracePt t="69197" x="5340350" y="1524000"/>
          <p14:tracePt t="69214" x="5321300" y="1581150"/>
          <p14:tracePt t="69214" x="5314950" y="1606550"/>
          <p14:tracePt t="69231" x="5270500" y="1657350"/>
          <p14:tracePt t="69247" x="5251450" y="1701800"/>
          <p14:tracePt t="69264" x="5245100" y="1746250"/>
          <p14:tracePt t="69280" x="5226050" y="1816100"/>
          <p14:tracePt t="69297" x="5226050" y="1860550"/>
          <p14:tracePt t="69315" x="5226050" y="1879600"/>
          <p14:tracePt t="69330" x="5226050" y="1936750"/>
          <p14:tracePt t="69347" x="5226050" y="2006600"/>
          <p14:tracePt t="69364" x="5226050" y="2101850"/>
          <p14:tracePt t="69381" x="5226050" y="2247900"/>
          <p14:tracePt t="69397" x="5283200" y="2508250"/>
          <p14:tracePt t="69415" x="5340350" y="2679700"/>
          <p14:tracePt t="69431" x="5353050" y="2800350"/>
          <p14:tracePt t="69448" x="5378450" y="2921000"/>
          <p14:tracePt t="69464" x="5378450" y="3003550"/>
          <p14:tracePt t="69481" x="5384800" y="3048000"/>
          <p14:tracePt t="69497" x="5384800" y="3098800"/>
          <p14:tracePt t="69514" x="5384800" y="3136900"/>
          <p14:tracePt t="69531" x="5384800" y="3187700"/>
          <p14:tracePt t="69547" x="5384800" y="3225800"/>
          <p14:tracePt t="69564" x="5384800" y="3257550"/>
          <p14:tracePt t="69581" x="5384800" y="3314700"/>
          <p14:tracePt t="69598" x="5384800" y="3359150"/>
          <p14:tracePt t="69614" x="5391150" y="3409950"/>
          <p14:tracePt t="69631" x="5397500" y="3467100"/>
          <p14:tracePt t="69648" x="5403850" y="3524250"/>
          <p14:tracePt t="69664" x="5403850" y="3556000"/>
          <p14:tracePt t="69682" x="5403850" y="3581400"/>
          <p14:tracePt t="69698" x="5403850" y="3613150"/>
          <p14:tracePt t="69715" x="5403850" y="3670300"/>
          <p14:tracePt t="69731" x="5403850" y="3727450"/>
          <p14:tracePt t="69748" x="5403850" y="3771900"/>
          <p14:tracePt t="69764" x="5391150" y="3829050"/>
          <p14:tracePt t="69781" x="5384800" y="3879850"/>
          <p14:tracePt t="69799" x="5372100" y="3905250"/>
          <p14:tracePt t="69799" x="5372100" y="3930650"/>
          <p14:tracePt t="69815" x="5372100" y="3968750"/>
          <p14:tracePt t="69832" x="5372100" y="4006850"/>
          <p14:tracePt t="69848" x="5372100" y="4013200"/>
          <p14:tracePt t="69991" x="5372100" y="4019550"/>
          <p14:tracePt t="70031" x="5378450" y="4019550"/>
          <p14:tracePt t="70040" x="5384800" y="4019550"/>
          <p14:tracePt t="70054" x="5391150" y="4019550"/>
          <p14:tracePt t="70062" x="5403850" y="4019550"/>
          <p14:tracePt t="70081" x="5422900" y="3987800"/>
          <p14:tracePt t="70082" x="5422900" y="3956050"/>
          <p14:tracePt t="70098" x="5435600" y="3879850"/>
          <p14:tracePt t="70115" x="5435600" y="3740150"/>
          <p14:tracePt t="70132" x="5435600" y="3524250"/>
          <p14:tracePt t="70148" x="5435600" y="3371850"/>
          <p14:tracePt t="70148" x="5435600" y="3308350"/>
          <p14:tracePt t="70166" x="5435600" y="3238500"/>
          <p14:tracePt t="70183" x="5454650" y="3168650"/>
          <p14:tracePt t="70199" x="5467350" y="3117850"/>
          <p14:tracePt t="70216" x="5505450" y="3016250"/>
          <p14:tracePt t="70232" x="5537200" y="2851150"/>
          <p14:tracePt t="70249" x="5568950" y="2730500"/>
          <p14:tracePt t="70265" x="5581650" y="2597150"/>
          <p14:tracePt t="70282" x="5600700" y="2495550"/>
          <p14:tracePt t="70299" x="5607050" y="2413000"/>
          <p14:tracePt t="70316" x="5607050" y="2336800"/>
          <p14:tracePt t="70332" x="5607050" y="2273300"/>
          <p14:tracePt t="70349" x="5607050" y="2235200"/>
          <p14:tracePt t="70367" x="5607050" y="2222500"/>
          <p14:tracePt t="70382" x="5607050" y="2184400"/>
          <p14:tracePt t="70400" x="5607050" y="2133600"/>
          <p14:tracePt t="70415" x="5600700" y="2082800"/>
          <p14:tracePt t="70433" x="5588000" y="2044700"/>
          <p14:tracePt t="70449" x="5575300" y="2012950"/>
          <p14:tracePt t="70466" x="5562600" y="1974850"/>
          <p14:tracePt t="70482" x="5562600" y="1943100"/>
          <p14:tracePt t="70499" x="5556250" y="1924050"/>
          <p14:tracePt t="70516" x="5543550" y="1905000"/>
          <p14:tracePt t="70533" x="5524500" y="1879600"/>
          <p14:tracePt t="70549" x="5518150" y="1873250"/>
          <p14:tracePt t="70566" x="5505450" y="1860550"/>
          <p14:tracePt t="70582" x="5499100" y="1847850"/>
          <p14:tracePt t="70599" x="5486400" y="1847850"/>
          <p14:tracePt t="70616" x="5473700" y="1828800"/>
          <p14:tracePt t="70632" x="5461000" y="1822450"/>
          <p14:tracePt t="70649" x="5448300" y="1816100"/>
          <p14:tracePt t="70666" x="5441950" y="1809750"/>
          <p14:tracePt t="70682" x="5435600" y="1803400"/>
          <p14:tracePt t="70782" x="5435600" y="1797050"/>
          <p14:tracePt t="70793" x="5435600" y="1784350"/>
          <p14:tracePt t="70807" x="5435600" y="1771650"/>
          <p14:tracePt t="70807" x="5435600" y="1752600"/>
          <p14:tracePt t="70830" x="5435600" y="1746250"/>
          <p14:tracePt t="70838" x="5435600" y="1739900"/>
          <p14:tracePt t="70847" x="5435600" y="1727200"/>
          <p14:tracePt t="70852" x="5435600" y="1714500"/>
          <p14:tracePt t="70866" x="5429250" y="1701800"/>
          <p14:tracePt t="70959" x="5429250" y="1708150"/>
          <p14:tracePt t="70967" x="5429250" y="1758950"/>
          <p14:tracePt t="70983" x="5429250" y="1803400"/>
          <p14:tracePt t="70984" x="5435600" y="1873250"/>
          <p14:tracePt t="71000" x="5461000" y="1987550"/>
          <p14:tracePt t="71016" x="5461000" y="2114550"/>
          <p14:tracePt t="71033" x="5461000" y="2222500"/>
          <p14:tracePt t="71050" x="5454650" y="2292350"/>
          <p14:tracePt t="71067" x="5454650" y="2362200"/>
          <p14:tracePt t="71083" x="5435600" y="2432050"/>
          <p14:tracePt t="71099" x="5429250" y="2501900"/>
          <p14:tracePt t="71116" x="5429250" y="2559050"/>
          <p14:tracePt t="71133" x="5429250" y="2616200"/>
          <p14:tracePt t="71149" x="5429250" y="2641600"/>
          <p14:tracePt t="71166" x="5429250" y="2654300"/>
          <p14:tracePt t="71184" x="5429250" y="2667000"/>
          <p14:tracePt t="71200" x="5429250" y="2673350"/>
          <p14:tracePt t="71217" x="5422900" y="2686050"/>
          <p14:tracePt t="71233" x="5422900" y="2705100"/>
          <p14:tracePt t="71250" x="5416550" y="2711450"/>
          <p14:tracePt t="71267" x="5397500" y="2743200"/>
          <p14:tracePt t="71283" x="5391150" y="2762250"/>
          <p14:tracePt t="71300" x="5384800" y="2781300"/>
          <p14:tracePt t="71317" x="5378450" y="2857500"/>
          <p14:tracePt t="71334" x="5378450" y="2876550"/>
          <p14:tracePt t="71350" x="5372100" y="2901950"/>
          <p14:tracePt t="71479" x="5365750" y="2908300"/>
          <p14:tracePt t="71480" x="5365750" y="2914650"/>
          <p14:tracePt t="71495" x="5359400" y="2921000"/>
          <p14:tracePt t="71503" x="5346700" y="2933700"/>
          <p14:tracePt t="71511" x="5346700" y="2940050"/>
          <p14:tracePt t="71517" x="5334000" y="3028950"/>
          <p14:tracePt t="71534" x="5334000" y="3136900"/>
          <p14:tracePt t="71551" x="5334000" y="3244850"/>
          <p14:tracePt t="71567" x="5334000" y="3346450"/>
          <p14:tracePt t="71584" x="5334000" y="3409950"/>
          <p14:tracePt t="71601" x="5340350" y="3460750"/>
          <p14:tracePt t="71617" x="5346700" y="3492500"/>
          <p14:tracePt t="71634" x="5353050" y="3530600"/>
          <p14:tracePt t="71651" x="5359400" y="3606800"/>
          <p14:tracePt t="71668" x="5359400" y="3625850"/>
          <p14:tracePt t="71684" x="5365750" y="3651250"/>
          <p14:tracePt t="71807" x="5378450" y="3632200"/>
          <p14:tracePt t="71816" x="5378450" y="3556000"/>
          <p14:tracePt t="71816" x="5378450" y="3359150"/>
          <p14:tracePt t="71834" x="5378450" y="3105150"/>
          <p14:tracePt t="71852" x="5378450" y="2889250"/>
          <p14:tracePt t="71868" x="5353050" y="2717800"/>
          <p14:tracePt t="71885" x="5340350" y="2571750"/>
          <p14:tracePt t="71901" x="5340350" y="2387600"/>
          <p14:tracePt t="71919" x="5340350" y="2343150"/>
          <p14:tracePt t="71936" x="5340350" y="2286000"/>
          <p14:tracePt t="71952" x="5340350" y="2216150"/>
          <p14:tracePt t="71968" x="5340350" y="2159000"/>
          <p14:tracePt t="71985" x="5353050" y="2114550"/>
          <p14:tracePt t="72002" x="5353050" y="2082800"/>
          <p14:tracePt t="72018" x="5353050" y="2057400"/>
          <p14:tracePt t="72035" x="5353050" y="2038350"/>
          <p14:tracePt t="72051" x="5353050" y="2032000"/>
          <p14:tracePt t="72068" x="5353050" y="2019300"/>
          <p14:tracePt t="72085" x="5346700" y="2019300"/>
          <p14:tracePt t="72101" x="5334000" y="2019300"/>
          <p14:tracePt t="72101" x="5321300" y="2019300"/>
          <p14:tracePt t="72119" x="5295900" y="2019300"/>
          <p14:tracePt t="72135" x="5257800" y="2019300"/>
          <p14:tracePt t="72152" x="5226050" y="2019300"/>
          <p14:tracePt t="72168" x="5181600" y="2038350"/>
          <p14:tracePt t="72185" x="5143500" y="2044700"/>
          <p14:tracePt t="72202" x="5099050" y="2070100"/>
          <p14:tracePt t="72218" x="5067300" y="2082800"/>
          <p14:tracePt t="72235" x="5048250" y="2095500"/>
          <p14:tracePt t="72252" x="5029200" y="2120900"/>
          <p14:tracePt t="72269" x="4991100" y="2152650"/>
          <p14:tracePt t="72285" x="4972050" y="2178050"/>
          <p14:tracePt t="72285" x="4965700" y="2190750"/>
          <p14:tracePt t="72303" x="4933950" y="2228850"/>
          <p14:tracePt t="72319" x="4914900" y="2266950"/>
          <p14:tracePt t="72335" x="4889500" y="2305050"/>
          <p14:tracePt t="72352" x="4883150" y="2374900"/>
          <p14:tracePt t="72369" x="4883150" y="2419350"/>
          <p14:tracePt t="72385" x="4883150" y="2508250"/>
          <p14:tracePt t="72402" x="4883150" y="2622550"/>
          <p14:tracePt t="72419" x="4902200" y="2755900"/>
          <p14:tracePt t="72435" x="4933950" y="2857500"/>
          <p14:tracePt t="72452" x="4946650" y="2978150"/>
          <p14:tracePt t="72469" x="4959350" y="3041650"/>
          <p14:tracePt t="72486" x="4965700" y="3073400"/>
          <p14:tracePt t="72502" x="4997450" y="3149600"/>
          <p14:tracePt t="72520" x="5016500" y="3175000"/>
          <p14:tracePt t="72536" x="5048250" y="3200400"/>
          <p14:tracePt t="72552" x="5073650" y="3200400"/>
          <p14:tracePt t="72569" x="5099050" y="3200400"/>
          <p14:tracePt t="72586" x="5143500" y="3168650"/>
          <p14:tracePt t="72603" x="5207000" y="3098800"/>
          <p14:tracePt t="72619" x="5283200" y="3035300"/>
          <p14:tracePt t="72636" x="5353050" y="2959100"/>
          <p14:tracePt t="72653" x="5416550" y="2870200"/>
          <p14:tracePt t="72669" x="5486400" y="2698750"/>
          <p14:tracePt t="72686" x="5524500" y="2603500"/>
          <p14:tracePt t="72704" x="5556250" y="2514600"/>
          <p14:tracePt t="72720" x="5588000" y="2400300"/>
          <p14:tracePt t="72736" x="5607050" y="2292350"/>
          <p14:tracePt t="72753" x="5613400" y="2190750"/>
          <p14:tracePt t="72768" x="5613400" y="2120900"/>
          <p14:tracePt t="72786" x="5613400" y="2063750"/>
          <p14:tracePt t="72803" x="5613400" y="2019300"/>
          <p14:tracePt t="72819" x="5613400" y="2000250"/>
          <p14:tracePt t="72838" x="5613400" y="1981200"/>
          <p14:tracePt t="72853" x="5600700" y="1955800"/>
          <p14:tracePt t="72870" x="5575300" y="1917700"/>
          <p14:tracePt t="72886" x="5492750" y="1892300"/>
          <p14:tracePt t="72903" x="5454650" y="1892300"/>
          <p14:tracePt t="72920" x="5403850" y="1892300"/>
          <p14:tracePt t="72937" x="5327650" y="1898650"/>
          <p14:tracePt t="72953" x="5245100" y="1924050"/>
          <p14:tracePt t="72970" x="5175250" y="1987550"/>
          <p14:tracePt t="72986" x="5105400" y="2032000"/>
          <p14:tracePt t="73003" x="5048250" y="2101850"/>
          <p14:tracePt t="73020" x="4997450" y="2139950"/>
          <p14:tracePt t="73036" x="4946650" y="2171700"/>
          <p14:tracePt t="73053" x="4908550" y="2216150"/>
          <p14:tracePt t="73070" x="4876800" y="2279650"/>
          <p14:tracePt t="73087" x="4870450" y="2343150"/>
          <p14:tracePt t="73104" x="4870450" y="2419350"/>
          <p14:tracePt t="73120" x="4883150" y="2533650"/>
          <p14:tracePt t="73137" x="4953000" y="2711450"/>
          <p14:tracePt t="73153" x="5022850" y="2870200"/>
          <p14:tracePt t="73170" x="5111750" y="3041650"/>
          <p14:tracePt t="73187" x="5213350" y="3194050"/>
          <p14:tracePt t="73204" x="5314950" y="3340100"/>
          <p14:tracePt t="73220" x="5391150" y="3422650"/>
          <p14:tracePt t="73237" x="5461000" y="3492500"/>
          <p14:tracePt t="73254" x="5505450" y="3536950"/>
          <p14:tracePt t="73270" x="5543550" y="3568700"/>
          <p14:tracePt t="73288" x="5562600" y="3568700"/>
          <p14:tracePt t="73304" x="5575300" y="3568700"/>
          <p14:tracePt t="73320" x="5600700" y="3511550"/>
          <p14:tracePt t="73337" x="5657850" y="3365500"/>
          <p14:tracePt t="73354" x="5689600" y="3194050"/>
          <p14:tracePt t="73370" x="5695950" y="3009900"/>
          <p14:tracePt t="73387" x="5695950" y="2857500"/>
          <p14:tracePt t="73404" x="5695950" y="2692400"/>
          <p14:tracePt t="73420" x="5695950" y="2508250"/>
          <p14:tracePt t="73437" x="5657850" y="2330450"/>
          <p14:tracePt t="73437" x="5613400" y="2235200"/>
          <p14:tracePt t="73456" x="5594350" y="2165350"/>
          <p14:tracePt t="73470" x="5537200" y="1949450"/>
          <p14:tracePt t="73487" x="5511800" y="1879600"/>
          <p14:tracePt t="73504" x="5480050" y="1784350"/>
          <p14:tracePt t="73521" x="5454650" y="1720850"/>
          <p14:tracePt t="73538" x="5441950" y="1708150"/>
          <p14:tracePt t="73555" x="5441950" y="1701800"/>
          <p14:tracePt t="73571" x="5435600" y="1701800"/>
          <p14:tracePt t="73587" x="5410200" y="1695450"/>
          <p14:tracePt t="73604" x="5340350" y="1695450"/>
          <p14:tracePt t="73621" x="5283200" y="1714500"/>
          <p14:tracePt t="73637" x="5130800" y="1924050"/>
          <p14:tracePt t="73655" x="5092700" y="2051050"/>
          <p14:tracePt t="73671" x="5060950" y="2159000"/>
          <p14:tracePt t="73688" x="5041900" y="2279650"/>
          <p14:tracePt t="73704" x="5022850" y="2387600"/>
          <p14:tracePt t="73721" x="5010150" y="2514600"/>
          <p14:tracePt t="73738" x="5003800" y="2622550"/>
          <p14:tracePt t="73755" x="5003800" y="2762250"/>
          <p14:tracePt t="73771" x="5003800" y="2933700"/>
          <p14:tracePt t="73788" x="5016500" y="3060700"/>
          <p14:tracePt t="73804" x="5041900" y="3124200"/>
          <p14:tracePt t="73821" x="5060950" y="3168650"/>
          <p14:tracePt t="73838" x="5067300" y="3181350"/>
          <p14:tracePt t="73854" x="5073650" y="3187700"/>
          <p14:tracePt t="73903" x="5086350" y="3187700"/>
          <p14:tracePt t="73935" x="5099050" y="3187700"/>
          <p14:tracePt t="73943" x="5111750" y="3187700"/>
          <p14:tracePt t="73948" x="5111750" y="3181350"/>
          <p14:tracePt t="73955" x="5137150" y="3149600"/>
          <p14:tracePt t="73972" x="5175250" y="3105150"/>
          <p14:tracePt t="73988" x="5238750" y="3054350"/>
          <p14:tracePt t="74005" x="5346700" y="2978150"/>
          <p14:tracePt t="74021" x="5461000" y="2870200"/>
          <p14:tracePt t="74021" x="5511800" y="2800350"/>
          <p14:tracePt t="74039" x="5670550" y="2628900"/>
          <p14:tracePt t="74055" x="5835650" y="2438400"/>
          <p14:tracePt t="74072" x="5994400" y="2235200"/>
          <p14:tracePt t="74088" x="6102350" y="2063750"/>
          <p14:tracePt t="74105" x="6146800" y="1987550"/>
          <p14:tracePt t="74122" x="6184900" y="1892300"/>
          <p14:tracePt t="74138" x="6223000" y="1816100"/>
          <p14:tracePt t="74155" x="6223000" y="1784350"/>
          <p14:tracePt t="74172" x="6223000" y="1765300"/>
          <p14:tracePt t="74188" x="6223000" y="1752600"/>
          <p14:tracePt t="74204" x="6216650" y="1733550"/>
          <p14:tracePt t="74220" x="6197600" y="1733550"/>
          <p14:tracePt t="74237" x="6172200" y="1733550"/>
          <p14:tracePt t="74255" x="6127750" y="1784350"/>
          <p14:tracePt t="74271" x="6083300" y="1885950"/>
          <p14:tracePt t="74288" x="6051550" y="2044700"/>
          <p14:tracePt t="74306" x="6026150" y="2228850"/>
          <p14:tracePt t="74322" x="6013450" y="2406650"/>
          <p14:tracePt t="74339" x="6013450" y="2552700"/>
          <p14:tracePt t="74355" x="6013450" y="2736850"/>
          <p14:tracePt t="74372" x="6038850" y="2914650"/>
          <p14:tracePt t="74388" x="6083300" y="3098800"/>
          <p14:tracePt t="74404" x="6083300" y="3346450"/>
          <p14:tracePt t="74421" x="6089650" y="3708400"/>
          <p14:tracePt t="74440" x="6089650" y="3911600"/>
          <p14:tracePt t="74456" x="6089650" y="4013200"/>
          <p14:tracePt t="74472" x="6089650" y="4064000"/>
          <p14:tracePt t="74489" x="6089650" y="4076700"/>
          <p14:tracePt t="74527" x="6089650" y="4083050"/>
          <p14:tracePt t="74527" x="6089650" y="4089400"/>
          <p14:tracePt t="74679" x="6076950" y="4089400"/>
          <p14:tracePt t="74695" x="6064250" y="4095750"/>
          <p14:tracePt t="74704" x="6057900" y="4095750"/>
          <p14:tracePt t="74719" x="6051550" y="4108450"/>
          <p14:tracePt t="74727" x="6038850" y="4114800"/>
          <p14:tracePt t="74739" x="6032500" y="4121150"/>
          <p14:tracePt t="74739" x="6013450" y="4146550"/>
          <p14:tracePt t="74755" x="6000750" y="4152900"/>
          <p14:tracePt t="74895" x="6013450" y="4152900"/>
          <p14:tracePt t="74903" x="6032500" y="4152900"/>
          <p14:tracePt t="74903" x="6038850" y="4152900"/>
          <p14:tracePt t="74911" x="6045200" y="4146550"/>
          <p14:tracePt t="74923" x="6051550" y="4140200"/>
          <p14:tracePt t="74941" x="6057900" y="4140200"/>
          <p14:tracePt t="74957" x="6064250" y="4140200"/>
          <p14:tracePt t="74973" x="6076950" y="4140200"/>
          <p14:tracePt t="74990" x="6083300" y="4140200"/>
          <p14:tracePt t="75007" x="6096000" y="4140200"/>
          <p14:tracePt t="75023" x="6102350" y="4140200"/>
          <p14:tracePt t="75040" x="6108700" y="4140200"/>
          <p14:tracePt t="75056" x="6121400" y="4140200"/>
          <p14:tracePt t="75073" x="6146800" y="4140200"/>
          <p14:tracePt t="75090" x="6191250" y="4140200"/>
          <p14:tracePt t="75106" x="6261100" y="4146550"/>
          <p14:tracePt t="75123" x="6356350" y="4152900"/>
          <p14:tracePt t="75140" x="6496050" y="4184650"/>
          <p14:tracePt t="75157" x="6597650" y="4203700"/>
          <p14:tracePt t="75173" x="6750050" y="4216400"/>
          <p14:tracePt t="75191" x="6851650" y="4235450"/>
          <p14:tracePt t="75207" x="6902450" y="4235450"/>
          <p14:tracePt t="75223" x="6959600" y="4248150"/>
          <p14:tracePt t="75240" x="7016750" y="4260850"/>
          <p14:tracePt t="75257" x="7054850" y="4267200"/>
          <p14:tracePt t="75274" x="7099300" y="4273550"/>
          <p14:tracePt t="75290" x="7143750" y="4286250"/>
          <p14:tracePt t="75307" x="7181850" y="4292600"/>
          <p14:tracePt t="75323" x="7207250" y="4292600"/>
          <p14:tracePt t="75340" x="7226300" y="4305300"/>
          <p14:tracePt t="75340" x="7232650" y="4305300"/>
          <p14:tracePt t="75414" x="7239000" y="4305300"/>
          <p14:tracePt t="75454" x="7239000" y="4311650"/>
          <p14:tracePt t="75457" x="7226300" y="4318000"/>
          <p14:tracePt t="75474" x="7219950" y="4330700"/>
          <p14:tracePt t="75474" x="7188200" y="4337050"/>
          <p14:tracePt t="75491" x="7105650" y="4337050"/>
          <p14:tracePt t="75507" x="7004050" y="4337050"/>
          <p14:tracePt t="75524" x="6908800" y="4337050"/>
          <p14:tracePt t="75541" x="6775450" y="4337050"/>
          <p14:tracePt t="75557" x="6673850" y="4337050"/>
          <p14:tracePt t="75574" x="6572250" y="4337050"/>
          <p14:tracePt t="75591" x="6534150" y="4337050"/>
          <p14:tracePt t="75608" x="6502400" y="4337050"/>
          <p14:tracePt t="75624" x="6470650" y="4324350"/>
          <p14:tracePt t="75641" x="6419850" y="4318000"/>
          <p14:tracePt t="75657" x="6375400" y="4305300"/>
          <p14:tracePt t="75674" x="6362700" y="4305300"/>
          <p14:tracePt t="75783" x="6356350" y="4298950"/>
          <p14:tracePt t="75807" x="6356350" y="4292600"/>
          <p14:tracePt t="75822" x="6369050" y="4292600"/>
          <p14:tracePt t="75851" x="6375400" y="4286250"/>
          <p14:tracePt t="75852" x="6388100" y="4279900"/>
          <p14:tracePt t="75874" x="6400800" y="4273550"/>
          <p14:tracePt t="75891" x="6413500" y="4273550"/>
          <p14:tracePt t="75908" x="6438900" y="4267200"/>
          <p14:tracePt t="75924" x="6470650" y="4254500"/>
          <p14:tracePt t="75941" x="6521450" y="4241800"/>
          <p14:tracePt t="75958" x="6616700" y="4203700"/>
          <p14:tracePt t="75976" x="6699250" y="4197350"/>
          <p14:tracePt t="75993" x="6756400" y="4191000"/>
          <p14:tracePt t="76008" x="6826250" y="4191000"/>
          <p14:tracePt t="76025" x="6908800" y="4191000"/>
          <p14:tracePt t="76041" x="6953250" y="4191000"/>
          <p14:tracePt t="76058" x="6985000" y="4191000"/>
          <p14:tracePt t="76075" x="6997700" y="4191000"/>
          <p14:tracePt t="76092" x="7016750" y="4191000"/>
          <p14:tracePt t="76407" x="7029450" y="4191000"/>
          <p14:tracePt t="76432" x="7035800" y="4184650"/>
          <p14:tracePt t="76439" x="7042150" y="4184650"/>
          <p14:tracePt t="76447" x="7073900" y="4184650"/>
          <p14:tracePt t="76459" x="7086600" y="4171950"/>
          <p14:tracePt t="76475" x="7105650" y="4171950"/>
          <p14:tracePt t="76492" x="7143750" y="4171950"/>
          <p14:tracePt t="76509" x="7162800" y="4171950"/>
          <p14:tracePt t="76526" x="7181850" y="4171950"/>
          <p14:tracePt t="76542" x="7194550" y="4171950"/>
          <p14:tracePt t="76623" x="7200900" y="4171950"/>
          <p14:tracePt t="76663" x="7194550" y="4178300"/>
          <p14:tracePt t="76671" x="7181850" y="4178300"/>
          <p14:tracePt t="76679" x="7169150" y="4191000"/>
          <p14:tracePt t="76679" x="7169150" y="4197350"/>
          <p14:tracePt t="76704" x="7150100" y="4210050"/>
          <p14:tracePt t="76711" x="7137400" y="4216400"/>
          <p14:tracePt t="76726" x="7086600" y="4235450"/>
          <p14:tracePt t="76727" x="6997700" y="4235450"/>
          <p14:tracePt t="76743" x="6889750" y="4235450"/>
          <p14:tracePt t="76760" x="6775450" y="4235450"/>
          <p14:tracePt t="76777" x="6692900" y="4235450"/>
          <p14:tracePt t="76793" x="6629400" y="4241800"/>
          <p14:tracePt t="76810" x="6591300" y="4248150"/>
          <p14:tracePt t="76826" x="6572250" y="4254500"/>
          <p14:tracePt t="76843" x="6559550" y="4254500"/>
          <p14:tracePt t="77079" x="6572250" y="4248150"/>
          <p14:tracePt t="77095" x="6578600" y="4248150"/>
          <p14:tracePt t="77103" x="6584950" y="4248150"/>
          <p14:tracePt t="77103" x="6591300" y="4248150"/>
          <p14:tracePt t="77111" x="6604000" y="4241800"/>
          <p14:tracePt t="77127" x="6616700" y="4241800"/>
          <p14:tracePt t="77144" x="6623050" y="4235450"/>
          <p14:tracePt t="77160" x="6642100" y="4235450"/>
          <p14:tracePt t="77176" x="6654800" y="4222750"/>
          <p14:tracePt t="77193" x="6667500" y="4216400"/>
          <p14:tracePt t="77210" x="6673850" y="4216400"/>
          <p14:tracePt t="77227" x="6680200" y="4210050"/>
          <p14:tracePt t="77263" x="6686550" y="4210050"/>
          <p14:tracePt t="77279" x="6692900" y="4210050"/>
          <p14:tracePt t="77282" x="6699250" y="4210050"/>
          <p14:tracePt t="77320" x="6705600" y="4210050"/>
          <p14:tracePt t="77360" x="6711950" y="4210050"/>
          <p14:tracePt t="77368" x="6718300" y="4210050"/>
          <p14:tracePt t="77438" x="6731000" y="4210050"/>
          <p14:tracePt t="77464" x="6737350" y="4210050"/>
          <p14:tracePt t="77567" x="6743700" y="4210050"/>
          <p14:tracePt t="77638" x="6743700" y="4216400"/>
          <p14:tracePt t="77647" x="6743700" y="4222750"/>
          <p14:tracePt t="77661" x="6743700" y="4229100"/>
          <p14:tracePt t="77661" x="6718300" y="4248150"/>
          <p14:tracePt t="77677" x="6718300" y="4254500"/>
          <p14:tracePt t="77743" x="6705600" y="4260850"/>
          <p14:tracePt t="77770" x="6692900" y="4267200"/>
          <p14:tracePt t="77894" x="6705600" y="4267200"/>
          <p14:tracePt t="77912" x="6724650" y="4254500"/>
          <p14:tracePt t="77920" x="6731000" y="4254500"/>
          <p14:tracePt t="77928" x="6743700" y="4248150"/>
          <p14:tracePt t="77928" x="6788150" y="4241800"/>
          <p14:tracePt t="77944" x="6858000" y="4229100"/>
          <p14:tracePt t="77961" x="6921500" y="4203700"/>
          <p14:tracePt t="77978" x="6997700" y="4203700"/>
          <p14:tracePt t="77994" x="7042150" y="4197350"/>
          <p14:tracePt t="78012" x="7067550" y="4197350"/>
          <p14:tracePt t="78028" x="7080250" y="4197350"/>
          <p14:tracePt t="78045" x="7092950" y="4197350"/>
          <p14:tracePt t="78061" x="7099300" y="4197350"/>
          <p14:tracePt t="78078" x="7112000" y="4197350"/>
          <p14:tracePt t="78096" x="7118350" y="4197350"/>
          <p14:tracePt t="78135" x="7137400" y="4197350"/>
          <p14:tracePt t="78142" x="7150100" y="4197350"/>
          <p14:tracePt t="78151" x="7169150" y="4197350"/>
          <p14:tracePt t="78162" x="7200900" y="4197350"/>
          <p14:tracePt t="78178" x="7219950" y="4197350"/>
          <p14:tracePt t="78195" x="7226300" y="4197350"/>
          <p14:tracePt t="78335" x="7232650" y="4197350"/>
          <p14:tracePt t="78343" x="7245350" y="4197350"/>
          <p14:tracePt t="78358" x="7264400" y="4197350"/>
          <p14:tracePt t="78366" x="7277100" y="4197350"/>
          <p14:tracePt t="78378" x="7296150" y="4197350"/>
          <p14:tracePt t="78379" x="7334250" y="4197350"/>
          <p14:tracePt t="78395" x="7353300" y="4197350"/>
          <p14:tracePt t="78412" x="7385050" y="4197350"/>
          <p14:tracePt t="78429" x="7404100" y="4197350"/>
          <p14:tracePt t="78445" x="7416800" y="4197350"/>
          <p14:tracePt t="79152" x="0" y="0"/>
        </p14:tracePtLst>
        <p14:tracePtLst>
          <p14:tracePt t="80817" x="5505450" y="2159000"/>
          <p14:tracePt t="80826" x="5511800" y="2159000"/>
          <p14:tracePt t="80826" x="5511800" y="2152650"/>
          <p14:tracePt t="80834" x="5530850" y="2152650"/>
          <p14:tracePt t="80850" x="5537200" y="2152650"/>
          <p14:tracePt t="80867" x="5556250" y="2146300"/>
          <p14:tracePt t="80884" x="5594350" y="2146300"/>
          <p14:tracePt t="80900" x="5632450" y="2146300"/>
          <p14:tracePt t="80917" x="5689600" y="2146300"/>
          <p14:tracePt t="80934" x="5734050" y="2159000"/>
          <p14:tracePt t="80952" x="5772150" y="2178050"/>
          <p14:tracePt t="80968" x="5835650" y="2203450"/>
          <p14:tracePt t="80968" x="5848350" y="2203450"/>
          <p14:tracePt t="80984" x="5911850" y="2235200"/>
          <p14:tracePt t="81017" x="5956300" y="2247900"/>
          <p14:tracePt t="81017" x="5988050" y="2254250"/>
          <p14:tracePt t="81025" x="6026150" y="2266950"/>
          <p14:tracePt t="81034" x="6083300" y="2286000"/>
          <p14:tracePt t="81051" x="6108700" y="2292350"/>
          <p14:tracePt t="81067" x="6121400" y="2292350"/>
          <p14:tracePt t="81084" x="6127750" y="2292350"/>
          <p14:tracePt t="81101" x="6146800" y="2298700"/>
          <p14:tracePt t="81118" x="6159500" y="2305050"/>
          <p14:tracePt t="81134" x="6184900" y="2311400"/>
          <p14:tracePt t="81150" x="6216650" y="2311400"/>
          <p14:tracePt t="81167" x="6261100" y="2311400"/>
          <p14:tracePt t="81185" x="6286500" y="2311400"/>
          <p14:tracePt t="81201" x="6311900" y="2311400"/>
          <p14:tracePt t="81217" x="6356350" y="2311400"/>
          <p14:tracePt t="81234" x="6407150" y="2311400"/>
          <p14:tracePt t="81251" x="6432550" y="2311400"/>
          <p14:tracePt t="81268" x="6451600" y="2311400"/>
          <p14:tracePt t="81284" x="6470650" y="2305050"/>
          <p14:tracePt t="81301" x="6483350" y="2305050"/>
          <p14:tracePt t="81317" x="6502400" y="2292350"/>
          <p14:tracePt t="81334" x="6515100" y="2286000"/>
          <p14:tracePt t="81409" x="6521450" y="2286000"/>
          <p14:tracePt t="81416" x="6527800" y="2279650"/>
          <p14:tracePt t="81424" x="6534150" y="2279650"/>
          <p14:tracePt t="81432" x="6546850" y="2279650"/>
          <p14:tracePt t="81432" x="6572250" y="2279650"/>
          <p14:tracePt t="81451" x="6591300" y="2279650"/>
          <p14:tracePt t="81452" x="6623050" y="2279650"/>
          <p14:tracePt t="81468" x="6648450" y="2279650"/>
          <p14:tracePt t="81485" x="6654800" y="2279650"/>
          <p14:tracePt t="81552" x="6667500" y="2279650"/>
          <p14:tracePt t="81576" x="6673850" y="2279650"/>
          <p14:tracePt t="81584" x="6680200" y="2279650"/>
          <p14:tracePt t="81608" x="6692900" y="2273300"/>
          <p14:tracePt t="81624" x="6705600" y="2260600"/>
          <p14:tracePt t="81635" x="6711950" y="2247900"/>
          <p14:tracePt t="81636" x="6724650" y="2222500"/>
          <p14:tracePt t="81652" x="6724650" y="2178050"/>
          <p14:tracePt t="81668" x="6737350" y="2127250"/>
          <p14:tracePt t="81685" x="6743700" y="2076450"/>
          <p14:tracePt t="81702" x="6743700" y="2019300"/>
          <p14:tracePt t="81719" x="6743700" y="1981200"/>
          <p14:tracePt t="81735" x="6756400" y="1943100"/>
          <p14:tracePt t="81735" x="6756400" y="1917700"/>
          <p14:tracePt t="81753" x="6756400" y="1866900"/>
          <p14:tracePt t="81769" x="6756400" y="1841500"/>
          <p14:tracePt t="81785" x="6756400" y="1790700"/>
          <p14:tracePt t="81802" x="6756400" y="1771650"/>
          <p14:tracePt t="81818" x="6756400" y="1746250"/>
          <p14:tracePt t="81835" x="6743700" y="1733550"/>
          <p14:tracePt t="81852" x="6743700" y="1727200"/>
          <p14:tracePt t="81869" x="6743700" y="1714500"/>
          <p14:tracePt t="81885" x="6743700" y="1708150"/>
          <p14:tracePt t="81936" x="6743700" y="1695450"/>
          <p14:tracePt t="81945" x="6743700" y="1689100"/>
          <p14:tracePt t="81968" x="6762750" y="1689100"/>
          <p14:tracePt t="81974" x="6775450" y="1676400"/>
          <p14:tracePt t="81985" x="6775450" y="1670050"/>
          <p14:tracePt t="81986" x="6807200" y="1657350"/>
          <p14:tracePt t="82002" x="6826250" y="1657350"/>
          <p14:tracePt t="82019" x="6845300" y="1644650"/>
          <p14:tracePt t="82037" x="6858000" y="1638300"/>
          <p14:tracePt t="82052" x="6870700" y="1631950"/>
          <p14:tracePt t="82069" x="6877050" y="1631950"/>
          <p14:tracePt t="82086" x="6883400" y="1625600"/>
          <p14:tracePt t="82103" x="6902450" y="1619250"/>
          <p14:tracePt t="82119" x="6908800" y="1619250"/>
          <p14:tracePt t="82136" x="6940550" y="1619250"/>
          <p14:tracePt t="82153" x="6972300" y="1631950"/>
          <p14:tracePt t="82169" x="7035800" y="1676400"/>
          <p14:tracePt t="82186" x="7124700" y="1758950"/>
          <p14:tracePt t="82202" x="7251700" y="1816100"/>
          <p14:tracePt t="82219" x="7372350" y="1866900"/>
          <p14:tracePt t="82236" x="7454900" y="1892300"/>
          <p14:tracePt t="82253" x="7480300" y="1892300"/>
          <p14:tracePt t="82320" x="7486650" y="1892300"/>
          <p14:tracePt t="82328" x="7486650" y="1898650"/>
          <p14:tracePt t="82336" x="7473950" y="1905000"/>
          <p14:tracePt t="82352" x="7429500" y="1911350"/>
          <p14:tracePt t="82353" x="7315200" y="1924050"/>
          <p14:tracePt t="82369" x="7073900" y="1955800"/>
          <p14:tracePt t="82386" x="6788150" y="1987550"/>
          <p14:tracePt t="82404" x="6457950" y="2032000"/>
          <p14:tracePt t="82420" x="6197600" y="2089150"/>
          <p14:tracePt t="82436" x="5994400" y="2152650"/>
          <p14:tracePt t="82453" x="5930900" y="2197100"/>
          <p14:tracePt t="82470" x="5911850" y="2216150"/>
          <p14:tracePt t="82544" x="5924550" y="2216150"/>
          <p14:tracePt t="82548" x="5924550" y="2209800"/>
          <p14:tracePt t="82562" x="5937250" y="2209800"/>
          <p14:tracePt t="82569" x="5949950" y="2209800"/>
          <p14:tracePt t="82570" x="5956300" y="2209800"/>
          <p14:tracePt t="82586" x="5962650" y="2203450"/>
          <p14:tracePt t="82603" x="5975350" y="2197100"/>
          <p14:tracePt t="82620" x="6013450" y="2197100"/>
          <p14:tracePt t="82636" x="6134100" y="2197100"/>
          <p14:tracePt t="82654" x="6280150" y="2197100"/>
          <p14:tracePt t="82670" x="6432550" y="2209800"/>
          <p14:tracePt t="82686" x="6521450" y="2228850"/>
          <p14:tracePt t="82703" x="6578600" y="2266950"/>
          <p14:tracePt t="82720" x="6597650" y="2292350"/>
          <p14:tracePt t="82737" x="6597650" y="2343150"/>
          <p14:tracePt t="82753" x="6578600" y="2451100"/>
          <p14:tracePt t="82770" x="6546850" y="2584450"/>
          <p14:tracePt t="82787" x="6540500" y="2736850"/>
          <p14:tracePt t="82803" x="6527800" y="2857500"/>
          <p14:tracePt t="82820" x="6508750" y="2908300"/>
          <p14:tracePt t="82837" x="6483350" y="2959100"/>
          <p14:tracePt t="82854" x="6464300" y="2990850"/>
          <p14:tracePt t="82870" x="6426200" y="3048000"/>
          <p14:tracePt t="82887" x="6350000" y="3136900"/>
          <p14:tracePt t="82904" x="6261100" y="3295650"/>
          <p14:tracePt t="82921" x="6216650" y="3378200"/>
          <p14:tracePt t="82937" x="6172200" y="3435350"/>
          <p14:tracePt t="82954" x="6121400" y="3505200"/>
          <p14:tracePt t="82970" x="6064250" y="3568700"/>
          <p14:tracePt t="82987" x="6026150" y="3638550"/>
          <p14:tracePt t="83004" x="5981700" y="3683000"/>
          <p14:tracePt t="83021" x="5962650" y="3708400"/>
          <p14:tracePt t="83037" x="5949950" y="3721100"/>
          <p14:tracePt t="83129" x="5969000" y="3714750"/>
          <p14:tracePt t="83136" x="5988050" y="3702050"/>
          <p14:tracePt t="83146" x="6007100" y="3689350"/>
          <p14:tracePt t="83154" x="6026150" y="3670300"/>
          <p14:tracePt t="83171" x="6051550" y="3651250"/>
          <p14:tracePt t="83188" x="6096000" y="3632200"/>
          <p14:tracePt t="83204" x="6115050" y="3625850"/>
          <p14:tracePt t="83221" x="6134100" y="3613150"/>
          <p14:tracePt t="83237" x="6159500" y="3606800"/>
          <p14:tracePt t="83254" x="6254750" y="3575050"/>
          <p14:tracePt t="83271" x="6388100" y="3524250"/>
          <p14:tracePt t="83287" x="6553200" y="3460750"/>
          <p14:tracePt t="83305" x="6648450" y="3435350"/>
          <p14:tracePt t="83321" x="6711950" y="3429000"/>
          <p14:tracePt t="83338" x="6813550" y="3422650"/>
          <p14:tracePt t="83354" x="6902450" y="3416300"/>
          <p14:tracePt t="83371" x="7023100" y="3416300"/>
          <p14:tracePt t="83388" x="7099300" y="3416300"/>
          <p14:tracePt t="83405" x="7162800" y="3416300"/>
          <p14:tracePt t="83421" x="7207250" y="3416300"/>
          <p14:tracePt t="83438" x="7315200" y="3416300"/>
          <p14:tracePt t="83455" x="7391400" y="3416300"/>
          <p14:tracePt t="83471" x="7448550" y="3416300"/>
          <p14:tracePt t="83489" x="7454900" y="3416300"/>
          <p14:tracePt t="83531" x="7461250" y="3416300"/>
          <p14:tracePt t="83552" x="7467600" y="3422650"/>
          <p14:tracePt t="83560" x="7480300" y="3429000"/>
          <p14:tracePt t="83568" x="7480300" y="3435350"/>
          <p14:tracePt t="83574" x="7512050" y="3435350"/>
          <p14:tracePt t="83588" x="7537450" y="3454400"/>
          <p14:tracePt t="83605" x="7550150" y="3454400"/>
          <p14:tracePt t="83672" x="7550150" y="3460750"/>
          <p14:tracePt t="83680" x="7531100" y="3467100"/>
          <p14:tracePt t="83688" x="7435850" y="3473450"/>
          <p14:tracePt t="83697" x="7397750" y="3473450"/>
          <p14:tracePt t="83705" x="7308850" y="3473450"/>
          <p14:tracePt t="83722" x="7175500" y="3473450"/>
          <p14:tracePt t="83738" x="6991350" y="3473450"/>
          <p14:tracePt t="83755" x="6762750" y="3454400"/>
          <p14:tracePt t="83772" x="6604000" y="3435350"/>
          <p14:tracePt t="83789" x="6521450" y="3429000"/>
          <p14:tracePt t="83805" x="6477000" y="3422650"/>
          <p14:tracePt t="83822" x="6457950" y="3416300"/>
          <p14:tracePt t="83838" x="6445250" y="3416300"/>
          <p14:tracePt t="83897" x="6438900" y="3416300"/>
          <p14:tracePt t="83903" x="6432550" y="3416300"/>
          <p14:tracePt t="83904" x="6400800" y="3409950"/>
          <p14:tracePt t="83922" x="6356350" y="3384550"/>
          <p14:tracePt t="83939" x="6311900" y="3378200"/>
          <p14:tracePt t="83955" x="6299200" y="3378200"/>
          <p14:tracePt t="84056" x="6305550" y="3371850"/>
          <p14:tracePt t="84065" x="6324600" y="3365500"/>
          <p14:tracePt t="84072" x="6369050" y="3365500"/>
          <p14:tracePt t="84089" x="6413500" y="3365500"/>
          <p14:tracePt t="84090" x="6597650" y="3365500"/>
          <p14:tracePt t="84106" x="6807200" y="3397250"/>
          <p14:tracePt t="84122" x="7061200" y="3422650"/>
          <p14:tracePt t="84140" x="7321550" y="3454400"/>
          <p14:tracePt t="84156" x="7537450" y="3486150"/>
          <p14:tracePt t="84173" x="7639050" y="3505200"/>
          <p14:tracePt t="84189" x="7677150" y="3511550"/>
          <p14:tracePt t="84304" x="7677150" y="3517900"/>
          <p14:tracePt t="84312" x="7670800" y="3517900"/>
          <p14:tracePt t="84320" x="7658100" y="3517900"/>
          <p14:tracePt t="84324" x="7562850" y="3517900"/>
          <p14:tracePt t="84339" x="7366000" y="3517900"/>
          <p14:tracePt t="84356" x="7118350" y="3517900"/>
          <p14:tracePt t="84373" x="6921500" y="3517900"/>
          <p14:tracePt t="84389" x="6762750" y="3517900"/>
          <p14:tracePt t="84406" x="6648450" y="3517900"/>
          <p14:tracePt t="84423" x="6540500" y="3505200"/>
          <p14:tracePt t="84439" x="6483350" y="3473450"/>
          <p14:tracePt t="84456" x="6470650" y="3467100"/>
          <p14:tracePt t="84496" x="6470650" y="3460750"/>
          <p14:tracePt t="84520" x="6464300" y="3454400"/>
          <p14:tracePt t="84528" x="6457950" y="3454400"/>
          <p14:tracePt t="84749" x="0" y="0"/>
        </p14:tracePtLst>
        <p14:tracePtLst>
          <p14:tracePt t="88699" x="7143750" y="1733550"/>
          <p14:tracePt t="88889" x="7150100" y="1733550"/>
          <p14:tracePt t="88897" x="7175500" y="1720850"/>
          <p14:tracePt t="88906" x="7181850" y="1720850"/>
          <p14:tracePt t="88929" x="7200900" y="1720850"/>
          <p14:tracePt t="88939" x="7207250" y="1720850"/>
          <p14:tracePt t="88953" x="7245350" y="1720850"/>
          <p14:tracePt t="88968" x="7277100" y="1720850"/>
          <p14:tracePt t="88985" x="7302500" y="1720850"/>
          <p14:tracePt t="89001" x="7346950" y="1720850"/>
          <p14:tracePt t="89017" x="7366000" y="1720850"/>
          <p14:tracePt t="89032" x="7385050" y="1720850"/>
          <p14:tracePt t="89089" x="7391400" y="1714500"/>
          <p14:tracePt t="89097" x="7397750" y="1695450"/>
          <p14:tracePt t="89114" x="7397750" y="1676400"/>
          <p14:tracePt t="89114" x="7404100" y="1644650"/>
          <p14:tracePt t="89131" x="7404100" y="1606550"/>
          <p14:tracePt t="89147" x="7404100" y="1581150"/>
          <p14:tracePt t="89164" x="7391400" y="1549400"/>
          <p14:tracePt t="89180" x="7353300" y="1492250"/>
          <p14:tracePt t="89197" x="7315200" y="1454150"/>
          <p14:tracePt t="89214" x="7277100" y="1435100"/>
          <p14:tracePt t="89231" x="7264400" y="1416050"/>
          <p14:tracePt t="89247" x="7232650" y="1397000"/>
          <p14:tracePt t="89264" x="7213600" y="1397000"/>
          <p14:tracePt t="89282" x="7175500" y="1384300"/>
          <p14:tracePt t="89297" x="7143750" y="1371600"/>
          <p14:tracePt t="89314" x="7073900" y="1365250"/>
          <p14:tracePt t="89331" x="6985000" y="1365250"/>
          <p14:tracePt t="89348" x="6883400" y="1358900"/>
          <p14:tracePt t="89364" x="6794500" y="1358900"/>
          <p14:tracePt t="89381" x="6718300" y="1358900"/>
          <p14:tracePt t="89397" x="6648450" y="1371600"/>
          <p14:tracePt t="89414" x="6584950" y="1397000"/>
          <p14:tracePt t="89431" x="6508750" y="1435100"/>
          <p14:tracePt t="89448" x="6477000" y="1460500"/>
          <p14:tracePt t="89465" x="6477000" y="1498600"/>
          <p14:tracePt t="89481" x="6477000" y="1530350"/>
          <p14:tracePt t="89498" x="6477000" y="1581150"/>
          <p14:tracePt t="89514" x="6508750" y="1644650"/>
          <p14:tracePt t="89531" x="6584950" y="1714500"/>
          <p14:tracePt t="89548" x="6654800" y="1752600"/>
          <p14:tracePt t="89565" x="6743700" y="1784350"/>
          <p14:tracePt t="89581" x="6889750" y="1790700"/>
          <p14:tracePt t="89598" x="7048500" y="1790700"/>
          <p14:tracePt t="89615" x="7232650" y="1790700"/>
          <p14:tracePt t="89631" x="7391400" y="1746250"/>
          <p14:tracePt t="89648" x="7556500" y="1670050"/>
          <p14:tracePt t="89665" x="7581900" y="1638300"/>
          <p14:tracePt t="89682" x="7594600" y="1631950"/>
          <p14:tracePt t="89698" x="7594600" y="1625600"/>
          <p14:tracePt t="89714" x="7588250" y="1612900"/>
          <p14:tracePt t="89731" x="7575550" y="1600200"/>
          <p14:tracePt t="89748" x="7562850" y="1600200"/>
          <p14:tracePt t="89766" x="7550150" y="1600200"/>
          <p14:tracePt t="89781" x="7543800" y="1600200"/>
          <p14:tracePt t="89798" x="7524750" y="1600200"/>
          <p14:tracePt t="89815" x="7512050" y="1600200"/>
          <p14:tracePt t="89831" x="7493000" y="1600200"/>
          <p14:tracePt t="89848" x="7473950" y="1619250"/>
          <p14:tracePt t="89865" x="7429500" y="1670050"/>
          <p14:tracePt t="89882" x="7397750" y="1746250"/>
          <p14:tracePt t="89898" x="7359650" y="1828800"/>
          <p14:tracePt t="89915" x="7340600" y="1911350"/>
          <p14:tracePt t="89932" x="7321550" y="1936750"/>
          <p14:tracePt t="89948" x="7308850" y="1949450"/>
          <p14:tracePt t="90025" x="7308850" y="1955800"/>
          <p14:tracePt t="90034" x="7302500" y="1955800"/>
          <p14:tracePt t="90049" x="7289800" y="1968500"/>
          <p14:tracePt t="90049" x="7258050" y="1968500"/>
          <p14:tracePt t="90066" x="7213600" y="1987550"/>
          <p14:tracePt t="90082" x="7156450" y="1987550"/>
          <p14:tracePt t="90099" x="7099300" y="1987550"/>
          <p14:tracePt t="90115" x="7035800" y="1949450"/>
          <p14:tracePt t="90132" x="6978650" y="1917700"/>
          <p14:tracePt t="90149" x="6953250" y="1905000"/>
          <p14:tracePt t="90165" x="6946900" y="1898650"/>
          <p14:tracePt t="90182" x="6940550" y="1898650"/>
          <p14:tracePt t="90199" x="6927850" y="1898650"/>
          <p14:tracePt t="90216" x="6902450" y="1898650"/>
          <p14:tracePt t="90234" x="6877050" y="1885950"/>
          <p14:tracePt t="90249" x="6851650" y="1879600"/>
          <p14:tracePt t="90266" x="6813550" y="1873250"/>
          <p14:tracePt t="90282" x="6769100" y="1860550"/>
          <p14:tracePt t="90299" x="6718300" y="1860550"/>
          <p14:tracePt t="90316" x="6661150" y="1860550"/>
          <p14:tracePt t="90332" x="6604000" y="1860550"/>
          <p14:tracePt t="90349" x="6553200" y="1866900"/>
          <p14:tracePt t="90366" x="6508750" y="1898650"/>
          <p14:tracePt t="90384" x="6451600" y="1930400"/>
          <p14:tracePt t="90399" x="6356350" y="1987550"/>
          <p14:tracePt t="90416" x="6229350" y="2057400"/>
          <p14:tracePt t="90434" x="6184900" y="2108200"/>
          <p14:tracePt t="90449" x="6146800" y="2159000"/>
          <p14:tracePt t="90466" x="6121400" y="2228850"/>
          <p14:tracePt t="90483" x="6096000" y="2317750"/>
          <p14:tracePt t="90499" x="6096000" y="2374900"/>
          <p14:tracePt t="90516" x="6096000" y="2406650"/>
          <p14:tracePt t="90533" x="6121400" y="2419350"/>
          <p14:tracePt t="90550" x="6184900" y="2419350"/>
          <p14:tracePt t="90566" x="6242050" y="2419350"/>
          <p14:tracePt t="90583" x="6318250" y="2419350"/>
          <p14:tracePt t="90599" x="6432550" y="2419350"/>
          <p14:tracePt t="90617" x="6540500" y="2419350"/>
          <p14:tracePt t="90633" x="6692900" y="2349500"/>
          <p14:tracePt t="90650" x="6870700" y="2247900"/>
          <p14:tracePt t="90666" x="7054850" y="2152650"/>
          <p14:tracePt t="90683" x="7213600" y="2076450"/>
          <p14:tracePt t="90700" x="7353300" y="2012950"/>
          <p14:tracePt t="90716" x="7448550" y="1993900"/>
          <p14:tracePt t="90733" x="7499350" y="1987550"/>
          <p14:tracePt t="90864" x="7493000" y="1987550"/>
          <p14:tracePt t="90881" x="7480300" y="1987550"/>
          <p14:tracePt t="90888" x="7467600" y="1987550"/>
          <p14:tracePt t="90900" x="7461250" y="1987550"/>
          <p14:tracePt t="90917" x="7454900" y="1993900"/>
          <p14:tracePt t="90917" x="7442200" y="1993900"/>
          <p14:tracePt t="90933" x="7435850" y="2000250"/>
          <p14:tracePt t="90950" x="7423150" y="2006600"/>
          <p14:tracePt t="91097" x="7423150" y="2012950"/>
          <p14:tracePt t="91113" x="7416800" y="2019300"/>
          <p14:tracePt t="91126" x="7416800" y="2032000"/>
          <p14:tracePt t="91126" x="7410450" y="2044700"/>
          <p14:tracePt t="91134" x="7410450" y="2063750"/>
          <p14:tracePt t="91151" x="7397750" y="2095500"/>
          <p14:tracePt t="91167" x="7372350" y="2146300"/>
          <p14:tracePt t="91184" x="7353300" y="2165350"/>
          <p14:tracePt t="91201" x="7346950" y="2178050"/>
          <p14:tracePt t="91217" x="7334250" y="2190750"/>
          <p14:tracePt t="91234" x="7327900" y="2197100"/>
          <p14:tracePt t="91251" x="7315200" y="2209800"/>
          <p14:tracePt t="91268" x="7302500" y="2222500"/>
          <p14:tracePt t="91305" x="7289800" y="2228850"/>
          <p14:tracePt t="91305" x="7277100" y="2241550"/>
          <p14:tracePt t="91318" x="7258050" y="2254250"/>
          <p14:tracePt t="91334" x="7181850" y="2292350"/>
          <p14:tracePt t="91351" x="7080250" y="2330450"/>
          <p14:tracePt t="91368" x="6934200" y="2336800"/>
          <p14:tracePt t="91384" x="6661150" y="2362200"/>
          <p14:tracePt t="91402" x="6477000" y="2374900"/>
          <p14:tracePt t="91418" x="6337300" y="2374900"/>
          <p14:tracePt t="91434" x="6229350" y="2374900"/>
          <p14:tracePt t="91451" x="6108700" y="2368550"/>
          <p14:tracePt t="91467" x="6026150" y="2362200"/>
          <p14:tracePt t="91484" x="6000750" y="2362200"/>
          <p14:tracePt t="91500" x="5994400" y="2362200"/>
          <p14:tracePt t="91517" x="5988050" y="2362200"/>
          <p14:tracePt t="91534" x="5981700" y="2362200"/>
          <p14:tracePt t="91550" x="5969000" y="2355850"/>
          <p14:tracePt t="91567" x="5937250" y="2355850"/>
          <p14:tracePt t="91584" x="5905500" y="2343150"/>
          <p14:tracePt t="91600" x="5772150" y="2324100"/>
          <p14:tracePt t="91617" x="5683250" y="2317750"/>
          <p14:tracePt t="91635" x="5645150" y="2317750"/>
          <p14:tracePt t="91651" x="5619750" y="2317750"/>
          <p14:tracePt t="91668" x="5613400" y="2317750"/>
          <p14:tracePt t="91685" x="5607050" y="2317750"/>
          <p14:tracePt t="91760" x="5613400" y="2317750"/>
          <p14:tracePt t="91769" x="5619750" y="2311400"/>
          <p14:tracePt t="91777" x="5626100" y="2311400"/>
          <p14:tracePt t="91785" x="5664200" y="2298700"/>
          <p14:tracePt t="91802" x="5683250" y="2292350"/>
          <p14:tracePt t="91819" x="5715000" y="2279650"/>
          <p14:tracePt t="91835" x="5772150" y="2266950"/>
          <p14:tracePt t="91852" x="5873750" y="2222500"/>
          <p14:tracePt t="91870" x="6045200" y="2171700"/>
          <p14:tracePt t="91885" x="6153150" y="2159000"/>
          <p14:tracePt t="91902" x="6267450" y="2152650"/>
          <p14:tracePt t="91918" x="6375400" y="2152650"/>
          <p14:tracePt t="91935" x="6451600" y="2152650"/>
          <p14:tracePt t="91952" x="6534150" y="2152650"/>
          <p14:tracePt t="91969" x="6565900" y="2152650"/>
          <p14:tracePt t="91985" x="6604000" y="2152650"/>
          <p14:tracePt t="92003" x="6623050" y="2152650"/>
          <p14:tracePt t="92019" x="6667500" y="2159000"/>
          <p14:tracePt t="92035" x="6692900" y="2178050"/>
          <p14:tracePt t="92052" x="6762750" y="2209800"/>
          <p14:tracePt t="92069" x="6819900" y="2235200"/>
          <p14:tracePt t="92086" x="6870700" y="2254250"/>
          <p14:tracePt t="92102" x="6915150" y="2273300"/>
          <p14:tracePt t="92119" x="6953250" y="2279650"/>
          <p14:tracePt t="92135" x="6959600" y="2286000"/>
          <p14:tracePt t="92152" x="6965950" y="2292350"/>
          <p14:tracePt t="92225" x="6965950" y="2298700"/>
          <p14:tracePt t="92249" x="6959600" y="2311400"/>
          <p14:tracePt t="92264" x="6940550" y="2317750"/>
          <p14:tracePt t="92273" x="6915150" y="2330450"/>
          <p14:tracePt t="92280" x="6896100" y="2330450"/>
          <p14:tracePt t="92290" x="6838950" y="2330450"/>
          <p14:tracePt t="92302" x="6807200" y="2330450"/>
          <p14:tracePt t="92319" x="6769100" y="2330450"/>
          <p14:tracePt t="92336" x="6711950" y="2336800"/>
          <p14:tracePt t="92352" x="6597650" y="2336800"/>
          <p14:tracePt t="92369" x="6477000" y="2336800"/>
          <p14:tracePt t="92386" x="6350000" y="2355850"/>
          <p14:tracePt t="92403" x="6203950" y="2355850"/>
          <p14:tracePt t="92419" x="6038850" y="2349500"/>
          <p14:tracePt t="92436" x="5918200" y="2343150"/>
          <p14:tracePt t="92453" x="5848350" y="2336800"/>
          <p14:tracePt t="92469" x="5810250" y="2336800"/>
          <p14:tracePt t="92503" x="5797550" y="2336800"/>
          <p14:tracePt t="92522" x="5791200" y="2336800"/>
          <p14:tracePt t="92592" x="5778500" y="2336800"/>
          <p14:tracePt t="92617" x="5772150" y="2336800"/>
          <p14:tracePt t="92641" x="5765800" y="2343150"/>
          <p14:tracePt t="92653" x="5753100" y="2349500"/>
          <p14:tracePt t="92669" x="5753100" y="2355850"/>
          <p14:tracePt t="92670" x="5753100" y="2368550"/>
          <p14:tracePt t="92687" x="5746750" y="2393950"/>
          <p14:tracePt t="92704" x="5734050" y="2413000"/>
          <p14:tracePt t="92719" x="5708650" y="2432050"/>
          <p14:tracePt t="92736" x="5683250" y="2451100"/>
          <p14:tracePt t="92785" x="5670550" y="2451100"/>
          <p14:tracePt t="92793" x="5670550" y="2457450"/>
          <p14:tracePt t="92801" x="5664200" y="2463800"/>
          <p14:tracePt t="92803" x="5645150" y="2463800"/>
          <p14:tracePt t="92820" x="5607050" y="2463800"/>
          <p14:tracePt t="92837" x="5556250" y="2463800"/>
          <p14:tracePt t="92853" x="5537200" y="2463800"/>
          <p14:tracePt t="92870" x="5530850" y="2463800"/>
          <p14:tracePt t="93008" x="5524500" y="2463800"/>
          <p14:tracePt t="93016" x="5524500" y="2470150"/>
          <p14:tracePt t="93033" x="5524500" y="2489200"/>
          <p14:tracePt t="93047" x="5518150" y="2501900"/>
          <p14:tracePt t="93058" x="5505450" y="2520950"/>
          <p14:tracePt t="93070" x="5505450" y="2527300"/>
          <p14:tracePt t="93071" x="5492750" y="2540000"/>
          <p14:tracePt t="93087" x="5492750" y="2546350"/>
          <p14:tracePt t="93185" x="5486400" y="2546350"/>
          <p14:tracePt t="93248" x="5480050" y="2546350"/>
          <p14:tracePt t="93298" x="5473700" y="2546350"/>
          <p14:tracePt t="93305" x="5473700" y="2508250"/>
          <p14:tracePt t="93321" x="5461000" y="2476500"/>
          <p14:tracePt t="93321" x="5454650" y="2419350"/>
          <p14:tracePt t="93337" x="5441950" y="2324100"/>
          <p14:tracePt t="93354" x="5422900" y="2273300"/>
          <p14:tracePt t="93371" x="5416550" y="2266950"/>
          <p14:tracePt t="93487" x="5410200" y="2266950"/>
          <p14:tracePt t="93513" x="5410200" y="2279650"/>
          <p14:tracePt t="93520" x="5403850" y="2311400"/>
          <p14:tracePt t="93538" x="5403850" y="2343150"/>
          <p14:tracePt t="93538" x="5403850" y="2374900"/>
          <p14:tracePt t="93554" x="5397500" y="2393950"/>
          <p14:tracePt t="93571" x="5397500" y="2413000"/>
          <p14:tracePt t="93610" x="5397500" y="2419350"/>
          <p14:tracePt t="93673" x="5397500" y="2432050"/>
          <p14:tracePt t="93696" x="5397500" y="2425700"/>
          <p14:tracePt t="93696" x="5403850" y="2413000"/>
          <p14:tracePt t="93714" x="5410200" y="2387600"/>
          <p14:tracePt t="93722" x="5422900" y="2343150"/>
          <p14:tracePt t="93723" x="5429250" y="2298700"/>
          <p14:tracePt t="93738" x="5429250" y="2235200"/>
          <p14:tracePt t="93755" x="5429250" y="2184400"/>
          <p14:tracePt t="93772" x="5429250" y="2165350"/>
          <p14:tracePt t="93788" x="5429250" y="2146300"/>
          <p14:tracePt t="93805" x="5429250" y="2101850"/>
          <p14:tracePt t="93841" x="5429250" y="2089150"/>
          <p14:tracePt t="93905" x="5422900" y="2089150"/>
          <p14:tracePt t="93905" x="5422900" y="2095500"/>
          <p14:tracePt t="93921" x="5416550" y="2120900"/>
          <p14:tracePt t="93929" x="5410200" y="2152650"/>
          <p14:tracePt t="93936" x="5403850" y="2254250"/>
          <p14:tracePt t="93947" x="5397500" y="2298700"/>
          <p14:tracePt t="93955" x="5372100" y="2381250"/>
          <p14:tracePt t="93972" x="5365750" y="2425700"/>
          <p14:tracePt t="93989" x="5365750" y="2451100"/>
          <p14:tracePt t="94005" x="5365750" y="2457450"/>
          <p14:tracePt t="94022" x="5365750" y="2470150"/>
          <p14:tracePt t="94081" x="5365750" y="2476500"/>
          <p14:tracePt t="94104" x="5365750" y="2482850"/>
          <p14:tracePt t="94112" x="5372100" y="2482850"/>
          <p14:tracePt t="94131" x="5403850" y="2463800"/>
          <p14:tracePt t="94131" x="5416550" y="2432050"/>
          <p14:tracePt t="94139" x="5448300" y="2362200"/>
          <p14:tracePt t="94155" x="5454650" y="2298700"/>
          <p14:tracePt t="94172" x="5454650" y="2254250"/>
          <p14:tracePt t="94189" x="5454650" y="2203450"/>
          <p14:tracePt t="94265" x="5454650" y="2197100"/>
          <p14:tracePt t="94288" x="5448300" y="2203450"/>
          <p14:tracePt t="94298" x="5441950" y="2209800"/>
          <p14:tracePt t="94305" x="5435600" y="2235200"/>
          <p14:tracePt t="94322" x="5429250" y="2286000"/>
          <p14:tracePt t="94323" x="5410200" y="2362200"/>
          <p14:tracePt t="94339" x="5391150" y="2425700"/>
          <p14:tracePt t="94356" x="5391150" y="2476500"/>
          <p14:tracePt t="94373" x="5391150" y="2520950"/>
          <p14:tracePt t="94389" x="5391150" y="2552700"/>
          <p14:tracePt t="94406" x="5391150" y="2565400"/>
          <p14:tracePt t="94422" x="5391150" y="2571750"/>
          <p14:tracePt t="94505" x="5391150" y="2578100"/>
          <p14:tracePt t="94529" x="5397500" y="2571750"/>
          <p14:tracePt t="94537" x="5429250" y="2470150"/>
          <p14:tracePt t="94555" x="5435600" y="2406650"/>
          <p14:tracePt t="94556" x="5448300" y="2305050"/>
          <p14:tracePt t="94573" x="5448300" y="2235200"/>
          <p14:tracePt t="94590" x="5454650" y="2197100"/>
          <p14:tracePt t="94606" x="5454650" y="2178050"/>
          <p14:tracePt t="94665" x="5454650" y="2171700"/>
          <p14:tracePt t="94688" x="5454650" y="2184400"/>
          <p14:tracePt t="94697" x="5448300" y="2209800"/>
          <p14:tracePt t="94706" x="5448300" y="2228850"/>
          <p14:tracePt t="94707" x="5435600" y="2330450"/>
          <p14:tracePt t="94723" x="5429250" y="2406650"/>
          <p14:tracePt t="94739" x="5429250" y="2476500"/>
          <p14:tracePt t="94757" x="5429250" y="2520950"/>
          <p14:tracePt t="94773" x="5429250" y="2540000"/>
          <p14:tracePt t="94790" x="5429250" y="2559050"/>
          <p14:tracePt t="94806" x="5429250" y="2578100"/>
          <p14:tracePt t="94824" x="5429250" y="2584450"/>
          <p14:tracePt t="94920" x="5435600" y="2552700"/>
          <p14:tracePt t="94929" x="5448300" y="2527300"/>
          <p14:tracePt t="94939" x="5448300" y="2489200"/>
          <p14:tracePt t="94940" x="5454650" y="2470150"/>
          <p14:tracePt t="94957" x="5454650" y="2457450"/>
          <p14:tracePt t="94974" x="5454650" y="2451100"/>
          <p14:tracePt t="95064" x="5454650" y="2444750"/>
          <p14:tracePt t="95089" x="5441950" y="2444750"/>
          <p14:tracePt t="95105" x="5429250" y="2457450"/>
          <p14:tracePt t="95116" x="5422900" y="2457450"/>
          <p14:tracePt t="95124" x="5403850" y="2482850"/>
          <p14:tracePt t="95141" x="5391150" y="2540000"/>
          <p14:tracePt t="95157" x="5378450" y="2578100"/>
          <p14:tracePt t="95175" x="5372100" y="2584450"/>
          <p14:tracePt t="95190" x="5365750" y="2609850"/>
          <p14:tracePt t="95281" x="5365750" y="2597150"/>
          <p14:tracePt t="95289" x="5365750" y="2578100"/>
          <p14:tracePt t="95292" x="5365750" y="2546350"/>
          <p14:tracePt t="95308" x="5365750" y="2501900"/>
          <p14:tracePt t="95324" x="5365750" y="2495550"/>
          <p14:tracePt t="95340" x="5359400" y="2476500"/>
          <p14:tracePt t="95357" x="5359400" y="2425700"/>
          <p14:tracePt t="95374" x="5359400" y="2355850"/>
          <p14:tracePt t="95391" x="5359400" y="2311400"/>
          <p14:tracePt t="95472" x="5353050" y="2311400"/>
          <p14:tracePt t="95489" x="5353050" y="2330450"/>
          <p14:tracePt t="95500" x="5353050" y="2355850"/>
          <p14:tracePt t="95505" x="5346700" y="2374900"/>
          <p14:tracePt t="95524" x="5340350" y="2425700"/>
          <p14:tracePt t="95525" x="5340350" y="2444750"/>
          <p14:tracePt t="95673" x="5353050" y="2438400"/>
          <p14:tracePt t="95681" x="5359400" y="2425700"/>
          <p14:tracePt t="95681" x="5372100" y="2400300"/>
          <p14:tracePt t="95691" x="5372100" y="2387600"/>
          <p14:tracePt t="95708" x="5372100" y="2381250"/>
          <p14:tracePt t="95785" x="5372100" y="2413000"/>
          <p14:tracePt t="95793" x="5365750" y="2451100"/>
          <p14:tracePt t="95802" x="5359400" y="2482850"/>
          <p14:tracePt t="95802" x="5353050" y="2501900"/>
          <p14:tracePt t="95810" x="5346700" y="2520950"/>
          <p14:tracePt t="95929" x="5346700" y="2501900"/>
          <p14:tracePt t="95938" x="5353050" y="2482850"/>
          <p14:tracePt t="95944" x="5353050" y="2457450"/>
          <p14:tracePt t="95952" x="5359400" y="2438400"/>
          <p14:tracePt t="95959" x="5359400" y="2393950"/>
          <p14:tracePt t="95975" x="5365750" y="2355850"/>
          <p14:tracePt t="96193" x="5365750" y="2349500"/>
          <p14:tracePt t="96201" x="5365750" y="2336800"/>
          <p14:tracePt t="96209" x="5365750" y="2317750"/>
          <p14:tracePt t="96210" x="5365750" y="2298700"/>
          <p14:tracePt t="96225" x="5365750" y="2292350"/>
          <p14:tracePt t="96529" x="5365750" y="2286000"/>
          <p14:tracePt t="96545" x="5372100" y="2279650"/>
          <p14:tracePt t="96641" x="5378450" y="2279650"/>
          <p14:tracePt t="96649" x="5384800" y="2273300"/>
          <p14:tracePt t="96658" x="5391150" y="2273300"/>
          <p14:tracePt t="96680" x="5397500" y="2273300"/>
          <p14:tracePt t="97113" x="5391150" y="2279650"/>
          <p14:tracePt t="97121" x="5391150" y="2286000"/>
          <p14:tracePt t="97121" x="5391150" y="2298700"/>
          <p14:tracePt t="97145" x="5391150" y="2330450"/>
          <p14:tracePt t="97154" x="5391150" y="2355850"/>
          <p14:tracePt t="97159" x="5403850" y="2387600"/>
          <p14:tracePt t="97178" x="5416550" y="2470150"/>
          <p14:tracePt t="97178" x="5429250" y="2514600"/>
          <p14:tracePt t="97194" x="5461000" y="2584450"/>
          <p14:tracePt t="97210" x="5486400" y="2616200"/>
          <p14:tracePt t="97227" x="5511800" y="2635250"/>
          <p14:tracePt t="97244" x="5518150" y="2660650"/>
          <p14:tracePt t="97261" x="5530850" y="2705100"/>
          <p14:tracePt t="97277" x="5530850" y="2717800"/>
          <p14:tracePt t="97294" x="5530850" y="2736850"/>
          <p14:tracePt t="97373" x="5530850" y="2755900"/>
          <p14:tracePt t="97378" x="5530850" y="2762250"/>
          <p14:tracePt t="97394" x="5530850" y="2768600"/>
          <p14:tracePt t="97395" x="5530850" y="2813050"/>
          <p14:tracePt t="97411" x="5530850" y="2851150"/>
          <p14:tracePt t="97427" x="5530850" y="2895600"/>
          <p14:tracePt t="97444" x="5543550" y="2952750"/>
          <p14:tracePt t="97461" x="5543550" y="2978150"/>
          <p14:tracePt t="97478" x="5556250" y="3016250"/>
          <p14:tracePt t="97494" x="5568950" y="3060700"/>
          <p14:tracePt t="97510" x="5575300" y="3187700"/>
          <p14:tracePt t="97527" x="5575300" y="3289300"/>
          <p14:tracePt t="97544" x="5575300" y="3321050"/>
          <p14:tracePt t="97777" x="5575300" y="3327400"/>
          <p14:tracePt t="97809" x="5568950" y="3333750"/>
          <p14:tracePt t="97841" x="5556250" y="3346450"/>
          <p14:tracePt t="97889" x="5549900" y="3346450"/>
          <p14:tracePt t="97930" x="5543550" y="3359150"/>
          <p14:tracePt t="97943" x="5537200" y="3378200"/>
          <p14:tracePt t="97954" x="5530850" y="3378200"/>
          <p14:tracePt t="97962" x="5530850" y="3390900"/>
          <p14:tracePt t="98001" x="5524500" y="3403600"/>
          <p14:tracePt t="98022" x="5530850" y="3416300"/>
          <p14:tracePt t="98042" x="5549900" y="3422650"/>
          <p14:tracePt t="98050" x="5562600" y="3435350"/>
          <p14:tracePt t="98058" x="5588000" y="3454400"/>
          <p14:tracePt t="98063" x="5607050" y="3467100"/>
          <p14:tracePt t="98078" x="5638800" y="3486150"/>
          <p14:tracePt t="98095" x="5651500" y="3486150"/>
          <p14:tracePt t="98112" x="5683250" y="3486150"/>
          <p14:tracePt t="98112" x="5702300" y="3498850"/>
          <p14:tracePt t="98130" x="5727700" y="3505200"/>
          <p14:tracePt t="98146" x="5746750" y="3517900"/>
          <p14:tracePt t="98162" x="5759450" y="3517900"/>
          <p14:tracePt t="98179" x="5765800" y="3517900"/>
          <p14:tracePt t="98195" x="5791200" y="3524250"/>
          <p14:tracePt t="98213" x="5803900" y="3524250"/>
          <p14:tracePt t="98230" x="5810250" y="3524250"/>
          <p14:tracePt t="98266" x="5816600" y="3524250"/>
          <p14:tracePt t="98280" x="5835650" y="3536950"/>
          <p14:tracePt t="98282" x="5854700" y="3543300"/>
          <p14:tracePt t="98296" x="5930900" y="3549650"/>
          <p14:tracePt t="98313" x="6108700" y="3549650"/>
          <p14:tracePt t="98331" x="6172200" y="3549650"/>
          <p14:tracePt t="98347" x="6210300" y="3549650"/>
          <p14:tracePt t="98363" x="6235700" y="3549650"/>
          <p14:tracePt t="98380" x="6242050" y="3543300"/>
          <p14:tracePt t="98434" x="6248400" y="3543300"/>
          <p14:tracePt t="98450" x="6267450" y="3543300"/>
          <p14:tracePt t="98458" x="6292850" y="3543300"/>
          <p14:tracePt t="98466" x="6305550" y="3543300"/>
          <p14:tracePt t="98467" x="6330950" y="3543300"/>
          <p14:tracePt t="98482" x="6381750" y="3543300"/>
          <p14:tracePt t="98497" x="6445250" y="3543300"/>
          <p14:tracePt t="98513" x="6515100" y="3543300"/>
          <p14:tracePt t="98531" x="6565900" y="3543300"/>
          <p14:tracePt t="98547" x="6604000" y="3543300"/>
          <p14:tracePt t="98563" x="6654800" y="3543300"/>
          <p14:tracePt t="98580" x="6711950" y="3549650"/>
          <p14:tracePt t="98597" x="6781800" y="3549650"/>
          <p14:tracePt t="98614" x="6883400" y="3549650"/>
          <p14:tracePt t="98630" x="7010400" y="3549650"/>
          <p14:tracePt t="98647" x="7162800" y="3549650"/>
          <p14:tracePt t="98664" x="7315200" y="3549650"/>
          <p14:tracePt t="98681" x="7448550" y="3549650"/>
          <p14:tracePt t="98697" x="7562850" y="3511550"/>
          <p14:tracePt t="98714" x="7620000" y="3473450"/>
          <p14:tracePt t="98731" x="7645400" y="3467100"/>
          <p14:tracePt t="98747" x="7664450" y="3454400"/>
          <p14:tracePt t="98764" x="7683500" y="3448050"/>
          <p14:tracePt t="98781" x="7702550" y="3441700"/>
          <p14:tracePt t="98798" x="7734300" y="3422650"/>
          <p14:tracePt t="98814" x="7753350" y="3397250"/>
          <p14:tracePt t="98831" x="7759700" y="3384550"/>
          <p14:tracePt t="98849" x="7766050" y="3346450"/>
          <p14:tracePt t="98864" x="7766050" y="3314700"/>
          <p14:tracePt t="98881" x="7766050" y="3289300"/>
          <p14:tracePt t="98898" x="7766050" y="3270250"/>
          <p14:tracePt t="98914" x="7753350" y="3263900"/>
          <p14:tracePt t="98931" x="7708900" y="3225800"/>
          <p14:tracePt t="98947" x="7683500" y="3200400"/>
          <p14:tracePt t="98964" x="7613650" y="3168650"/>
          <p14:tracePt t="98981" x="7518400" y="3149600"/>
          <p14:tracePt t="98998" x="7435850" y="3149600"/>
          <p14:tracePt t="99014" x="7334250" y="3149600"/>
          <p14:tracePt t="99031" x="7232650" y="3149600"/>
          <p14:tracePt t="99048" x="7105650" y="3149600"/>
          <p14:tracePt t="99065" x="6959600" y="3149600"/>
          <p14:tracePt t="99081" x="6743700" y="3149600"/>
          <p14:tracePt t="99099" x="6616700" y="3149600"/>
          <p14:tracePt t="99115" x="6508750" y="3149600"/>
          <p14:tracePt t="99131" x="6407150" y="3149600"/>
          <p14:tracePt t="99148" x="6305550" y="3149600"/>
          <p14:tracePt t="99165" x="6248400" y="3149600"/>
          <p14:tracePt t="99181" x="6172200" y="3168650"/>
          <p14:tracePt t="99198" x="6089650" y="3213100"/>
          <p14:tracePt t="99215" x="6032500" y="3251200"/>
          <p14:tracePt t="99231" x="5975350" y="3302000"/>
          <p14:tracePt t="99248" x="5918200" y="3346450"/>
          <p14:tracePt t="99265" x="5873750" y="3371850"/>
          <p14:tracePt t="99265" x="5854700" y="3384550"/>
          <p14:tracePt t="99283" x="5835650" y="3397250"/>
          <p14:tracePt t="99299" x="5829300" y="3409950"/>
          <p14:tracePt t="99314" x="5822950" y="3429000"/>
          <p14:tracePt t="99331" x="5822950" y="3454400"/>
          <p14:tracePt t="99348" x="5829300" y="3492500"/>
          <p14:tracePt t="99365" x="5848350" y="3543300"/>
          <p14:tracePt t="99381" x="5867400" y="3556000"/>
          <p14:tracePt t="99398" x="5880100" y="3556000"/>
          <p14:tracePt t="99415" x="5911850" y="3556000"/>
          <p14:tracePt t="99431" x="5949950" y="3556000"/>
          <p14:tracePt t="99448" x="6032500" y="3568700"/>
          <p14:tracePt t="99465" x="6140450" y="3581400"/>
          <p14:tracePt t="99482" x="6356350" y="3587750"/>
          <p14:tracePt t="99499" x="6521450" y="3587750"/>
          <p14:tracePt t="99515" x="6737350" y="3587750"/>
          <p14:tracePt t="99532" x="6953250" y="3587750"/>
          <p14:tracePt t="99549" x="7092950" y="3587750"/>
          <p14:tracePt t="99565" x="7213600" y="3562350"/>
          <p14:tracePt t="99582" x="7283450" y="3536950"/>
          <p14:tracePt t="99599" x="7340600" y="3530600"/>
          <p14:tracePt t="99615" x="7448550" y="3530600"/>
          <p14:tracePt t="99632" x="7537450" y="3530600"/>
          <p14:tracePt t="99649" x="7639050" y="3530600"/>
          <p14:tracePt t="99649" x="7683500" y="3517900"/>
          <p14:tracePt t="99667" x="7747000" y="3498850"/>
          <p14:tracePt t="99683" x="7785100" y="3467100"/>
          <p14:tracePt t="99699" x="7810500" y="3435350"/>
          <p14:tracePt t="99715" x="7816850" y="3397250"/>
          <p14:tracePt t="99732" x="7816850" y="3384550"/>
          <p14:tracePt t="99749" x="7816850" y="3365500"/>
          <p14:tracePt t="99764" x="7797800" y="3327400"/>
          <p14:tracePt t="99781" x="7772400" y="3282950"/>
          <p14:tracePt t="99798" x="7747000" y="3244850"/>
          <p14:tracePt t="99815" x="7689850" y="3206750"/>
          <p14:tracePt t="99831" x="7620000" y="3194050"/>
          <p14:tracePt t="99849" x="7512050" y="3175000"/>
          <p14:tracePt t="99866" x="7321550" y="3168650"/>
          <p14:tracePt t="99883" x="7181850" y="3168650"/>
          <p14:tracePt t="99901" x="6965950" y="3168650"/>
          <p14:tracePt t="99916" x="6750050" y="3168650"/>
          <p14:tracePt t="99933" x="6565900" y="3187700"/>
          <p14:tracePt t="99949" x="6356350" y="3225800"/>
          <p14:tracePt t="99966" x="6102350" y="3244850"/>
          <p14:tracePt t="99982" x="5892800" y="3251200"/>
          <p14:tracePt t="99999" x="5772150" y="3282950"/>
          <p14:tracePt t="100015" x="5721350" y="3295650"/>
          <p14:tracePt t="100032" x="5695950" y="3302000"/>
          <p14:tracePt t="100048" x="5689600" y="3308350"/>
          <p14:tracePt t="100066" x="5676900" y="3327400"/>
          <p14:tracePt t="100083" x="5676900" y="3365500"/>
          <p14:tracePt t="100099" x="5676900" y="3422650"/>
          <p14:tracePt t="100116" x="5676900" y="3486150"/>
          <p14:tracePt t="100133" x="5676900" y="3524250"/>
          <p14:tracePt t="100149" x="5689600" y="3562350"/>
          <p14:tracePt t="100166" x="5715000" y="3575050"/>
          <p14:tracePt t="100183" x="5734050" y="3581400"/>
          <p14:tracePt t="100199" x="5759450" y="3587750"/>
          <p14:tracePt t="100216" x="5797550" y="3600450"/>
          <p14:tracePt t="100233" x="5892800" y="3625850"/>
          <p14:tracePt t="100250" x="6102350" y="3663950"/>
          <p14:tracePt t="100268" x="6254750" y="3663950"/>
          <p14:tracePt t="100283" x="6413500" y="3663950"/>
          <p14:tracePt t="100301" x="6584950" y="3663950"/>
          <p14:tracePt t="100317" x="6762750" y="3644900"/>
          <p14:tracePt t="100333" x="6946900" y="3619500"/>
          <p14:tracePt t="100349" x="7035800" y="3613150"/>
          <p14:tracePt t="100366" x="7169150" y="3587750"/>
          <p14:tracePt t="100383" x="7251700" y="3562350"/>
          <p14:tracePt t="100400" x="7366000" y="3536950"/>
          <p14:tracePt t="100417" x="7442200" y="3511550"/>
          <p14:tracePt t="100433" x="7518400" y="3479800"/>
          <p14:tracePt t="100451" x="7550150" y="3467100"/>
          <p14:tracePt t="100467" x="7550150" y="3454400"/>
          <p14:tracePt t="100483" x="7550150" y="3441700"/>
          <p14:tracePt t="100500" x="7550150" y="3384550"/>
          <p14:tracePt t="100517" x="7550150" y="3346450"/>
          <p14:tracePt t="100533" x="7550150" y="3308350"/>
          <p14:tracePt t="100549" x="7550150" y="3302000"/>
          <p14:tracePt t="100634" x="7537450" y="3302000"/>
          <p14:tracePt t="100642" x="7505700" y="3302000"/>
          <p14:tracePt t="100650" x="7442200" y="3321050"/>
          <p14:tracePt t="100667" x="7404100" y="3352800"/>
          <p14:tracePt t="100668" x="7340600" y="3397250"/>
          <p14:tracePt t="100685" x="7277100" y="3448050"/>
          <p14:tracePt t="100700" x="7232650" y="3473450"/>
          <p14:tracePt t="100717" x="7207250" y="3498850"/>
          <p14:tracePt t="100733" x="7143750" y="3505200"/>
          <p14:tracePt t="100751" x="7061200" y="3505200"/>
          <p14:tracePt t="100767" x="7010400" y="3505200"/>
          <p14:tracePt t="100784" x="6934200" y="3505200"/>
          <p14:tracePt t="100801" x="6813550" y="3492500"/>
          <p14:tracePt t="100801" x="6743700" y="3473450"/>
          <p14:tracePt t="100818" x="6565900" y="3429000"/>
          <p14:tracePt t="100835" x="6381750" y="3403600"/>
          <p14:tracePt t="100851" x="6261100" y="3397250"/>
          <p14:tracePt t="100868" x="6210300" y="3397250"/>
          <p14:tracePt t="100884" x="6197600" y="3397250"/>
          <p14:tracePt t="100978" x="6197600" y="3422650"/>
          <p14:tracePt t="100986" x="6216650" y="3460750"/>
          <p14:tracePt t="101001" x="6216650" y="3486150"/>
          <p14:tracePt t="101001" x="6216650" y="3530600"/>
          <p14:tracePt t="101001" x="6216650" y="3536950"/>
          <p14:tracePt t="101018" x="6216650" y="3549650"/>
          <p14:tracePt t="101098" x="6216650" y="3556000"/>
          <p14:tracePt t="101122" x="6216650" y="3568700"/>
          <p14:tracePt t="101122" x="6216650" y="3575050"/>
          <p14:tracePt t="101138" x="6197600" y="3581400"/>
          <p14:tracePt t="101151" x="6184900" y="3587750"/>
          <p14:tracePt t="101154" x="6115050" y="3594100"/>
          <p14:tracePt t="101168" x="5994400" y="3594100"/>
          <p14:tracePt t="101184" x="5886450" y="3594100"/>
          <p14:tracePt t="101184" x="5848350" y="3594100"/>
          <p14:tracePt t="101202" x="5803900" y="3581400"/>
          <p14:tracePt t="101218" x="5753100" y="3562350"/>
          <p14:tracePt t="101218" x="5734050" y="3556000"/>
          <p14:tracePt t="101251" x="5702300" y="3536950"/>
          <p14:tracePt t="101252" x="5683250" y="3498850"/>
          <p14:tracePt t="101268" x="5657850" y="3479800"/>
          <p14:tracePt t="101285" x="5619750" y="3448050"/>
          <p14:tracePt t="101301" x="5607050" y="3435350"/>
          <p14:tracePt t="101338" x="5607050" y="3429000"/>
          <p14:tracePt t="101346" x="5594350" y="3416300"/>
          <p14:tracePt t="101352" x="5562600" y="3384550"/>
          <p14:tracePt t="101368" x="5549900" y="3365500"/>
          <p14:tracePt t="101385" x="5537200" y="3340100"/>
          <p14:tracePt t="101402" x="5524500" y="3321050"/>
          <p14:tracePt t="101462" x="5518150" y="3314700"/>
          <p14:tracePt t="101482" x="5499100" y="3314700"/>
          <p14:tracePt t="101491" x="5480050" y="3314700"/>
          <p14:tracePt t="101491" x="5473700" y="3314700"/>
          <p14:tracePt t="101506" x="5454650" y="3314700"/>
          <p14:tracePt t="101515" x="5435600" y="3314700"/>
          <p14:tracePt t="101523" x="5416550" y="3314700"/>
          <p14:tracePt t="101535" x="5410200" y="3314700"/>
          <p14:tracePt t="101627" x="5397500" y="3314700"/>
          <p14:tracePt t="101674" x="5391150" y="3314700"/>
          <p14:tracePt t="101690" x="5384800" y="3327400"/>
          <p14:tracePt t="101699" x="5378450" y="3327400"/>
          <p14:tracePt t="101718" x="5372100" y="3352800"/>
          <p14:tracePt t="101719" x="5372100" y="3384550"/>
          <p14:tracePt t="101734" x="5372100" y="3435350"/>
          <p14:tracePt t="101751" x="5372100" y="3479800"/>
          <p14:tracePt t="101768" x="5372100" y="3517900"/>
          <p14:tracePt t="101908" x="5365750" y="3517900"/>
          <p14:tracePt t="101946" x="5365750" y="3511550"/>
          <p14:tracePt t="101963" x="5365750" y="3492500"/>
          <p14:tracePt t="101978" x="5365750" y="3479800"/>
          <p14:tracePt t="102067" x="5365750" y="3467100"/>
          <p14:tracePt t="102098" x="5365750" y="3460750"/>
          <p14:tracePt t="102130" x="5365750" y="3454400"/>
          <p14:tracePt t="102138" x="5365750" y="3448050"/>
          <p14:tracePt t="102147" x="5365750" y="3435350"/>
          <p14:tracePt t="102152" x="5372100" y="3416300"/>
          <p14:tracePt t="102778" x="5378450" y="3409950"/>
          <p14:tracePt t="103082" x="5397500" y="3416300"/>
          <p14:tracePt t="103086" x="5403850" y="3422650"/>
          <p14:tracePt t="103104" x="5422900" y="3441700"/>
          <p14:tracePt t="103105" x="5448300" y="3467100"/>
          <p14:tracePt t="103121" x="5473700" y="3479800"/>
          <p14:tracePt t="103139" x="5486400" y="3492500"/>
          <p14:tracePt t="103154" x="5499100" y="3505200"/>
          <p14:tracePt t="103171" x="5518150" y="3530600"/>
          <p14:tracePt t="103188" x="5537200" y="3556000"/>
          <p14:tracePt t="103205" x="5549900" y="3581400"/>
          <p14:tracePt t="103221" x="5568950" y="3594100"/>
          <p14:tracePt t="103238" x="5632450" y="3632200"/>
          <p14:tracePt t="103255" x="5645150" y="3638550"/>
          <p14:tracePt t="103271" x="5676900" y="3644900"/>
          <p14:tracePt t="103288" x="5740400" y="3651250"/>
          <p14:tracePt t="103305" x="5810250" y="3657600"/>
          <p14:tracePt t="103322" x="5905500" y="3670300"/>
          <p14:tracePt t="103338" x="6000750" y="3676650"/>
          <p14:tracePt t="103356" x="6096000" y="3676650"/>
          <p14:tracePt t="103371" x="6178550" y="3683000"/>
          <p14:tracePt t="103388" x="6235700" y="3683000"/>
          <p14:tracePt t="103405" x="6286500" y="3689350"/>
          <p14:tracePt t="103421" x="6343650" y="3689350"/>
          <p14:tracePt t="103438" x="6388100" y="3689350"/>
          <p14:tracePt t="103455" x="6426200" y="3695700"/>
          <p14:tracePt t="103472" x="6445250" y="3695700"/>
          <p14:tracePt t="103488" x="6464300" y="3695700"/>
          <p14:tracePt t="103874" x="0" y="0"/>
        </p14:tracePtLst>
        <p14:tracePtLst>
          <p14:tracePt t="105081" x="5403850" y="1549400"/>
          <p14:tracePt t="105099" x="5416550" y="1543050"/>
          <p14:tracePt t="105283" x="5416550" y="1555750"/>
          <p14:tracePt t="105571" x="5416550" y="1562100"/>
          <p14:tracePt t="105587" x="5416550" y="1581150"/>
          <p14:tracePt t="105595" x="5422900" y="1593850"/>
          <p14:tracePt t="105611" x="5429250" y="1606550"/>
          <p14:tracePt t="105611" x="5435600" y="1631950"/>
          <p14:tracePt t="105625" x="5454650" y="1676400"/>
          <p14:tracePt t="105642" x="5511800" y="1778000"/>
          <p14:tracePt t="105660" x="5549900" y="1860550"/>
          <p14:tracePt t="105675" x="5575300" y="1911350"/>
          <p14:tracePt t="105692" x="5613400" y="2006600"/>
          <p14:tracePt t="105709" x="5651500" y="2114550"/>
          <p14:tracePt t="105726" x="5683250" y="2197100"/>
          <p14:tracePt t="105742" x="5702300" y="2222500"/>
          <p14:tracePt t="105759" x="5715000" y="2247900"/>
          <p14:tracePt t="105775" x="5740400" y="2292350"/>
          <p14:tracePt t="105792" x="5778500" y="2349500"/>
          <p14:tracePt t="105809" x="5810250" y="2374900"/>
          <p14:tracePt t="105825" x="5873750" y="2451100"/>
          <p14:tracePt t="105843" x="5924550" y="2508250"/>
          <p14:tracePt t="105859" x="5956300" y="2559050"/>
          <p14:tracePt t="105875" x="5988050" y="2584450"/>
          <p14:tracePt t="105893" x="6019800" y="2641600"/>
          <p14:tracePt t="105909" x="6038850" y="2654300"/>
          <p14:tracePt t="105926" x="6057900" y="2673350"/>
          <p14:tracePt t="105942" x="6083300" y="2679700"/>
          <p14:tracePt t="105959" x="6127750" y="2698750"/>
          <p14:tracePt t="105976" x="6172200" y="2717800"/>
          <p14:tracePt t="105993" x="6203950" y="2743200"/>
          <p14:tracePt t="106009" x="6235700" y="2768600"/>
          <p14:tracePt t="106026" x="6305550" y="2832100"/>
          <p14:tracePt t="106045" x="6324600" y="2863850"/>
          <p14:tracePt t="106059" x="6350000" y="2882900"/>
          <p14:tracePt t="106076" x="6381750" y="2901950"/>
          <p14:tracePt t="106093" x="6394450" y="2908300"/>
          <p14:tracePt t="106109" x="6419850" y="2927350"/>
          <p14:tracePt t="106126" x="6451600" y="2965450"/>
          <p14:tracePt t="106143" x="6489700" y="2990850"/>
          <p14:tracePt t="106159" x="6515100" y="3016250"/>
          <p14:tracePt t="106176" x="6546850" y="3054350"/>
          <p14:tracePt t="106193" x="6597650" y="3111500"/>
          <p14:tracePt t="106209" x="6648450" y="3143250"/>
          <p14:tracePt t="106227" x="6673850" y="3149600"/>
          <p14:tracePt t="106242" x="6724650" y="3181350"/>
          <p14:tracePt t="106260" x="6750050" y="3194050"/>
          <p14:tracePt t="106276" x="6769100" y="3213100"/>
          <p14:tracePt t="106293" x="6813550" y="3244850"/>
          <p14:tracePt t="106310" x="6889750" y="3289300"/>
          <p14:tracePt t="106326" x="6978650" y="3340100"/>
          <p14:tracePt t="106343" x="7048500" y="3365500"/>
          <p14:tracePt t="106360" x="7131050" y="3403600"/>
          <p14:tracePt t="106376" x="7194550" y="3435350"/>
          <p14:tracePt t="106393" x="7226300" y="3454400"/>
          <p14:tracePt t="106393" x="7239000" y="3454400"/>
          <p14:tracePt t="106411" x="7251700" y="3454400"/>
          <p14:tracePt t="106426" x="7258050" y="3454400"/>
          <p14:tracePt t="106467" x="7270750" y="3454400"/>
          <p14:tracePt t="106486" x="7283450" y="3454400"/>
          <p14:tracePt t="106487" x="7296150" y="3460750"/>
          <p14:tracePt t="106493" x="7308850" y="3460750"/>
          <p14:tracePt t="106531" x="7315200" y="3467100"/>
          <p14:tracePt t="106539" x="7327900" y="3473450"/>
          <p14:tracePt t="106547" x="7353300" y="3492500"/>
          <p14:tracePt t="106560" x="7359650" y="3498850"/>
          <p14:tracePt t="106611" x="7366000" y="3505200"/>
          <p14:tracePt t="106643" x="7372350" y="3511550"/>
          <p14:tracePt t="106659" x="7378700" y="3517900"/>
          <p14:tracePt t="106675" x="7385050" y="3524250"/>
          <p14:tracePt t="106683" x="7391400" y="3530600"/>
          <p14:tracePt t="106691" x="7397750" y="3536950"/>
          <p14:tracePt t="106696" x="7397750" y="3556000"/>
          <p14:tracePt t="106731" x="7404100" y="3562350"/>
          <p14:tracePt t="106755" x="7410450" y="3568700"/>
          <p14:tracePt t="106771" x="7416800" y="3581400"/>
          <p14:tracePt t="106779" x="7423150" y="3594100"/>
          <p14:tracePt t="106787" x="7423150" y="3613150"/>
          <p14:tracePt t="106793" x="7435850" y="3638550"/>
          <p14:tracePt t="106810" x="7480300" y="3702050"/>
          <p14:tracePt t="106827" x="7499350" y="3714750"/>
          <p14:tracePt t="106843" x="7505700" y="3714750"/>
          <p14:tracePt t="106883" x="7518400" y="3714750"/>
          <p14:tracePt t="107003" x="7524750" y="3714750"/>
          <p14:tracePt t="107187" x="7524750" y="3721100"/>
          <p14:tracePt t="107357" x="0" y="0"/>
        </p14:tracePtLst>
        <p14:tracePtLst>
          <p14:tracePt t="111140" x="6134100" y="3448050"/>
          <p14:tracePt t="111154" x="6134100" y="3454400"/>
          <p14:tracePt t="111171" x="6134100" y="3460750"/>
          <p14:tracePt t="111211" x="6134100" y="3467100"/>
          <p14:tracePt t="111219" x="6134100" y="3479800"/>
          <p14:tracePt t="111234" x="6146800" y="3498850"/>
          <p14:tracePt t="111251" x="6165850" y="3498850"/>
          <p14:tracePt t="111260" x="6184900" y="3498850"/>
          <p14:tracePt t="111275" x="6223000" y="3498850"/>
          <p14:tracePt t="111290" x="6254750" y="3505200"/>
          <p14:tracePt t="111306" x="6305550" y="3530600"/>
          <p14:tracePt t="111323" x="6362700" y="3562350"/>
          <p14:tracePt t="111339" x="6407150" y="3581400"/>
          <p14:tracePt t="111354" x="6477000" y="3600450"/>
          <p14:tracePt t="111371" x="6584950" y="3644900"/>
          <p14:tracePt t="111387" x="6705600" y="3670300"/>
          <p14:tracePt t="111403" x="6838950" y="3683000"/>
          <p14:tracePt t="111403" x="6902450" y="3683000"/>
          <p14:tracePt t="111419" x="6965950" y="3683000"/>
          <p14:tracePt t="111435" x="7194550" y="3683000"/>
          <p14:tracePt t="111453" x="7321550" y="3702050"/>
          <p14:tracePt t="111468" x="7397750" y="3708400"/>
          <p14:tracePt t="111485" x="7473950" y="3714750"/>
          <p14:tracePt t="111501" x="7575550" y="3714750"/>
          <p14:tracePt t="111518" x="7677150" y="3695700"/>
          <p14:tracePt t="111535" x="7766050" y="3644900"/>
          <p14:tracePt t="111552" x="7842250" y="3594100"/>
          <p14:tracePt t="111568" x="7861300" y="3581400"/>
          <p14:tracePt t="111585" x="7899400" y="3562350"/>
          <p14:tracePt t="111602" x="7937500" y="3549650"/>
          <p14:tracePt t="111618" x="8001000" y="3524250"/>
          <p14:tracePt t="111636" x="8032750" y="3511550"/>
          <p14:tracePt t="111652" x="8051800" y="3498850"/>
          <p14:tracePt t="111669" x="8058150" y="3486150"/>
          <p14:tracePt t="111685" x="8058150" y="3416300"/>
          <p14:tracePt t="111702" x="8058150" y="3352800"/>
          <p14:tracePt t="111718" x="8058150" y="3308350"/>
          <p14:tracePt t="111735" x="8051800" y="3282950"/>
          <p14:tracePt t="111752" x="8020050" y="3276600"/>
          <p14:tracePt t="111768" x="7981950" y="3251200"/>
          <p14:tracePt t="111785" x="7937500" y="3206750"/>
          <p14:tracePt t="111802" x="7848600" y="3181350"/>
          <p14:tracePt t="111802" x="7797800" y="3155950"/>
          <p14:tracePt t="111820" x="7708900" y="3130550"/>
          <p14:tracePt t="111835" x="7575550" y="3105150"/>
          <p14:tracePt t="111852" x="7378700" y="3073400"/>
          <p14:tracePt t="111869" x="7169150" y="3035300"/>
          <p14:tracePt t="111885" x="6991350" y="2990850"/>
          <p14:tracePt t="111902" x="6851650" y="2990850"/>
          <p14:tracePt t="111919" x="6743700" y="2990850"/>
          <p14:tracePt t="111935" x="6629400" y="2990850"/>
          <p14:tracePt t="111951" x="6508750" y="2984500"/>
          <p14:tracePt t="111967" x="6356350" y="2965450"/>
          <p14:tracePt t="111984" x="6203950" y="2965450"/>
          <p14:tracePt t="112001" x="5988050" y="2959100"/>
          <p14:tracePt t="112019" x="5880100" y="2959100"/>
          <p14:tracePt t="112035" x="5765800" y="2959100"/>
          <p14:tracePt t="112053" x="5727700" y="2959100"/>
          <p14:tracePt t="112069" x="5715000" y="2965450"/>
          <p14:tracePt t="112086" x="5708650" y="2990850"/>
          <p14:tracePt t="112102" x="5715000" y="3060700"/>
          <p14:tracePt t="112119" x="5740400" y="3136900"/>
          <p14:tracePt t="112135" x="5778500" y="3219450"/>
          <p14:tracePt t="112153" x="5803900" y="3302000"/>
          <p14:tracePt t="112169" x="5822950" y="3314700"/>
          <p14:tracePt t="112186" x="5867400" y="3359150"/>
          <p14:tracePt t="112203" x="5918200" y="3409950"/>
          <p14:tracePt t="112220" x="5975350" y="3460750"/>
          <p14:tracePt t="112237" x="6026150" y="3479800"/>
          <p14:tracePt t="112253" x="6127750" y="3511550"/>
          <p14:tracePt t="112270" x="6235700" y="3549650"/>
          <p14:tracePt t="112286" x="6356350" y="3575050"/>
          <p14:tracePt t="112303" x="6502400" y="3594100"/>
          <p14:tracePt t="112319" x="6673850" y="3594100"/>
          <p14:tracePt t="112336" x="6807200" y="3594100"/>
          <p14:tracePt t="112353" x="6959600" y="3587750"/>
          <p14:tracePt t="112369" x="7143750" y="3581400"/>
          <p14:tracePt t="112387" x="7270750" y="3581400"/>
          <p14:tracePt t="112403" x="7416800" y="3581400"/>
          <p14:tracePt t="112420" x="7556500" y="3581400"/>
          <p14:tracePt t="112436" x="7677150" y="3594100"/>
          <p14:tracePt t="112453" x="7778750" y="3594100"/>
          <p14:tracePt t="112470" x="7823200" y="3556000"/>
          <p14:tracePt t="112486" x="7842250" y="3498850"/>
          <p14:tracePt t="112505" x="7848600" y="3460750"/>
          <p14:tracePt t="112520" x="7861300" y="3409950"/>
          <p14:tracePt t="112536" x="7861300" y="3371850"/>
          <p14:tracePt t="112553" x="7861300" y="3289300"/>
          <p14:tracePt t="112571" x="7835900" y="3257550"/>
          <p14:tracePt t="112586" x="7797800" y="3175000"/>
          <p14:tracePt t="112604" x="7772400" y="3136900"/>
          <p14:tracePt t="112620" x="7759700" y="3130550"/>
          <p14:tracePt t="112637" x="7702550" y="3079750"/>
          <p14:tracePt t="112653" x="7626350" y="3048000"/>
          <p14:tracePt t="112670" x="7543800" y="2997200"/>
          <p14:tracePt t="112687" x="7385050" y="2946400"/>
          <p14:tracePt t="112703" x="7232650" y="2908300"/>
          <p14:tracePt t="112720" x="6991350" y="2908300"/>
          <p14:tracePt t="112737" x="6718300" y="2882900"/>
          <p14:tracePt t="112754" x="6311900" y="2857500"/>
          <p14:tracePt t="112770" x="5937250" y="2857500"/>
          <p14:tracePt t="112788" x="5753100" y="2857500"/>
          <p14:tracePt t="112804" x="5651500" y="2882900"/>
          <p14:tracePt t="112820" x="5607050" y="2927350"/>
          <p14:tracePt t="112837" x="5575300" y="2971800"/>
          <p14:tracePt t="112854" x="5568950" y="3022600"/>
          <p14:tracePt t="112871" x="5568950" y="3079750"/>
          <p14:tracePt t="112887" x="5562600" y="3136900"/>
          <p14:tracePt t="112904" x="5549900" y="3187700"/>
          <p14:tracePt t="112921" x="5549900" y="3213100"/>
          <p14:tracePt t="112937" x="5549900" y="3238500"/>
          <p14:tracePt t="112954" x="5549900" y="3276600"/>
          <p14:tracePt t="112970" x="5568950" y="3333750"/>
          <p14:tracePt t="112988" x="5683250" y="3397250"/>
          <p14:tracePt t="113004" x="5778500" y="3416300"/>
          <p14:tracePt t="113020" x="5911850" y="3460750"/>
          <p14:tracePt t="113037" x="6076950" y="3486150"/>
          <p14:tracePt t="113054" x="6305550" y="3524250"/>
          <p14:tracePt t="113071" x="6546850" y="3543300"/>
          <p14:tracePt t="113087" x="6731000" y="3562350"/>
          <p14:tracePt t="113105" x="6946900" y="3562350"/>
          <p14:tracePt t="113121" x="7099300" y="3562350"/>
          <p14:tracePt t="113137" x="7207250" y="3562350"/>
          <p14:tracePt t="113154" x="7346950" y="3543300"/>
          <p14:tracePt t="113171" x="7404100" y="3486150"/>
          <p14:tracePt t="113188" x="7435850" y="3422650"/>
          <p14:tracePt t="113204" x="7448550" y="3340100"/>
          <p14:tracePt t="113221" x="7454900" y="3270250"/>
          <p14:tracePt t="113238" x="7461250" y="3238500"/>
          <p14:tracePt t="113254" x="7461250" y="3219450"/>
          <p14:tracePt t="113271" x="7461250" y="3194050"/>
          <p14:tracePt t="113289" x="7435850" y="3155950"/>
          <p14:tracePt t="113304" x="7397750" y="3117850"/>
          <p14:tracePt t="113321" x="7340600" y="3060700"/>
          <p14:tracePt t="113338" x="7239000" y="2990850"/>
          <p14:tracePt t="113338" x="7150100" y="2921000"/>
          <p14:tracePt t="113356" x="6889750" y="2819400"/>
          <p14:tracePt t="113372" x="6553200" y="2730500"/>
          <p14:tracePt t="113388" x="6254750" y="2711450"/>
          <p14:tracePt t="113404" x="5943600" y="2711450"/>
          <p14:tracePt t="113421" x="5676900" y="2730500"/>
          <p14:tracePt t="113438" x="5467350" y="2806700"/>
          <p14:tracePt t="113455" x="5327650" y="2870200"/>
          <p14:tracePt t="113471" x="5264150" y="2940050"/>
          <p14:tracePt t="113488" x="5251450" y="2978150"/>
          <p14:tracePt t="113505" x="5245100" y="3048000"/>
          <p14:tracePt t="113521" x="5245100" y="3136900"/>
          <p14:tracePt t="113538" x="5251450" y="3206750"/>
          <p14:tracePt t="113557" x="5264150" y="3238500"/>
          <p14:tracePt t="113572" x="5302250" y="3282950"/>
          <p14:tracePt t="113588" x="5391150" y="3378200"/>
          <p14:tracePt t="113605" x="5480050" y="3448050"/>
          <p14:tracePt t="113622" x="5607050" y="3543300"/>
          <p14:tracePt t="113638" x="5746750" y="3613150"/>
          <p14:tracePt t="113655" x="5949950" y="3676650"/>
          <p14:tracePt t="113672" x="6146800" y="3714750"/>
          <p14:tracePt t="113688" x="6400800" y="3714750"/>
          <p14:tracePt t="113705" x="6635750" y="3714750"/>
          <p14:tracePt t="113722" x="6819900" y="3714750"/>
          <p14:tracePt t="113722" x="6896100" y="3714750"/>
          <p14:tracePt t="113740" x="7067550" y="3702050"/>
          <p14:tracePt t="113756" x="7213600" y="3695700"/>
          <p14:tracePt t="113772" x="7359650" y="3695700"/>
          <p14:tracePt t="113788" x="7493000" y="3695700"/>
          <p14:tracePt t="113805" x="7581900" y="3695700"/>
          <p14:tracePt t="113822" x="7677150" y="3695700"/>
          <p14:tracePt t="113838" x="7702550" y="3683000"/>
          <p14:tracePt t="113855" x="7702550" y="3625850"/>
          <p14:tracePt t="113872" x="7702550" y="3543300"/>
          <p14:tracePt t="113889" x="7651750" y="3441700"/>
          <p14:tracePt t="113905" x="7556500" y="3340100"/>
          <p14:tracePt t="113922" x="7467600" y="3251200"/>
          <p14:tracePt t="113939" x="7258050" y="3111500"/>
          <p14:tracePt t="113956" x="7099300" y="3041650"/>
          <p14:tracePt t="113973" x="6946900" y="3016250"/>
          <p14:tracePt t="113989" x="6813550" y="3016250"/>
          <p14:tracePt t="114006" x="6629400" y="3016250"/>
          <p14:tracePt t="114022" x="6451600" y="3016250"/>
          <p14:tracePt t="114039" x="6286500" y="3016250"/>
          <p14:tracePt t="114056" x="6146800" y="3016250"/>
          <p14:tracePt t="114072" x="6051550" y="3041650"/>
          <p14:tracePt t="114089" x="6000750" y="3098800"/>
          <p14:tracePt t="114106" x="5981700" y="3143250"/>
          <p14:tracePt t="114122" x="5975350" y="3213100"/>
          <p14:tracePt t="114140" x="5975350" y="3244850"/>
          <p14:tracePt t="114156" x="5975350" y="3270250"/>
          <p14:tracePt t="114172" x="5981700" y="3308350"/>
          <p14:tracePt t="114189" x="6000750" y="3333750"/>
          <p14:tracePt t="114206" x="6026150" y="3352800"/>
          <p14:tracePt t="114223" x="6064250" y="3378200"/>
          <p14:tracePt t="114239" x="6134100" y="3435350"/>
          <p14:tracePt t="114256" x="6229350" y="3498850"/>
          <p14:tracePt t="114273" x="6337300" y="3530600"/>
          <p14:tracePt t="114290" x="6489700" y="3549650"/>
          <p14:tracePt t="114306" x="6661150" y="3549650"/>
          <p14:tracePt t="114324" x="6807200" y="3549650"/>
          <p14:tracePt t="114341" x="6927850" y="3549650"/>
          <p14:tracePt t="114356" x="7054850" y="3549650"/>
          <p14:tracePt t="114373" x="7156450" y="3549650"/>
          <p14:tracePt t="114389" x="7296150" y="3549650"/>
          <p14:tracePt t="114407" x="7391400" y="3524250"/>
          <p14:tracePt t="114423" x="7486650" y="3448050"/>
          <p14:tracePt t="114440" x="7524750" y="3371850"/>
          <p14:tracePt t="114456" x="7531100" y="3321050"/>
          <p14:tracePt t="114473" x="7531100" y="3282950"/>
          <p14:tracePt t="114490" x="7531100" y="3276600"/>
          <p14:tracePt t="114506" x="7499350" y="3232150"/>
          <p14:tracePt t="114524" x="7467600" y="3200400"/>
          <p14:tracePt t="114540" x="7454900" y="3194050"/>
          <p14:tracePt t="114556" x="7435850" y="3187700"/>
          <p14:tracePt t="114573" x="7397750" y="3181350"/>
          <p14:tracePt t="114589" x="7321550" y="3175000"/>
          <p14:tracePt t="114606" x="7213600" y="3155950"/>
          <p14:tracePt t="114623" x="7023100" y="3130550"/>
          <p14:tracePt t="114640" x="6794500" y="3130550"/>
          <p14:tracePt t="114657" x="6572250" y="3130550"/>
          <p14:tracePt t="114674" x="6248400" y="3130550"/>
          <p14:tracePt t="114690" x="5937250" y="3143250"/>
          <p14:tracePt t="114708" x="5867400" y="3175000"/>
          <p14:tracePt t="114723" x="5835650" y="3187700"/>
          <p14:tracePt t="115035" x="5842000" y="3187700"/>
          <p14:tracePt t="115067" x="5848350" y="3187700"/>
          <p14:tracePt t="115083" x="5854700" y="3187700"/>
          <p14:tracePt t="115100" x="5880100" y="3206750"/>
          <p14:tracePt t="115107" x="5892800" y="3206750"/>
          <p14:tracePt t="115108" x="5937250" y="3213100"/>
          <p14:tracePt t="115125" x="5969000" y="3219450"/>
          <p14:tracePt t="115140" x="6038850" y="3219450"/>
          <p14:tracePt t="115157" x="6070600" y="3219450"/>
          <p14:tracePt t="115174" x="6102350" y="3213100"/>
          <p14:tracePt t="115190" x="6121400" y="3206750"/>
          <p14:tracePt t="115207" x="6153150" y="3206750"/>
          <p14:tracePt t="115224" x="6159500" y="3206750"/>
          <p14:tracePt t="115240" x="6172200" y="3206750"/>
          <p14:tracePt t="115275" x="6184900" y="3206750"/>
          <p14:tracePt t="115276" x="6223000" y="3206750"/>
          <p14:tracePt t="115292" x="6248400" y="3206750"/>
          <p14:tracePt t="115308" x="6273800" y="3206750"/>
          <p14:tracePt t="115324" x="6299200" y="3206750"/>
          <p14:tracePt t="115341" x="6324600" y="3181350"/>
          <p14:tracePt t="115358" x="6356350" y="3149600"/>
          <p14:tracePt t="115374" x="6375400" y="3136900"/>
          <p14:tracePt t="115392" x="6394450" y="3130550"/>
          <p14:tracePt t="115408" x="6400800" y="3130550"/>
          <p14:tracePt t="115425" x="6407150" y="3130550"/>
          <p14:tracePt t="115441" x="6413500" y="3130550"/>
          <p14:tracePt t="115458" x="6438900" y="3130550"/>
          <p14:tracePt t="115475" x="6464300" y="3130550"/>
          <p14:tracePt t="115492" x="6477000" y="3130550"/>
          <p14:tracePt t="115508" x="6489700" y="3105150"/>
          <p14:tracePt t="115524" x="6508750" y="3079750"/>
          <p14:tracePt t="115542" x="6515100" y="3028950"/>
          <p14:tracePt t="115558" x="6515100" y="2978150"/>
          <p14:tracePt t="115575" x="6515100" y="2959100"/>
          <p14:tracePt t="115591" x="6515100" y="2952750"/>
          <p14:tracePt t="115716" x="6515100" y="2946400"/>
          <p14:tracePt t="115748" x="6521450" y="2946400"/>
          <p14:tracePt t="115756" x="6527800" y="2946400"/>
          <p14:tracePt t="115764" x="6540500" y="2946400"/>
          <p14:tracePt t="115772" x="6584950" y="2946400"/>
          <p14:tracePt t="115772" x="6597650" y="2946400"/>
          <p14:tracePt t="115781" x="6635750" y="2952750"/>
          <p14:tracePt t="115793" x="6686550" y="2952750"/>
          <p14:tracePt t="115810" x="6718300" y="2952750"/>
          <p14:tracePt t="115826" x="6737350" y="2952750"/>
          <p14:tracePt t="115843" x="6762750" y="2965450"/>
          <p14:tracePt t="115860" x="6775450" y="2971800"/>
          <p14:tracePt t="115876" x="6800850" y="2984500"/>
          <p14:tracePt t="115893" x="6819900" y="2984500"/>
          <p14:tracePt t="115909" x="6838950" y="2997200"/>
          <p14:tracePt t="115926" x="6851650" y="2997200"/>
          <p14:tracePt t="115943" x="6858000" y="2997200"/>
          <p14:tracePt t="115960" x="6877050" y="2997200"/>
          <p14:tracePt t="115976" x="6902450" y="2997200"/>
          <p14:tracePt t="115993" x="6959600" y="2997200"/>
          <p14:tracePt t="116010" x="7035800" y="2997200"/>
          <p14:tracePt t="116010" x="7080250" y="2997200"/>
          <p14:tracePt t="116028" x="7124700" y="2997200"/>
          <p14:tracePt t="116043" x="7251700" y="2971800"/>
          <p14:tracePt t="116061" x="7315200" y="2946400"/>
          <p14:tracePt t="116077" x="7346950" y="2927350"/>
          <p14:tracePt t="116093" x="7391400" y="2870200"/>
          <p14:tracePt t="116110" x="7404100" y="2832100"/>
          <p14:tracePt t="116127" x="7416800" y="2762250"/>
          <p14:tracePt t="116143" x="7416800" y="2730500"/>
          <p14:tracePt t="116160" x="7416800" y="2686050"/>
          <p14:tracePt t="116178" x="7410450" y="2628900"/>
          <p14:tracePt t="116193" x="7391400" y="2584450"/>
          <p14:tracePt t="116210" x="7372350" y="2546350"/>
          <p14:tracePt t="116227" x="7353300" y="2514600"/>
          <p14:tracePt t="116244" x="7340600" y="2508250"/>
          <p14:tracePt t="116261" x="7321550" y="2489200"/>
          <p14:tracePt t="116276" x="7258050" y="2470150"/>
          <p14:tracePt t="116293" x="7150100" y="2444750"/>
          <p14:tracePt t="116310" x="7042150" y="2444750"/>
          <p14:tracePt t="116327" x="6940550" y="2444750"/>
          <p14:tracePt t="116344" x="6851650" y="2495550"/>
          <p14:tracePt t="116360" x="6788150" y="2520950"/>
          <p14:tracePt t="116377" x="6731000" y="2533650"/>
          <p14:tracePt t="116394" x="6686550" y="2559050"/>
          <p14:tracePt t="116410" x="6661150" y="2584450"/>
          <p14:tracePt t="116427" x="6616700" y="2635250"/>
          <p14:tracePt t="116461" x="6591300" y="2698750"/>
          <p14:tracePt t="116477" x="6578600" y="2743200"/>
          <p14:tracePt t="116478" x="6553200" y="2794000"/>
          <p14:tracePt t="116494" x="6534150" y="2851150"/>
          <p14:tracePt t="116511" x="6527800" y="2882900"/>
          <p14:tracePt t="116527" x="6527800" y="2952750"/>
          <p14:tracePt t="116544" x="6527800" y="3016250"/>
          <p14:tracePt t="116561" x="6559550" y="3060700"/>
          <p14:tracePt t="116577" x="6597650" y="3086100"/>
          <p14:tracePt t="116595" x="6673850" y="3092450"/>
          <p14:tracePt t="116611" x="6743700" y="3092450"/>
          <p14:tracePt t="116611" x="6788150" y="3092450"/>
          <p14:tracePt t="116628" x="6800850" y="3092450"/>
          <p14:tracePt t="116644" x="6902450" y="3060700"/>
          <p14:tracePt t="116661" x="6959600" y="3035300"/>
          <p14:tracePt t="116677" x="6997700" y="3028950"/>
          <p14:tracePt t="116694" x="7029450" y="3022600"/>
          <p14:tracePt t="116711" x="7067550" y="3003550"/>
          <p14:tracePt t="116728" x="7105650" y="2971800"/>
          <p14:tracePt t="116744" x="7131050" y="2908300"/>
          <p14:tracePt t="116761" x="7162800" y="2844800"/>
          <p14:tracePt t="116778" x="7175500" y="2762250"/>
          <p14:tracePt t="116794" x="7175500" y="2692400"/>
          <p14:tracePt t="116811" x="7162800" y="2641600"/>
          <p14:tracePt t="116828" x="7118350" y="2590800"/>
          <p14:tracePt t="116845" x="7086600" y="2565400"/>
          <p14:tracePt t="116861" x="7061200" y="2540000"/>
          <p14:tracePt t="116878" x="7016750" y="2501900"/>
          <p14:tracePt t="116895" x="6965950" y="2451100"/>
          <p14:tracePt t="116911" x="6883400" y="2406650"/>
          <p14:tracePt t="116928" x="6807200" y="2387600"/>
          <p14:tracePt t="116945" x="6737350" y="2368550"/>
          <p14:tracePt t="116962" x="6680200" y="2368550"/>
          <p14:tracePt t="116978" x="6597650" y="2393950"/>
          <p14:tracePt t="116995" x="6502400" y="2451100"/>
          <p14:tracePt t="117012" x="6362700" y="2559050"/>
          <p14:tracePt t="117028" x="6324600" y="2641600"/>
          <p14:tracePt t="117045" x="6318250" y="2730500"/>
          <p14:tracePt t="117061" x="6318250" y="2800350"/>
          <p14:tracePt t="117078" x="6330950" y="2882900"/>
          <p14:tracePt t="117094" x="6381750" y="2978150"/>
          <p14:tracePt t="117111" x="6426200" y="3054350"/>
          <p14:tracePt t="117127" x="6477000" y="3117850"/>
          <p14:tracePt t="117144" x="6540500" y="3181350"/>
          <p14:tracePt t="117161" x="6635750" y="3238500"/>
          <p14:tracePt t="117178" x="6781800" y="3276600"/>
          <p14:tracePt t="117194" x="6959600" y="3295650"/>
          <p14:tracePt t="117213" x="7042150" y="3295650"/>
          <p14:tracePt t="117228" x="7099300" y="3244850"/>
          <p14:tracePt t="117246" x="7143750" y="3200400"/>
          <p14:tracePt t="117262" x="7181850" y="3162300"/>
          <p14:tracePt t="117278" x="7207250" y="3117850"/>
          <p14:tracePt t="117295" x="7226300" y="3067050"/>
          <p14:tracePt t="117312" x="7232650" y="2984500"/>
          <p14:tracePt t="117329" x="7232650" y="2908300"/>
          <p14:tracePt t="117345" x="7232650" y="2851150"/>
          <p14:tracePt t="117362" x="7232650" y="2819400"/>
          <p14:tracePt t="117379" x="7207250" y="2768600"/>
          <p14:tracePt t="117395" x="7124700" y="2686050"/>
          <p14:tracePt t="117413" x="7016750" y="2609850"/>
          <p14:tracePt t="117429" x="6915150" y="2578100"/>
          <p14:tracePt t="117446" x="6819900" y="2559050"/>
          <p14:tracePt t="117462" x="6762750" y="2559050"/>
          <p14:tracePt t="117479" x="6699250" y="2559050"/>
          <p14:tracePt t="117495" x="6661150" y="2559050"/>
          <p14:tracePt t="117512" x="6623050" y="2565400"/>
          <p14:tracePt t="117529" x="6591300" y="2584450"/>
          <p14:tracePt t="117545" x="6578600" y="2603500"/>
          <p14:tracePt t="117563" x="6565900" y="2654300"/>
          <p14:tracePt t="117579" x="6559550" y="2768600"/>
          <p14:tracePt t="117596" x="6559550" y="2800350"/>
          <p14:tracePt t="117612" x="6578600" y="2959100"/>
          <p14:tracePt t="117629" x="6629400" y="3079750"/>
          <p14:tracePt t="117646" x="6705600" y="3213100"/>
          <p14:tracePt t="117662" x="6794500" y="3263900"/>
          <p14:tracePt t="117679" x="6877050" y="3346450"/>
          <p14:tracePt t="117696" x="6991350" y="3416300"/>
          <p14:tracePt t="117713" x="7162800" y="3492500"/>
          <p14:tracePt t="117729" x="7296150" y="3530600"/>
          <p14:tracePt t="117746" x="7385050" y="3530600"/>
          <p14:tracePt t="117763" x="7429500" y="3524250"/>
          <p14:tracePt t="117763" x="7454900" y="3486150"/>
          <p14:tracePt t="117780" x="7480300" y="3441700"/>
          <p14:tracePt t="117796" x="7480300" y="3327400"/>
          <p14:tracePt t="117813" x="7480300" y="3282950"/>
          <p14:tracePt t="117830" x="7480300" y="3270250"/>
          <p14:tracePt t="117892" x="7480300" y="3263900"/>
          <p14:tracePt t="117905" x="7473950" y="3263900"/>
          <p14:tracePt t="117908" x="7454900" y="3263900"/>
          <p14:tracePt t="117914" x="7397750" y="3302000"/>
          <p14:tracePt t="117929" x="7340600" y="3409950"/>
          <p14:tracePt t="117946" x="7289800" y="3613150"/>
          <p14:tracePt t="117964" x="7289800" y="3714750"/>
          <p14:tracePt t="117981" x="7289800" y="3765550"/>
          <p14:tracePt t="117996" x="7346950" y="3841750"/>
          <p14:tracePt t="118013" x="7385050" y="3860800"/>
          <p14:tracePt t="118052" x="7391400" y="3860800"/>
          <p14:tracePt t="118100" x="7397750" y="3873500"/>
          <p14:tracePt t="118108" x="7410450" y="3886200"/>
          <p14:tracePt t="118117" x="7416800" y="3886200"/>
          <p14:tracePt t="118125" x="7423150" y="3905250"/>
          <p14:tracePt t="118133" x="7429500" y="3930650"/>
          <p14:tracePt t="118147" x="7429500" y="3943350"/>
          <p14:tracePt t="118163" x="7429500" y="3968750"/>
          <p14:tracePt t="118180" x="7397750" y="4000500"/>
          <p14:tracePt t="118197" x="7359650" y="4019550"/>
          <p14:tracePt t="118213" x="7289800" y="4025900"/>
          <p14:tracePt t="118231" x="7239000" y="4025900"/>
          <p14:tracePt t="118247" x="7232650" y="4025900"/>
          <p14:tracePt t="118263" x="7213600" y="4025900"/>
          <p14:tracePt t="118340" x="7213600" y="4019550"/>
          <p14:tracePt t="118357" x="7207250" y="4013200"/>
          <p14:tracePt t="118365" x="7194550" y="4006850"/>
          <p14:tracePt t="118380" x="7194550" y="4000500"/>
          <p14:tracePt t="118381" x="7150100" y="3994150"/>
          <p14:tracePt t="118397" x="7035800" y="3949700"/>
          <p14:tracePt t="118414" x="6902450" y="3898900"/>
          <p14:tracePt t="118431" x="6775450" y="3886200"/>
          <p14:tracePt t="118447" x="6718300" y="3873500"/>
          <p14:tracePt t="118464" x="6654800" y="3873500"/>
          <p14:tracePt t="118480" x="6629400" y="3873500"/>
          <p14:tracePt t="118497" x="6578600" y="3905250"/>
          <p14:tracePt t="118514" x="6540500" y="3937000"/>
          <p14:tracePt t="118531" x="6483350" y="3981450"/>
          <p14:tracePt t="118547" x="6419850" y="4044950"/>
          <p14:tracePt t="118564" x="6407150" y="4064000"/>
          <p14:tracePt t="118581" x="6388100" y="4108450"/>
          <p14:tracePt t="118597" x="6369050" y="4133850"/>
          <p14:tracePt t="118614" x="6362700" y="4165600"/>
          <p14:tracePt t="118631" x="6350000" y="4197350"/>
          <p14:tracePt t="118647" x="6350000" y="4229100"/>
          <p14:tracePt t="118664" x="6350000" y="4260850"/>
          <p14:tracePt t="118681" x="6356350" y="4298950"/>
          <p14:tracePt t="118697" x="6388100" y="4337050"/>
          <p14:tracePt t="118714" x="6419850" y="4375150"/>
          <p14:tracePt t="118731" x="6464300" y="4406900"/>
          <p14:tracePt t="118749" x="6508750" y="4419600"/>
          <p14:tracePt t="118764" x="6591300" y="4432300"/>
          <p14:tracePt t="118782" x="6692900" y="4457700"/>
          <p14:tracePt t="118798" x="6794500" y="4470400"/>
          <p14:tracePt t="118814" x="6915150" y="4470400"/>
          <p14:tracePt t="118831" x="7035800" y="4470400"/>
          <p14:tracePt t="118848" x="7156450" y="4470400"/>
          <p14:tracePt t="118864" x="7239000" y="4470400"/>
          <p14:tracePt t="118881" x="7308850" y="4495800"/>
          <p14:tracePt t="118898" x="7353300" y="4495800"/>
          <p14:tracePt t="118915" x="7404100" y="4483100"/>
          <p14:tracePt t="118931" x="7448550" y="4349750"/>
          <p14:tracePt t="118949" x="7454900" y="4324350"/>
          <p14:tracePt t="118965" x="7461250" y="4229100"/>
          <p14:tracePt t="118981" x="7461250" y="4191000"/>
          <p14:tracePt t="118998" x="7461250" y="4171950"/>
          <p14:tracePt t="119015" x="7448550" y="4146550"/>
          <p14:tracePt t="119032" x="7442200" y="4133850"/>
          <p14:tracePt t="119048" x="7416800" y="4095750"/>
          <p14:tracePt t="119065" x="7385050" y="4044950"/>
          <p14:tracePt t="119082" x="7334250" y="3968750"/>
          <p14:tracePt t="119099" x="7270750" y="3867150"/>
          <p14:tracePt t="119115" x="7194550" y="3816350"/>
          <p14:tracePt t="119132" x="7099300" y="3803650"/>
          <p14:tracePt t="119149" x="7061200" y="3803650"/>
          <p14:tracePt t="119165" x="6997700" y="3790950"/>
          <p14:tracePt t="119182" x="6908800" y="3797300"/>
          <p14:tracePt t="119199" x="6800850" y="3848100"/>
          <p14:tracePt t="119219" x="6705600" y="3892550"/>
          <p14:tracePt t="119232" x="6610350" y="3956050"/>
          <p14:tracePt t="119249" x="6508750" y="4025900"/>
          <p14:tracePt t="119265" x="6432550" y="4076700"/>
          <p14:tracePt t="119282" x="6375400" y="4108450"/>
          <p14:tracePt t="119298" x="6343650" y="4121150"/>
          <p14:tracePt t="119315" x="6337300" y="4121150"/>
          <p14:tracePt t="119332" x="6337300" y="4127500"/>
          <p14:tracePt t="119349" x="6337300" y="4165600"/>
          <p14:tracePt t="119365" x="6337300" y="4203700"/>
          <p14:tracePt t="119382" x="6362700" y="4241800"/>
          <p14:tracePt t="119399" x="6407150" y="4286250"/>
          <p14:tracePt t="119415" x="6496050" y="4318000"/>
          <p14:tracePt t="119432" x="6584950" y="4356100"/>
          <p14:tracePt t="119449" x="6680200" y="4381500"/>
          <p14:tracePt t="119466" x="6781800" y="4406900"/>
          <p14:tracePt t="119482" x="6915150" y="4438650"/>
          <p14:tracePt t="119499" x="6997700" y="4445000"/>
          <p14:tracePt t="120034" x="0" y="0"/>
        </p14:tracePtLst>
        <p14:tracePtLst>
          <p14:tracePt t="122315" x="6826250" y="2197100"/>
          <p14:tracePt t="122492" x="6832600" y="2190750"/>
          <p14:tracePt t="122500" x="6845300" y="2184400"/>
          <p14:tracePt t="122509" x="6864350" y="2184400"/>
          <p14:tracePt t="122525" x="6870700" y="2184400"/>
          <p14:tracePt t="122845" x="6883400" y="2171700"/>
          <p14:tracePt t="122853" x="6921500" y="2152650"/>
          <p14:tracePt t="122861" x="6946900" y="2120900"/>
          <p14:tracePt t="122869" x="7035800" y="1981200"/>
          <p14:tracePt t="122888" x="7080250" y="1905000"/>
          <p14:tracePt t="122889" x="7124700" y="1778000"/>
          <p14:tracePt t="122904" x="7143750" y="1727200"/>
          <p14:tracePt t="122921" x="7150100" y="1701800"/>
          <p14:tracePt t="122965" x="7150100" y="1682750"/>
          <p14:tracePt t="122981" x="7150100" y="1676400"/>
          <p14:tracePt t="123045" x="7150100" y="1670050"/>
          <p14:tracePt t="123053" x="7156450" y="1663700"/>
          <p14:tracePt t="123605" x="7156450" y="1676400"/>
          <p14:tracePt t="123605" x="7150100" y="1695450"/>
          <p14:tracePt t="123615" x="7137400" y="1714500"/>
          <p14:tracePt t="123622" x="7105650" y="1771650"/>
          <p14:tracePt t="123640" x="7061200" y="1854200"/>
          <p14:tracePt t="123656" x="7016750" y="1955800"/>
          <p14:tracePt t="123673" x="6946900" y="2082800"/>
          <p14:tracePt t="123689" x="6915150" y="2190750"/>
          <p14:tracePt t="123706" x="6889750" y="2254250"/>
          <p14:tracePt t="123722" x="6889750" y="2260600"/>
          <p14:tracePt t="123957" x="6883400" y="2260600"/>
          <p14:tracePt t="124068" x="6883400" y="2254250"/>
          <p14:tracePt t="124141" x="6883400" y="2247900"/>
          <p14:tracePt t="124173" x="6870700" y="2247900"/>
          <p14:tracePt t="124182" x="6864350" y="2247900"/>
          <p14:tracePt t="124183" x="6845300" y="2247900"/>
          <p14:tracePt t="124190" x="6800850" y="2247900"/>
          <p14:tracePt t="124208" x="6743700" y="2260600"/>
          <p14:tracePt t="124223" x="6686550" y="2260600"/>
          <p14:tracePt t="124240" x="6629400" y="2260600"/>
          <p14:tracePt t="124257" x="6604000" y="2260600"/>
          <p14:tracePt t="124274" x="6584950" y="2260600"/>
          <p14:tracePt t="124290" x="6572250" y="2260600"/>
          <p14:tracePt t="124325" x="6559550" y="2260600"/>
          <p14:tracePt t="124341" x="6540500" y="2247900"/>
          <p14:tracePt t="124341" x="6521450" y="2241550"/>
          <p14:tracePt t="124357" x="6489700" y="2228850"/>
          <p14:tracePt t="124373" x="6483350" y="2228850"/>
          <p14:tracePt t="124390" x="6477000" y="2228850"/>
          <p14:tracePt t="124524" x="6477000" y="2222500"/>
          <p14:tracePt t="124550" x="6483350" y="2222500"/>
          <p14:tracePt t="124572" x="6489700" y="2216150"/>
          <p14:tracePt t="124583" x="6502400" y="2209800"/>
          <p14:tracePt t="124589" x="6546850" y="2209800"/>
          <p14:tracePt t="124600" x="6553200" y="2209800"/>
          <p14:tracePt t="124607" x="6578600" y="2209800"/>
          <p14:tracePt t="124626" x="6604000" y="2209800"/>
          <p14:tracePt t="124640" x="6635750" y="2216150"/>
          <p14:tracePt t="124658" x="6661150" y="2228850"/>
          <p14:tracePt t="124674" x="6705600" y="2241550"/>
          <p14:tracePt t="124691" x="6743700" y="2260600"/>
          <p14:tracePt t="124707" x="6769100" y="2266950"/>
          <p14:tracePt t="124725" x="6788150" y="2279650"/>
          <p14:tracePt t="124741" x="6826250" y="2286000"/>
          <p14:tracePt t="124757" x="6851650" y="2286000"/>
          <p14:tracePt t="124774" x="6896100" y="2292350"/>
          <p14:tracePt t="124791" x="6953250" y="2292350"/>
          <p14:tracePt t="124808" x="7004050" y="2298700"/>
          <p14:tracePt t="124824" x="7054850" y="2317750"/>
          <p14:tracePt t="124841" x="7112000" y="2336800"/>
          <p14:tracePt t="124857" x="7213600" y="2343150"/>
          <p14:tracePt t="124874" x="7315200" y="2343150"/>
          <p14:tracePt t="124891" x="7429500" y="2317750"/>
          <p14:tracePt t="124908" x="7518400" y="2254250"/>
          <p14:tracePt t="124925" x="7575550" y="2222500"/>
          <p14:tracePt t="124941" x="7588250" y="2203450"/>
          <p14:tracePt t="125004" x="7594600" y="2203450"/>
          <p14:tracePt t="125013" x="7600950" y="2197100"/>
          <p14:tracePt t="125024" x="7607300" y="2190750"/>
          <p14:tracePt t="125025" x="7632700" y="2178050"/>
          <p14:tracePt t="125041" x="7664450" y="2159000"/>
          <p14:tracePt t="125058" x="7696200" y="2063750"/>
          <p14:tracePt t="125075" x="7721600" y="1911350"/>
          <p14:tracePt t="125091" x="7734300" y="1784350"/>
          <p14:tracePt t="125108" x="7740650" y="1746250"/>
          <p14:tracePt t="125125" x="7740650" y="1727200"/>
          <p14:tracePt t="125142" x="7740650" y="1708150"/>
          <p14:tracePt t="125158" x="7740650" y="1676400"/>
          <p14:tracePt t="125175" x="7740650" y="1651000"/>
          <p14:tracePt t="125191" x="7715250" y="1593850"/>
          <p14:tracePt t="125208" x="7677150" y="1543050"/>
          <p14:tracePt t="125225" x="7600950" y="1460500"/>
          <p14:tracePt t="125242" x="7537450" y="1397000"/>
          <p14:tracePt t="125258" x="7480300" y="1346200"/>
          <p14:tracePt t="125275" x="7442200" y="1339850"/>
          <p14:tracePt t="125291" x="7327900" y="1314450"/>
          <p14:tracePt t="125309" x="7283450" y="1314450"/>
          <p14:tracePt t="125309" x="7219950" y="1308100"/>
          <p14:tracePt t="125326" x="7067550" y="1301750"/>
          <p14:tracePt t="125342" x="6902450" y="1301750"/>
          <p14:tracePt t="125358" x="6718300" y="1301750"/>
          <p14:tracePt t="125375" x="6546850" y="1320800"/>
          <p14:tracePt t="125392" x="6419850" y="1377950"/>
          <p14:tracePt t="125410" x="6350000" y="1428750"/>
          <p14:tracePt t="125425" x="6305550" y="1498600"/>
          <p14:tracePt t="125442" x="6286500" y="1631950"/>
          <p14:tracePt t="125458" x="6286500" y="1752600"/>
          <p14:tracePt t="125475" x="6305550" y="1885950"/>
          <p14:tracePt t="125492" x="6413500" y="2063750"/>
          <p14:tracePt t="125509" x="6477000" y="2108200"/>
          <p14:tracePt t="125525" x="6546850" y="2165350"/>
          <p14:tracePt t="125542" x="6654800" y="2235200"/>
          <p14:tracePt t="125559" x="6775450" y="2292350"/>
          <p14:tracePt t="125575" x="6858000" y="2349500"/>
          <p14:tracePt t="125592" x="6915150" y="2381250"/>
          <p14:tracePt t="125609" x="6972300" y="2387600"/>
          <p14:tracePt t="125626" x="7086600" y="2387600"/>
          <p14:tracePt t="125642" x="7200900" y="2343150"/>
          <p14:tracePt t="125659" x="7302500" y="2260600"/>
          <p14:tracePt t="125659" x="7353300" y="2222500"/>
          <p14:tracePt t="125678" x="7397750" y="2171700"/>
          <p14:tracePt t="125692" x="7556500" y="2025650"/>
          <p14:tracePt t="125709" x="7632700" y="1981200"/>
          <p14:tracePt t="125726" x="7689850" y="1924050"/>
          <p14:tracePt t="125743" x="7721600" y="1816100"/>
          <p14:tracePt t="125759" x="7721600" y="1676400"/>
          <p14:tracePt t="125776" x="7702550" y="1498600"/>
          <p14:tracePt t="125792" x="7639050" y="1314450"/>
          <p14:tracePt t="125809" x="7594600" y="1244600"/>
          <p14:tracePt t="125826" x="7562850" y="1200150"/>
          <p14:tracePt t="125843" x="7524750" y="1162050"/>
          <p14:tracePt t="125859" x="7480300" y="1123950"/>
          <p14:tracePt t="125876" x="7410450" y="1085850"/>
          <p14:tracePt t="125894" x="7308850" y="1066800"/>
          <p14:tracePt t="125909" x="7175500" y="1060450"/>
          <p14:tracePt t="125926" x="7004050" y="1047750"/>
          <p14:tracePt t="125943" x="6756400" y="1047750"/>
          <p14:tracePt t="125959" x="6540500" y="1047750"/>
          <p14:tracePt t="125976" x="6362700" y="1123950"/>
          <p14:tracePt t="125993" x="6267450" y="1162050"/>
          <p14:tracePt t="126010" x="6223000" y="1219200"/>
          <p14:tracePt t="126026" x="6223000" y="1320800"/>
          <p14:tracePt t="126043" x="6223000" y="1447800"/>
          <p14:tracePt t="126059" x="6337300" y="1746250"/>
          <p14:tracePt t="126077" x="6426200" y="1949450"/>
          <p14:tracePt t="126093" x="6546850" y="2133600"/>
          <p14:tracePt t="126110" x="6667500" y="2317750"/>
          <p14:tracePt t="126126" x="6794500" y="2457450"/>
          <p14:tracePt t="126143" x="6902450" y="2559050"/>
          <p14:tracePt t="126160" x="7016750" y="2673350"/>
          <p14:tracePt t="126176" x="7105650" y="2736850"/>
          <p14:tracePt t="126193" x="7207250" y="2755900"/>
          <p14:tracePt t="126210" x="7289800" y="2755900"/>
          <p14:tracePt t="126227" x="7397750" y="2705100"/>
          <p14:tracePt t="126243" x="7512050" y="2584450"/>
          <p14:tracePt t="126261" x="7581900" y="2501900"/>
          <p14:tracePt t="126277" x="7677150" y="2381250"/>
          <p14:tracePt t="126294" x="7708900" y="2260600"/>
          <p14:tracePt t="126310" x="7715250" y="2146300"/>
          <p14:tracePt t="126327" x="7721600" y="1993900"/>
          <p14:tracePt t="126343" x="7721600" y="1803400"/>
          <p14:tracePt t="126360" x="7664450" y="1587500"/>
          <p14:tracePt t="126377" x="7594600" y="1416050"/>
          <p14:tracePt t="126393" x="7556500" y="1320800"/>
          <p14:tracePt t="126410" x="7524750" y="1257300"/>
          <p14:tracePt t="126427" x="7512050" y="1238250"/>
          <p14:tracePt t="126476" x="7505700" y="1231900"/>
          <p14:tracePt t="126484" x="7493000" y="1231900"/>
          <p14:tracePt t="126493" x="7486650" y="1231900"/>
          <p14:tracePt t="126494" x="7397750" y="1231900"/>
          <p14:tracePt t="126510" x="7289800" y="1276350"/>
          <p14:tracePt t="126527" x="7112000" y="1365250"/>
          <p14:tracePt t="126544" x="6972300" y="1460500"/>
          <p14:tracePt t="126561" x="6826250" y="1619250"/>
          <p14:tracePt t="126577" x="6718300" y="1771650"/>
          <p14:tracePt t="126594" x="6629400" y="1885950"/>
          <p14:tracePt t="126611" x="6591300" y="1981200"/>
          <p14:tracePt t="126627" x="6553200" y="2051050"/>
          <p14:tracePt t="126645" x="6546850" y="2089150"/>
          <p14:tracePt t="126661" x="6546850" y="2114550"/>
          <p14:tracePt t="126678" x="6546850" y="2146300"/>
          <p14:tracePt t="126694" x="6546850" y="2165350"/>
          <p14:tracePt t="126711" x="6546850" y="2178050"/>
          <p14:tracePt t="126727" x="6546850" y="2197100"/>
          <p14:tracePt t="126744" x="6553200" y="2203450"/>
          <p14:tracePt t="126761" x="6559550" y="2216150"/>
          <p14:tracePt t="126777" x="6572250" y="2216150"/>
          <p14:tracePt t="126901" x="6584950" y="2216150"/>
          <p14:tracePt t="126948" x="6591300" y="2216150"/>
          <p14:tracePt t="126957" x="6597650" y="2216150"/>
          <p14:tracePt t="126961" x="6610350" y="2228850"/>
          <p14:tracePt t="126978" x="6616700" y="2247900"/>
          <p14:tracePt t="127420" x="6623050" y="2247900"/>
          <p14:tracePt t="127429" x="6635750" y="2247900"/>
          <p14:tracePt t="127446" x="6648450" y="2247900"/>
          <p14:tracePt t="127455" x="6654800" y="2247900"/>
          <p14:tracePt t="127462" x="6667500" y="2247900"/>
          <p14:tracePt t="127564" x="6673850" y="2254250"/>
          <p14:tracePt t="127571" x="6680200" y="2254250"/>
          <p14:tracePt t="127580" x="6686550" y="2260600"/>
          <p14:tracePt t="127581" x="6692900" y="2260600"/>
          <p14:tracePt t="127595" x="6705600" y="2260600"/>
          <p14:tracePt t="127637" x="6711950" y="2260600"/>
          <p14:tracePt t="127829" x="6724650" y="2260600"/>
          <p14:tracePt t="127838" x="6737350" y="2260600"/>
          <p14:tracePt t="127845" x="6750050" y="2247900"/>
          <p14:tracePt t="127846" x="6775450" y="2203450"/>
          <p14:tracePt t="127862" x="6807200" y="2139950"/>
          <p14:tracePt t="127879" x="6819900" y="2089150"/>
          <p14:tracePt t="127896" x="6826250" y="2063750"/>
          <p14:tracePt t="127913" x="6832600" y="2025650"/>
          <p14:tracePt t="127929" x="6851650" y="1943100"/>
          <p14:tracePt t="127946" x="6858000" y="1892300"/>
          <p14:tracePt t="127963" x="6870700" y="1803400"/>
          <p14:tracePt t="127979" x="6883400" y="1701800"/>
          <p14:tracePt t="127996" x="6883400" y="1651000"/>
          <p14:tracePt t="128013" x="6889750" y="1651000"/>
          <p14:tracePt t="128261" x="6889750" y="1644650"/>
          <p14:tracePt t="128277" x="6889750" y="1631950"/>
          <p14:tracePt t="128397" x="6896100" y="1631950"/>
          <p14:tracePt t="128413" x="6896100" y="1638300"/>
          <p14:tracePt t="128422" x="6896100" y="1644650"/>
          <p14:tracePt t="128430" x="6896100" y="1651000"/>
          <p14:tracePt t="128469" x="6908800" y="1663700"/>
          <p14:tracePt t="128560" x="6921500" y="1676400"/>
          <p14:tracePt t="128597" x="6927850" y="1676400"/>
          <p14:tracePt t="128613" x="6934200" y="1682750"/>
          <p14:tracePt t="130285" x="6934200" y="1676400"/>
          <p14:tracePt t="130325" x="6934200" y="1670050"/>
          <p14:tracePt t="130909" x="6940550" y="1670050"/>
          <p14:tracePt t="130925" x="6946900" y="1676400"/>
          <p14:tracePt t="130949" x="6946900" y="1689100"/>
          <p14:tracePt t="130965" x="6946900" y="1695450"/>
          <p14:tracePt t="130981" x="6946900" y="1714500"/>
          <p14:tracePt t="131005" x="6946900" y="1720850"/>
          <p14:tracePt t="131013" x="6946900" y="1727200"/>
          <p14:tracePt t="131027" x="6946900" y="1746250"/>
          <p14:tracePt t="131029" x="6940550" y="1765300"/>
          <p14:tracePt t="131029" x="6921500" y="1784350"/>
          <p14:tracePt t="131038" x="6877050" y="1835150"/>
          <p14:tracePt t="131051" x="6832600" y="1866900"/>
          <p14:tracePt t="131068" x="6807200" y="1898650"/>
          <p14:tracePt t="131084" x="6781800" y="1924050"/>
          <p14:tracePt t="131102" x="6775450" y="1930400"/>
          <p14:tracePt t="131118" x="6769100" y="1936750"/>
          <p14:tracePt t="131134" x="6756400" y="1949450"/>
          <p14:tracePt t="131151" x="6724650" y="1987550"/>
          <p14:tracePt t="131168" x="6661150" y="2063750"/>
          <p14:tracePt t="131185" x="6591300" y="2139950"/>
          <p14:tracePt t="131201" x="6540500" y="2203450"/>
          <p14:tracePt t="131218" x="6496050" y="2260600"/>
          <p14:tracePt t="131235" x="6445250" y="2336800"/>
          <p14:tracePt t="131252" x="6400800" y="2444750"/>
          <p14:tracePt t="131268" x="6330950" y="2616200"/>
          <p14:tracePt t="131286" x="6305550" y="2749550"/>
          <p14:tracePt t="131302" x="6280150" y="2914650"/>
          <p14:tracePt t="131318" x="6254750" y="3048000"/>
          <p14:tracePt t="131334" x="6248400" y="3136900"/>
          <p14:tracePt t="131352" x="6248400" y="3181350"/>
          <p14:tracePt t="131368" x="6248400" y="3225800"/>
          <p14:tracePt t="131385" x="6248400" y="3257550"/>
          <p14:tracePt t="131402" x="6248400" y="3276600"/>
          <p14:tracePt t="131418" x="6248400" y="3295650"/>
          <p14:tracePt t="131435" x="6280150" y="3308350"/>
          <p14:tracePt t="131452" x="6305550" y="3327400"/>
          <p14:tracePt t="131452" x="6324600" y="3333750"/>
          <p14:tracePt t="131469" x="6369050" y="3352800"/>
          <p14:tracePt t="131485" x="6419850" y="3359150"/>
          <p14:tracePt t="131502" x="6477000" y="3365500"/>
          <p14:tracePt t="131519" x="6572250" y="3365500"/>
          <p14:tracePt t="131535" x="6673850" y="3352800"/>
          <p14:tracePt t="131552" x="6800850" y="3314700"/>
          <p14:tracePt t="131569" x="6915150" y="3251200"/>
          <p14:tracePt t="131585" x="7016750" y="3200400"/>
          <p14:tracePt t="131602" x="7073900" y="3149600"/>
          <p14:tracePt t="131619" x="7118350" y="3124200"/>
          <p14:tracePt t="131635" x="7131050" y="3124200"/>
          <p14:tracePt t="131725" x="7150100" y="3105150"/>
          <p14:tracePt t="131733" x="7162800" y="3092450"/>
          <p14:tracePt t="131741" x="7169150" y="3067050"/>
          <p14:tracePt t="131752" x="7181850" y="3035300"/>
          <p14:tracePt t="131754" x="7188200" y="2971800"/>
          <p14:tracePt t="131769" x="7188200" y="2882900"/>
          <p14:tracePt t="131786" x="7188200" y="2800350"/>
          <p14:tracePt t="131802" x="7156450" y="2730500"/>
          <p14:tracePt t="131819" x="7118350" y="2660650"/>
          <p14:tracePt t="131836" x="7105650" y="2628900"/>
          <p14:tracePt t="131836" x="7086600" y="2609850"/>
          <p14:tracePt t="131853" x="7080250" y="2590800"/>
          <p14:tracePt t="131869" x="7073900" y="2571750"/>
          <p14:tracePt t="131886" x="7061200" y="2546350"/>
          <p14:tracePt t="131903" x="7004050" y="2508250"/>
          <p14:tracePt t="131919" x="6940550" y="2489200"/>
          <p14:tracePt t="131936" x="6902450" y="2489200"/>
          <p14:tracePt t="131953" x="6858000" y="2489200"/>
          <p14:tracePt t="131970" x="6788150" y="2495550"/>
          <p14:tracePt t="131985" x="6743700" y="2514600"/>
          <p14:tracePt t="132003" x="6699250" y="2559050"/>
          <p14:tracePt t="132019" x="6673850" y="2616200"/>
          <p14:tracePt t="132036" x="6667500" y="2679700"/>
          <p14:tracePt t="132053" x="6667500" y="2806700"/>
          <p14:tracePt t="132070" x="6667500" y="2901950"/>
          <p14:tracePt t="132086" x="6667500" y="2940050"/>
          <p14:tracePt t="132103" x="6667500" y="2978150"/>
          <p14:tracePt t="132121" x="6699250" y="3016250"/>
          <p14:tracePt t="132136" x="6724650" y="3054350"/>
          <p14:tracePt t="132153" x="6743700" y="3098800"/>
          <p14:tracePt t="132169" x="6775450" y="3117850"/>
          <p14:tracePt t="132186" x="6794500" y="3124200"/>
          <p14:tracePt t="132203" x="6845300" y="3130550"/>
          <p14:tracePt t="132220" x="6927850" y="3130550"/>
          <p14:tracePt t="132236" x="7061200" y="3130550"/>
          <p14:tracePt t="132254" x="7181850" y="3111500"/>
          <p14:tracePt t="132270" x="7258050" y="3079750"/>
          <p14:tracePt t="132286" x="7296150" y="3041650"/>
          <p14:tracePt t="132303" x="7308850" y="3003550"/>
          <p14:tracePt t="132320" x="7308850" y="2971800"/>
          <p14:tracePt t="132337" x="7308850" y="2921000"/>
          <p14:tracePt t="132353" x="7308850" y="2844800"/>
          <p14:tracePt t="132370" x="7296150" y="2781300"/>
          <p14:tracePt t="132386" x="7264400" y="2705100"/>
          <p14:tracePt t="132403" x="7232650" y="2654300"/>
          <p14:tracePt t="132420" x="7169150" y="2584450"/>
          <p14:tracePt t="132436" x="7042150" y="2527300"/>
          <p14:tracePt t="132453" x="6946900" y="2482850"/>
          <p14:tracePt t="132469" x="6851650" y="2444750"/>
          <p14:tracePt t="132485" x="6800850" y="2444750"/>
          <p14:tracePt t="132502" x="6769100" y="2444750"/>
          <p14:tracePt t="132519" x="6743700" y="2444750"/>
          <p14:tracePt t="132537" x="6699250" y="2482850"/>
          <p14:tracePt t="132553" x="6654800" y="2520950"/>
          <p14:tracePt t="132570" x="6591300" y="2609850"/>
          <p14:tracePt t="132587" x="6527800" y="2686050"/>
          <p14:tracePt t="132603" x="6496050" y="2762250"/>
          <p14:tracePt t="132620" x="6477000" y="2889250"/>
          <p14:tracePt t="132638" x="6477000" y="2952750"/>
          <p14:tracePt t="132654" x="6483350" y="3035300"/>
          <p14:tracePt t="132670" x="6534150" y="3130550"/>
          <p14:tracePt t="132687" x="6591300" y="3225800"/>
          <p14:tracePt t="132704" x="6629400" y="3257550"/>
          <p14:tracePt t="132721" x="6686550" y="3282950"/>
          <p14:tracePt t="132737" x="6756400" y="3295650"/>
          <p14:tracePt t="132754" x="6883400" y="3295650"/>
          <p14:tracePt t="132771" x="7035800" y="3244850"/>
          <p14:tracePt t="132787" x="7131050" y="3181350"/>
          <p14:tracePt t="132804" x="7239000" y="3098800"/>
          <p14:tracePt t="132821" x="7277100" y="3060700"/>
          <p14:tracePt t="132838" x="7296150" y="3022600"/>
          <p14:tracePt t="132854" x="7302500" y="2965450"/>
          <p14:tracePt t="132871" x="7302500" y="2914650"/>
          <p14:tracePt t="132887" x="7302500" y="2863850"/>
          <p14:tracePt t="132904" x="7296150" y="2844800"/>
          <p14:tracePt t="132921" x="7296150" y="2838450"/>
          <p14:tracePt t="132937" x="7277100" y="2819400"/>
          <p14:tracePt t="132954" x="7207250" y="2774950"/>
          <p14:tracePt t="132971" x="7118350" y="2743200"/>
          <p14:tracePt t="132987" x="7042150" y="2736850"/>
          <p14:tracePt t="132987" x="7016750" y="2736850"/>
          <p14:tracePt t="133005" x="6946900" y="2749550"/>
          <p14:tracePt t="133021" x="6896100" y="2762250"/>
          <p14:tracePt t="133038" x="6870700" y="2774950"/>
          <p14:tracePt t="133327" x="6870700" y="2800350"/>
          <p14:tracePt t="133335" x="6883400" y="2851150"/>
          <p14:tracePt t="133342" x="6908800" y="2933700"/>
          <p14:tracePt t="133356" x="6915150" y="3016250"/>
          <p14:tracePt t="133372" x="6940550" y="3213100"/>
          <p14:tracePt t="133373" x="6959600" y="3409950"/>
          <p14:tracePt t="133389" x="6991350" y="3568700"/>
          <p14:tracePt t="133407" x="6991350" y="3575050"/>
          <p14:tracePt t="133518" x="6997700" y="3581400"/>
          <p14:tracePt t="133526" x="7004050" y="3581400"/>
          <p14:tracePt t="133918" x="0" y="0"/>
        </p14:tracePtLst>
        <p14:tracePtLst>
          <p14:tracePt t="134854" x="6572250" y="2222500"/>
          <p14:tracePt t="134878" x="6572250" y="2216150"/>
          <p14:tracePt t="134890" x="6584950" y="2216150"/>
          <p14:tracePt t="134903" x="6597650" y="2216150"/>
          <p14:tracePt t="134910" x="6654800" y="2241550"/>
          <p14:tracePt t="134926" x="6737350" y="2273300"/>
          <p14:tracePt t="134926" x="6775450" y="2298700"/>
          <p14:tracePt t="134942" x="6800850" y="2305050"/>
          <p14:tracePt t="134942" x="6845300" y="2317750"/>
          <p14:tracePt t="134959" x="6921500" y="2343150"/>
          <p14:tracePt t="134982" x="6965950" y="2355850"/>
          <p14:tracePt t="134992" x="6972300" y="2355850"/>
          <p14:tracePt t="135025" x="7010400" y="2362200"/>
          <p14:tracePt t="135030" x="7042150" y="2362200"/>
          <p14:tracePt t="135046" x="7061200" y="2355850"/>
          <p14:tracePt t="135063" x="7073900" y="2343150"/>
          <p14:tracePt t="135079" x="7086600" y="2324100"/>
          <p14:tracePt t="135094" x="7092950" y="2305050"/>
          <p14:tracePt t="135110" x="7092950" y="2266950"/>
          <p14:tracePt t="135127" x="7092950" y="2228850"/>
          <p14:tracePt t="135127" x="7092950" y="2184400"/>
          <p14:tracePt t="135143" x="7061200" y="2108200"/>
          <p14:tracePt t="135159" x="7004050" y="2000250"/>
          <p14:tracePt t="135175" x="6953250" y="1943100"/>
          <p14:tracePt t="135192" x="6921500" y="1924050"/>
          <p14:tracePt t="135209" x="6902450" y="1905000"/>
          <p14:tracePt t="135225" x="6877050" y="1892300"/>
          <p14:tracePt t="135242" x="6864350" y="1892300"/>
          <p14:tracePt t="135259" x="6851650" y="1892300"/>
          <p14:tracePt t="135276" x="6813550" y="1892300"/>
          <p14:tracePt t="135293" x="6775450" y="1892300"/>
          <p14:tracePt t="135309" x="6718300" y="1905000"/>
          <p14:tracePt t="135326" x="6667500" y="1949450"/>
          <p14:tracePt t="135343" x="6629400" y="1974850"/>
          <p14:tracePt t="135360" x="6591300" y="2012950"/>
          <p14:tracePt t="135376" x="6540500" y="2082800"/>
          <p14:tracePt t="135393" x="6515100" y="2120900"/>
          <p14:tracePt t="135410" x="6508750" y="2146300"/>
          <p14:tracePt t="135426" x="6508750" y="2178050"/>
          <p14:tracePt t="135442" x="6508750" y="2209800"/>
          <p14:tracePt t="135459" x="6527800" y="2260600"/>
          <p14:tracePt t="135477" x="6546850" y="2286000"/>
          <p14:tracePt t="135492" x="6572250" y="2324100"/>
          <p14:tracePt t="135492" x="6610350" y="2330450"/>
          <p14:tracePt t="135510" x="6705600" y="2387600"/>
          <p14:tracePt t="135527" x="6838950" y="2406650"/>
          <p14:tracePt t="135544" x="6927850" y="2406650"/>
          <p14:tracePt t="135560" x="7035800" y="2406650"/>
          <p14:tracePt t="135576" x="7099300" y="2368550"/>
          <p14:tracePt t="135593" x="7169150" y="2324100"/>
          <p14:tracePt t="135609" x="7181850" y="2305050"/>
          <p14:tracePt t="135626" x="7207250" y="2279650"/>
          <p14:tracePt t="135643" x="7226300" y="2254250"/>
          <p14:tracePt t="135660" x="7232650" y="2228850"/>
          <p14:tracePt t="135676" x="7232650" y="2165350"/>
          <p14:tracePt t="135693" x="7219950" y="2101850"/>
          <p14:tracePt t="135710" x="7188200" y="2051050"/>
          <p14:tracePt t="135727" x="7150100" y="2019300"/>
          <p14:tracePt t="135743" x="7042150" y="1949450"/>
          <p14:tracePt t="135760" x="6927850" y="1898650"/>
          <p14:tracePt t="135777" x="6826250" y="1885950"/>
          <p14:tracePt t="135793" x="6705600" y="1873250"/>
          <p14:tracePt t="135811" x="6584950" y="1873250"/>
          <p14:tracePt t="135826" x="6496050" y="1873250"/>
          <p14:tracePt t="135844" x="6432550" y="1892300"/>
          <p14:tracePt t="135860" x="6388100" y="1943100"/>
          <p14:tracePt t="135876" x="6362700" y="1981200"/>
          <p14:tracePt t="135894" x="6350000" y="2025650"/>
          <p14:tracePt t="135910" x="6350000" y="2082800"/>
          <p14:tracePt t="135928" x="6350000" y="2120900"/>
          <p14:tracePt t="135943" x="6394450" y="2178050"/>
          <p14:tracePt t="135960" x="6483350" y="2241550"/>
          <p14:tracePt t="135977" x="6546850" y="2298700"/>
          <p14:tracePt t="135993" x="6610350" y="2330450"/>
          <p14:tracePt t="136010" x="6661150" y="2343150"/>
          <p14:tracePt t="136027" x="6718300" y="2343150"/>
          <p14:tracePt t="136043" x="6737350" y="2343150"/>
          <p14:tracePt t="136060" x="6756400" y="2343150"/>
          <p14:tracePt t="137127" x="6769100" y="2362200"/>
          <p14:tracePt t="137135" x="6788150" y="2413000"/>
          <p14:tracePt t="137143" x="6819900" y="2463800"/>
          <p14:tracePt t="137145" x="6889750" y="2590800"/>
          <p14:tracePt t="137162" x="6953250" y="2711450"/>
          <p14:tracePt t="137179" x="6997700" y="2768600"/>
          <p14:tracePt t="137195" x="7023100" y="2774950"/>
          <p14:tracePt t="137212" x="7042150" y="2794000"/>
          <p14:tracePt t="137229" x="7067550" y="2800350"/>
          <p14:tracePt t="137246" x="7086600" y="2800350"/>
          <p14:tracePt t="137262" x="7131050" y="2806700"/>
          <p14:tracePt t="137279" x="7188200" y="2806700"/>
          <p14:tracePt t="137295" x="7245350" y="2781300"/>
          <p14:tracePt t="137312" x="7289800" y="2743200"/>
          <p14:tracePt t="137329" x="7302500" y="2705100"/>
          <p14:tracePt t="137346" x="7308850" y="2654300"/>
          <p14:tracePt t="137363" x="7308850" y="2628900"/>
          <p14:tracePt t="137379" x="7308850" y="2603500"/>
          <p14:tracePt t="137396" x="7289800" y="2565400"/>
          <p14:tracePt t="137414" x="7270750" y="2546350"/>
          <p14:tracePt t="137429" x="7258050" y="2533650"/>
          <p14:tracePt t="137446" x="7226300" y="2501900"/>
          <p14:tracePt t="137463" x="7194550" y="2482850"/>
          <p14:tracePt t="137479" x="7137400" y="2444750"/>
          <p14:tracePt t="137496" x="7112000" y="2438400"/>
          <p14:tracePt t="137512" x="7080250" y="2432050"/>
          <p14:tracePt t="137529" x="7042150" y="2432050"/>
          <p14:tracePt t="137545" x="6991350" y="2432050"/>
          <p14:tracePt t="137562" x="6908800" y="2476500"/>
          <p14:tracePt t="137579" x="6858000" y="2540000"/>
          <p14:tracePt t="137595" x="6800850" y="2622550"/>
          <p14:tracePt t="137612" x="6737350" y="2730500"/>
          <p14:tracePt t="137629" x="6699250" y="2794000"/>
          <p14:tracePt t="137645" x="6667500" y="2838450"/>
          <p14:tracePt t="137663" x="6654800" y="2876550"/>
          <p14:tracePt t="137679" x="6648450" y="2908300"/>
          <p14:tracePt t="137696" x="6629400" y="2927350"/>
          <p14:tracePt t="137714" x="6610350" y="2959100"/>
          <p14:tracePt t="137730" x="6591300" y="3003550"/>
          <p14:tracePt t="137747" x="6584950" y="3022600"/>
          <p14:tracePt t="137763" x="6578600" y="3067050"/>
          <p14:tracePt t="137780" x="6578600" y="3098800"/>
          <p14:tracePt t="137796" x="6578600" y="3117850"/>
          <p14:tracePt t="137813" x="6578600" y="3136900"/>
          <p14:tracePt t="137830" x="6597650" y="3200400"/>
          <p14:tracePt t="137847" x="6642100" y="3225800"/>
          <p14:tracePt t="137864" x="6711950" y="3251200"/>
          <p14:tracePt t="137880" x="6800850" y="3251200"/>
          <p14:tracePt t="137897" x="6953250" y="3251200"/>
          <p14:tracePt t="137913" x="7143750" y="3175000"/>
          <p14:tracePt t="137930" x="7359650" y="3028950"/>
          <p14:tracePt t="137947" x="7537450" y="2825750"/>
          <p14:tracePt t="137964" x="7683500" y="2559050"/>
          <p14:tracePt t="137980" x="7734300" y="2362200"/>
          <p14:tracePt t="137997" x="7753350" y="2197100"/>
          <p14:tracePt t="138013" x="7753350" y="1981200"/>
          <p14:tracePt t="138031" x="7740650" y="1905000"/>
          <p14:tracePt t="138049" x="7721600" y="1816100"/>
          <p14:tracePt t="138063" x="7689850" y="1720850"/>
          <p14:tracePt t="138080" x="7651750" y="1651000"/>
          <p14:tracePt t="138097" x="7620000" y="1555750"/>
          <p14:tracePt t="138114" x="7575550" y="1479550"/>
          <p14:tracePt t="138130" x="7543800" y="1441450"/>
          <p14:tracePt t="138147" x="7531100" y="1422400"/>
          <p14:tracePt t="138164" x="7512050" y="1416050"/>
          <p14:tracePt t="138180" x="7486650" y="1377950"/>
          <p14:tracePt t="138197" x="7442200" y="1352550"/>
          <p14:tracePt t="138213" x="7385050" y="1295400"/>
          <p14:tracePt t="138230" x="7321550" y="1263650"/>
          <p14:tracePt t="138247" x="7289800" y="1263650"/>
          <p14:tracePt t="138264" x="7258050" y="1263650"/>
          <p14:tracePt t="138280" x="7175500" y="1263650"/>
          <p14:tracePt t="138297" x="7048500" y="1339850"/>
          <p14:tracePt t="138314" x="6896100" y="1390650"/>
          <p14:tracePt t="138330" x="6756400" y="1479550"/>
          <p14:tracePt t="138347" x="6654800" y="1543050"/>
          <p14:tracePt t="138364" x="6610350" y="1600200"/>
          <p14:tracePt t="138381" x="6584950" y="1631950"/>
          <p14:tracePt t="138397" x="6572250" y="1676400"/>
          <p14:tracePt t="138397" x="6572250" y="1695450"/>
          <p14:tracePt t="138415" x="6572250" y="1771650"/>
          <p14:tracePt t="138431" x="6635750" y="1892300"/>
          <p14:tracePt t="138448" x="6718300" y="1974850"/>
          <p14:tracePt t="138465" x="6781800" y="2000250"/>
          <p14:tracePt t="138481" x="6858000" y="2019300"/>
          <p14:tracePt t="138498" x="7023100" y="2025650"/>
          <p14:tracePt t="138514" x="7162800" y="2025650"/>
          <p14:tracePt t="138531" x="7289800" y="2000250"/>
          <p14:tracePt t="138548" x="7404100" y="1949450"/>
          <p14:tracePt t="138564" x="7493000" y="1905000"/>
          <p14:tracePt t="138581" x="7550150" y="1879600"/>
          <p14:tracePt t="138598" x="7600950" y="1854200"/>
          <p14:tracePt t="138615" x="7607300" y="1809750"/>
          <p14:tracePt t="138631" x="7607300" y="1752600"/>
          <p14:tracePt t="138648" x="7607300" y="1695450"/>
          <p14:tracePt t="138664" x="7588250" y="1638300"/>
          <p14:tracePt t="138681" x="7512050" y="1543050"/>
          <p14:tracePt t="138698" x="7397750" y="1485900"/>
          <p14:tracePt t="138714" x="7245350" y="1384300"/>
          <p14:tracePt t="138731" x="7016750" y="1289050"/>
          <p14:tracePt t="138748" x="6648450" y="1206500"/>
          <p14:tracePt t="138765" x="6350000" y="1200150"/>
          <p14:tracePt t="138781" x="6146800" y="1200150"/>
          <p14:tracePt t="138781" x="6076950" y="1200150"/>
          <p14:tracePt t="138799" x="5988050" y="1257300"/>
          <p14:tracePt t="138815" x="5949950" y="1320800"/>
          <p14:tracePt t="138831" x="5943600" y="1422400"/>
          <p14:tracePt t="138849" x="5943600" y="1511300"/>
          <p14:tracePt t="138865" x="6007100" y="1587500"/>
          <p14:tracePt t="138882" x="6045200" y="1612900"/>
          <p14:tracePt t="138898" x="6070600" y="1612900"/>
          <p14:tracePt t="138915" x="6089650" y="1612900"/>
          <p14:tracePt t="138991" x="6096000" y="1612900"/>
          <p14:tracePt t="139031" x="6115050" y="1631950"/>
          <p14:tracePt t="139039" x="6121400" y="1631950"/>
          <p14:tracePt t="139055" x="6127750" y="1644650"/>
          <p14:tracePt t="139063" x="6134100" y="1651000"/>
          <p14:tracePt t="139071" x="6146800" y="1657350"/>
          <p14:tracePt t="139082" x="6153150" y="1682750"/>
          <p14:tracePt t="139099" x="6165850" y="1695450"/>
          <p14:tracePt t="139115" x="6178550" y="1727200"/>
          <p14:tracePt t="139133" x="6178550" y="1752600"/>
          <p14:tracePt t="139149" x="6184900" y="1784350"/>
          <p14:tracePt t="139165" x="6197600" y="1860550"/>
          <p14:tracePt t="139183" x="6203950" y="1905000"/>
          <p14:tracePt t="139199" x="6203950" y="1924050"/>
          <p14:tracePt t="13927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|15.2|1|0.4|0.5|0.4|0.5|0.4|0.4|0.5|20.2|4|7.4|0.5|0.6|1|1.6|0.6|1|0.5|1.6|25.6|6.2|0.6|1.5|1.1|0.4|0.8|0.8|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.9|28.5|0.9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8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98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4.2|3.7|5.7|1.2|2.9|1.8|4.8|21.9|1.5|5.1|1.3|3.9|13.4|1.8|1.7|8.8|2.6|10.3|1.7|14|1.7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14.1|40.9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22|27.8|5.6"/>
</p:tagLst>
</file>

<file path=ppt/theme/theme1.xml><?xml version="1.0" encoding="utf-8"?>
<a:theme xmlns:a="http://schemas.openxmlformats.org/drawingml/2006/main" name="class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 templat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las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3023</TotalTime>
  <Pages>23</Pages>
  <Words>1284</Words>
  <Application>Microsoft Office PowerPoint</Application>
  <PresentationFormat>Letter Paper (8.5x11 in)</PresentationFormat>
  <Paragraphs>273</Paragraphs>
  <Slides>19</Slides>
  <Notes>15</Notes>
  <HiddenSlides>0</HiddenSlides>
  <MMClips>19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class template</vt:lpstr>
      <vt:lpstr>Equation</vt:lpstr>
      <vt:lpstr>RDCH 702:  Lecture 9  Separations</vt:lpstr>
      <vt:lpstr>Solvent Extraction</vt:lpstr>
      <vt:lpstr>Solvent extraction</vt:lpstr>
      <vt:lpstr>Distribution coefficient and stoichiometry</vt:lpstr>
      <vt:lpstr>PowerPoint Presentation</vt:lpstr>
      <vt:lpstr>Solvation Extraction Mechanism</vt:lpstr>
      <vt:lpstr>Ion Pair Formation</vt:lpstr>
      <vt:lpstr>Liquid cation exchanger and chelating agents</vt:lpstr>
      <vt:lpstr>Extractant Ligands</vt:lpstr>
      <vt:lpstr>PUREX overview</vt:lpstr>
      <vt:lpstr>PUREX Process</vt:lpstr>
      <vt:lpstr>PUREX Process</vt:lpstr>
      <vt:lpstr>Solvent Extraction in PUREX</vt:lpstr>
      <vt:lpstr>PUREX process</vt:lpstr>
      <vt:lpstr>U-Pu separation in PUREX</vt:lpstr>
      <vt:lpstr>Third Phase Formation</vt:lpstr>
      <vt:lpstr>Actinide Third Phases</vt:lpstr>
      <vt:lpstr>PowerPoint Presentation</vt:lpstr>
      <vt:lpstr>RDCH 702:  Lecture 9  Separations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Analytical applications</dc:title>
  <dc:creator>Ken Czerwinski</dc:creator>
  <cp:lastModifiedBy>Ken</cp:lastModifiedBy>
  <cp:revision>107</cp:revision>
  <cp:lastPrinted>2001-02-05T22:57:01Z</cp:lastPrinted>
  <dcterms:created xsi:type="dcterms:W3CDTF">2005-11-28T15:33:54Z</dcterms:created>
  <dcterms:modified xsi:type="dcterms:W3CDTF">2015-11-06T03:34:57Z</dcterms:modified>
</cp:coreProperties>
</file>